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5" r:id="rId1"/>
    <p:sldMasterId id="2147483686" r:id="rId2"/>
  </p:sldMasterIdLst>
  <p:notesMasterIdLst>
    <p:notesMasterId r:id="rId57"/>
  </p:notesMasterIdLst>
  <p:sldIdLst>
    <p:sldId id="256" r:id="rId3"/>
    <p:sldId id="260" r:id="rId4"/>
    <p:sldId id="257" r:id="rId5"/>
    <p:sldId id="312"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 id="298" r:id="rId43"/>
    <p:sldId id="299" r:id="rId44"/>
    <p:sldId id="300" r:id="rId45"/>
    <p:sldId id="301" r:id="rId46"/>
    <p:sldId id="302" r:id="rId47"/>
    <p:sldId id="303" r:id="rId48"/>
    <p:sldId id="304" r:id="rId49"/>
    <p:sldId id="305" r:id="rId50"/>
    <p:sldId id="306" r:id="rId51"/>
    <p:sldId id="307" r:id="rId52"/>
    <p:sldId id="308" r:id="rId53"/>
    <p:sldId id="309" r:id="rId54"/>
    <p:sldId id="310" r:id="rId55"/>
    <p:sldId id="311" r:id="rId56"/>
  </p:sldIdLst>
  <p:sldSz cx="9144000" cy="5143500" type="screen16x9"/>
  <p:notesSz cx="6858000" cy="9144000"/>
  <p:embeddedFontLst>
    <p:embeddedFont>
      <p:font typeface="Amatic SC" panose="00000500000000000000" pitchFamily="2" charset="-79"/>
      <p:regular r:id="rId58"/>
      <p:bold r:id="rId59"/>
    </p:embeddedFont>
    <p:embeddedFont>
      <p:font typeface="Play" panose="020B0600000101010101" charset="0"/>
      <p:regular r:id="rId60"/>
      <p:bold r:id="rId61"/>
    </p:embeddedFont>
    <p:embeddedFont>
      <p:font typeface="Proxima Nova" panose="020B0600000101010101" charset="0"/>
      <p:regular r:id="rId62"/>
      <p:bold r:id="rId63"/>
      <p:italic r:id="rId64"/>
      <p:boldItalic r:id="rId65"/>
    </p:embeddedFont>
    <p:embeddedFont>
      <p:font typeface="Proxima Nova Semibold" panose="020B0600000101010101" charset="0"/>
      <p:regular r:id="rId66"/>
      <p:bold r:id="rId67"/>
      <p:boldItalic r:id="rId68"/>
    </p:embeddedFont>
    <p:embeddedFont>
      <p:font typeface="Roboto Medium" panose="02000000000000000000" pitchFamily="2" charset="0"/>
      <p:regular r:id="rId69"/>
      <p:bold r:id="rId70"/>
      <p:italic r:id="rId71"/>
      <p:boldItalic r:id="rId72"/>
    </p:embeddedFont>
    <p:embeddedFont>
      <p:font typeface="Source Sans Pro" panose="020B0503030403020204" pitchFamily="34" charset="0"/>
      <p:regular r:id="rId73"/>
      <p:bold r:id="rId74"/>
      <p:italic r:id="rId75"/>
      <p:boldItalic r:id="rId7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5311">
          <p15:clr>
            <a:srgbClr val="EA433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E9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D2D3543-6070-4506-A938-3DC614833417}">
  <a:tblStyle styleId="{DD2D3543-6070-4506-A938-3DC614833417}"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21" d="100"/>
          <a:sy n="121" d="100"/>
        </p:scale>
        <p:origin x="68" y="304"/>
      </p:cViewPr>
      <p:guideLst>
        <p:guide pos="5311"/>
        <p:guide orient="horz" pos="162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font" Target="fonts/font6.fntdata"/><Relationship Id="rId68" Type="http://schemas.openxmlformats.org/officeDocument/2006/relationships/font" Target="fonts/font11.fntdata"/><Relationship Id="rId16" Type="http://schemas.openxmlformats.org/officeDocument/2006/relationships/slide" Target="slides/slide1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font" Target="fonts/font1.fntdata"/><Relationship Id="rId66" Type="http://schemas.openxmlformats.org/officeDocument/2006/relationships/font" Target="fonts/font9.fntdata"/><Relationship Id="rId74" Type="http://schemas.openxmlformats.org/officeDocument/2006/relationships/font" Target="fonts/font17.fntdata"/><Relationship Id="rId79" Type="http://schemas.openxmlformats.org/officeDocument/2006/relationships/theme" Target="theme/theme1.xml"/><Relationship Id="rId5" Type="http://schemas.openxmlformats.org/officeDocument/2006/relationships/slide" Target="slides/slide3.xml"/><Relationship Id="rId61" Type="http://schemas.openxmlformats.org/officeDocument/2006/relationships/font" Target="fonts/font4.fntdata"/><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font" Target="fonts/font7.fntdata"/><Relationship Id="rId69" Type="http://schemas.openxmlformats.org/officeDocument/2006/relationships/font" Target="fonts/font12.fntdata"/><Relationship Id="rId77"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font" Target="fonts/font15.fntdata"/><Relationship Id="rId80" Type="http://schemas.openxmlformats.org/officeDocument/2006/relationships/tableStyles" Target="tableStyle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font" Target="fonts/font2.fntdata"/><Relationship Id="rId67" Type="http://schemas.openxmlformats.org/officeDocument/2006/relationships/font" Target="fonts/font10.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font" Target="fonts/font5.fntdata"/><Relationship Id="rId70" Type="http://schemas.openxmlformats.org/officeDocument/2006/relationships/font" Target="fonts/font13.fntdata"/><Relationship Id="rId75" Type="http://schemas.openxmlformats.org/officeDocument/2006/relationships/font" Target="fonts/font18.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notesMaster" Target="notesMasters/notesMaster1.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font" Target="fonts/font3.fntdata"/><Relationship Id="rId65" Type="http://schemas.openxmlformats.org/officeDocument/2006/relationships/font" Target="fonts/font8.fntdata"/><Relationship Id="rId73" Type="http://schemas.openxmlformats.org/officeDocument/2006/relationships/font" Target="fonts/font16.fntdata"/><Relationship Id="rId78"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font" Target="fonts/font19.fntdata"/><Relationship Id="rId7" Type="http://schemas.openxmlformats.org/officeDocument/2006/relationships/slide" Target="slides/slide5.xml"/><Relationship Id="rId71" Type="http://schemas.openxmlformats.org/officeDocument/2006/relationships/font" Target="fonts/font14.fntdata"/><Relationship Id="rId2" Type="http://schemas.openxmlformats.org/officeDocument/2006/relationships/slideMaster" Target="slideMasters/slideMaster2.xml"/><Relationship Id="rId29" Type="http://schemas.openxmlformats.org/officeDocument/2006/relationships/slide" Target="slides/slide2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4"/>
        <p:cNvGrpSpPr/>
        <p:nvPr/>
      </p:nvGrpSpPr>
      <p:grpSpPr>
        <a:xfrm>
          <a:off x="0" y="0"/>
          <a:ext cx="0" cy="0"/>
          <a:chOff x="0" y="0"/>
          <a:chExt cx="0" cy="0"/>
        </a:xfrm>
      </p:grpSpPr>
      <p:sp>
        <p:nvSpPr>
          <p:cNvPr id="2635" name="Google Shape;2635;g10b651380e3_0_15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6" name="Google Shape;2636;g10b651380e3_0_15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8"/>
        <p:cNvGrpSpPr/>
        <p:nvPr/>
      </p:nvGrpSpPr>
      <p:grpSpPr>
        <a:xfrm>
          <a:off x="0" y="0"/>
          <a:ext cx="0" cy="0"/>
          <a:chOff x="0" y="0"/>
          <a:chExt cx="0" cy="0"/>
        </a:xfrm>
      </p:grpSpPr>
      <p:sp>
        <p:nvSpPr>
          <p:cNvPr id="2979" name="Google Shape;2979;g10a69f07881_0_1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0" name="Google Shape;2980;g10a69f07881_0_1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2"/>
        <p:cNvGrpSpPr/>
        <p:nvPr/>
      </p:nvGrpSpPr>
      <p:grpSpPr>
        <a:xfrm>
          <a:off x="0" y="0"/>
          <a:ext cx="0" cy="0"/>
          <a:chOff x="0" y="0"/>
          <a:chExt cx="0" cy="0"/>
        </a:xfrm>
      </p:grpSpPr>
      <p:sp>
        <p:nvSpPr>
          <p:cNvPr id="3043" name="Google Shape;3043;g10a9ee379fb_0_8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4" name="Google Shape;3044;g10a9ee379fb_0_8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2"/>
        <p:cNvGrpSpPr/>
        <p:nvPr/>
      </p:nvGrpSpPr>
      <p:grpSpPr>
        <a:xfrm>
          <a:off x="0" y="0"/>
          <a:ext cx="0" cy="0"/>
          <a:chOff x="0" y="0"/>
          <a:chExt cx="0" cy="0"/>
        </a:xfrm>
      </p:grpSpPr>
      <p:sp>
        <p:nvSpPr>
          <p:cNvPr id="3053" name="Google Shape;3053;g10a69f07881_0_1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4" name="Google Shape;3054;g10a69f07881_0_1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9"/>
        <p:cNvGrpSpPr/>
        <p:nvPr/>
      </p:nvGrpSpPr>
      <p:grpSpPr>
        <a:xfrm>
          <a:off x="0" y="0"/>
          <a:ext cx="0" cy="0"/>
          <a:chOff x="0" y="0"/>
          <a:chExt cx="0" cy="0"/>
        </a:xfrm>
      </p:grpSpPr>
      <p:sp>
        <p:nvSpPr>
          <p:cNvPr id="3090" name="Google Shape;3090;g10a9ee379fb_0_7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91" name="Google Shape;3091;g10a9ee379fb_0_7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4"/>
        <p:cNvGrpSpPr/>
        <p:nvPr/>
      </p:nvGrpSpPr>
      <p:grpSpPr>
        <a:xfrm>
          <a:off x="0" y="0"/>
          <a:ext cx="0" cy="0"/>
          <a:chOff x="0" y="0"/>
          <a:chExt cx="0" cy="0"/>
        </a:xfrm>
      </p:grpSpPr>
      <p:sp>
        <p:nvSpPr>
          <p:cNvPr id="3125" name="Google Shape;3125;g10a9ee379fb_0_3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6" name="Google Shape;3126;g10a9ee379fb_0_3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1"/>
        <p:cNvGrpSpPr/>
        <p:nvPr/>
      </p:nvGrpSpPr>
      <p:grpSpPr>
        <a:xfrm>
          <a:off x="0" y="0"/>
          <a:ext cx="0" cy="0"/>
          <a:chOff x="0" y="0"/>
          <a:chExt cx="0" cy="0"/>
        </a:xfrm>
      </p:grpSpPr>
      <p:sp>
        <p:nvSpPr>
          <p:cNvPr id="3142" name="Google Shape;3142;g10a69f07881_0_1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43" name="Google Shape;3143;g10a69f07881_0_1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6"/>
        <p:cNvGrpSpPr/>
        <p:nvPr/>
      </p:nvGrpSpPr>
      <p:grpSpPr>
        <a:xfrm>
          <a:off x="0" y="0"/>
          <a:ext cx="0" cy="0"/>
          <a:chOff x="0" y="0"/>
          <a:chExt cx="0" cy="0"/>
        </a:xfrm>
      </p:grpSpPr>
      <p:sp>
        <p:nvSpPr>
          <p:cNvPr id="3167" name="Google Shape;3167;g10a69f07881_0_1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8" name="Google Shape;3168;g10a69f07881_0_1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6"/>
        <p:cNvGrpSpPr/>
        <p:nvPr/>
      </p:nvGrpSpPr>
      <p:grpSpPr>
        <a:xfrm>
          <a:off x="0" y="0"/>
          <a:ext cx="0" cy="0"/>
          <a:chOff x="0" y="0"/>
          <a:chExt cx="0" cy="0"/>
        </a:xfrm>
      </p:grpSpPr>
      <p:sp>
        <p:nvSpPr>
          <p:cNvPr id="3177" name="Google Shape;3177;g10a69f07881_0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8" name="Google Shape;3178;g10a69f07881_0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3"/>
        <p:cNvGrpSpPr/>
        <p:nvPr/>
      </p:nvGrpSpPr>
      <p:grpSpPr>
        <a:xfrm>
          <a:off x="0" y="0"/>
          <a:ext cx="0" cy="0"/>
          <a:chOff x="0" y="0"/>
          <a:chExt cx="0" cy="0"/>
        </a:xfrm>
      </p:grpSpPr>
      <p:sp>
        <p:nvSpPr>
          <p:cNvPr id="3194" name="Google Shape;3194;g10a69f07881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5" name="Google Shape;3195;g10a69f07881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3"/>
        <p:cNvGrpSpPr/>
        <p:nvPr/>
      </p:nvGrpSpPr>
      <p:grpSpPr>
        <a:xfrm>
          <a:off x="0" y="0"/>
          <a:ext cx="0" cy="0"/>
          <a:chOff x="0" y="0"/>
          <a:chExt cx="0" cy="0"/>
        </a:xfrm>
      </p:grpSpPr>
      <p:sp>
        <p:nvSpPr>
          <p:cNvPr id="3204" name="Google Shape;3204;g10a69f07881_0_2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05" name="Google Shape;3205;g10a69f07881_0_2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1"/>
        <p:cNvGrpSpPr/>
        <p:nvPr/>
      </p:nvGrpSpPr>
      <p:grpSpPr>
        <a:xfrm>
          <a:off x="0" y="0"/>
          <a:ext cx="0" cy="0"/>
          <a:chOff x="0" y="0"/>
          <a:chExt cx="0" cy="0"/>
        </a:xfrm>
      </p:grpSpPr>
      <p:sp>
        <p:nvSpPr>
          <p:cNvPr id="2692" name="Google Shape;2692;g10b651380e3_0_22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3" name="Google Shape;2693;g10b651380e3_0_22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3"/>
        <p:cNvGrpSpPr/>
        <p:nvPr/>
      </p:nvGrpSpPr>
      <p:grpSpPr>
        <a:xfrm>
          <a:off x="0" y="0"/>
          <a:ext cx="0" cy="0"/>
          <a:chOff x="0" y="0"/>
          <a:chExt cx="0" cy="0"/>
        </a:xfrm>
      </p:grpSpPr>
      <p:sp>
        <p:nvSpPr>
          <p:cNvPr id="3214" name="Google Shape;3214;g10a69f07881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5" name="Google Shape;3215;g10a69f07881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8"/>
        <p:cNvGrpSpPr/>
        <p:nvPr/>
      </p:nvGrpSpPr>
      <p:grpSpPr>
        <a:xfrm>
          <a:off x="0" y="0"/>
          <a:ext cx="0" cy="0"/>
          <a:chOff x="0" y="0"/>
          <a:chExt cx="0" cy="0"/>
        </a:xfrm>
      </p:grpSpPr>
      <p:sp>
        <p:nvSpPr>
          <p:cNvPr id="3229" name="Google Shape;3229;g10a69f07881_0_2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30" name="Google Shape;3230;g10a69f07881_0_2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7"/>
        <p:cNvGrpSpPr/>
        <p:nvPr/>
      </p:nvGrpSpPr>
      <p:grpSpPr>
        <a:xfrm>
          <a:off x="0" y="0"/>
          <a:ext cx="0" cy="0"/>
          <a:chOff x="0" y="0"/>
          <a:chExt cx="0" cy="0"/>
        </a:xfrm>
      </p:grpSpPr>
      <p:sp>
        <p:nvSpPr>
          <p:cNvPr id="3278" name="Google Shape;3278;g10a69f07881_0_2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9" name="Google Shape;3279;g10a69f07881_0_2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3"/>
        <p:cNvGrpSpPr/>
        <p:nvPr/>
      </p:nvGrpSpPr>
      <p:grpSpPr>
        <a:xfrm>
          <a:off x="0" y="0"/>
          <a:ext cx="0" cy="0"/>
          <a:chOff x="0" y="0"/>
          <a:chExt cx="0" cy="0"/>
        </a:xfrm>
      </p:grpSpPr>
      <p:sp>
        <p:nvSpPr>
          <p:cNvPr id="3284" name="Google Shape;3284;g10cb3edecec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5" name="Google Shape;3285;g10cb3edecec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8"/>
        <p:cNvGrpSpPr/>
        <p:nvPr/>
      </p:nvGrpSpPr>
      <p:grpSpPr>
        <a:xfrm>
          <a:off x="0" y="0"/>
          <a:ext cx="0" cy="0"/>
          <a:chOff x="0" y="0"/>
          <a:chExt cx="0" cy="0"/>
        </a:xfrm>
      </p:grpSpPr>
      <p:sp>
        <p:nvSpPr>
          <p:cNvPr id="3299" name="Google Shape;3299;g10a69f07881_0_2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0" name="Google Shape;3300;g10a69f07881_0_2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3"/>
        <p:cNvGrpSpPr/>
        <p:nvPr/>
      </p:nvGrpSpPr>
      <p:grpSpPr>
        <a:xfrm>
          <a:off x="0" y="0"/>
          <a:ext cx="0" cy="0"/>
          <a:chOff x="0" y="0"/>
          <a:chExt cx="0" cy="0"/>
        </a:xfrm>
      </p:grpSpPr>
      <p:sp>
        <p:nvSpPr>
          <p:cNvPr id="3314" name="Google Shape;3314;g10a69f07881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5" name="Google Shape;3315;g10a69f07881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7"/>
        <p:cNvGrpSpPr/>
        <p:nvPr/>
      </p:nvGrpSpPr>
      <p:grpSpPr>
        <a:xfrm>
          <a:off x="0" y="0"/>
          <a:ext cx="0" cy="0"/>
          <a:chOff x="0" y="0"/>
          <a:chExt cx="0" cy="0"/>
        </a:xfrm>
      </p:grpSpPr>
      <p:sp>
        <p:nvSpPr>
          <p:cNvPr id="3328" name="Google Shape;3328;g10a69f07881_0_2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9" name="Google Shape;3329;g10a69f07881_0_2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8"/>
        <p:cNvGrpSpPr/>
        <p:nvPr/>
      </p:nvGrpSpPr>
      <p:grpSpPr>
        <a:xfrm>
          <a:off x="0" y="0"/>
          <a:ext cx="0" cy="0"/>
          <a:chOff x="0" y="0"/>
          <a:chExt cx="0" cy="0"/>
        </a:xfrm>
      </p:grpSpPr>
      <p:sp>
        <p:nvSpPr>
          <p:cNvPr id="3339" name="Google Shape;3339;g10a69f07881_0_2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0" name="Google Shape;3340;g10a69f07881_0_2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4"/>
        <p:cNvGrpSpPr/>
        <p:nvPr/>
      </p:nvGrpSpPr>
      <p:grpSpPr>
        <a:xfrm>
          <a:off x="0" y="0"/>
          <a:ext cx="0" cy="0"/>
          <a:chOff x="0" y="0"/>
          <a:chExt cx="0" cy="0"/>
        </a:xfrm>
      </p:grpSpPr>
      <p:sp>
        <p:nvSpPr>
          <p:cNvPr id="3345" name="Google Shape;3345;g10a69f07881_0_2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6" name="Google Shape;3346;g10a69f07881_0_2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3"/>
        <p:cNvGrpSpPr/>
        <p:nvPr/>
      </p:nvGrpSpPr>
      <p:grpSpPr>
        <a:xfrm>
          <a:off x="0" y="0"/>
          <a:ext cx="0" cy="0"/>
          <a:chOff x="0" y="0"/>
          <a:chExt cx="0" cy="0"/>
        </a:xfrm>
      </p:grpSpPr>
      <p:sp>
        <p:nvSpPr>
          <p:cNvPr id="3394" name="Google Shape;3394;g10a69f07881_0_2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5" name="Google Shape;3395;g10a69f07881_0_2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5"/>
        <p:cNvGrpSpPr/>
        <p:nvPr/>
      </p:nvGrpSpPr>
      <p:grpSpPr>
        <a:xfrm>
          <a:off x="0" y="0"/>
          <a:ext cx="0" cy="0"/>
          <a:chOff x="0" y="0"/>
          <a:chExt cx="0" cy="0"/>
        </a:xfrm>
      </p:grpSpPr>
      <p:sp>
        <p:nvSpPr>
          <p:cNvPr id="2646" name="Google Shape;2646;gfd291ba3e9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7" name="Google Shape;2647;gfd291ba3e9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2"/>
        <p:cNvGrpSpPr/>
        <p:nvPr/>
      </p:nvGrpSpPr>
      <p:grpSpPr>
        <a:xfrm>
          <a:off x="0" y="0"/>
          <a:ext cx="0" cy="0"/>
          <a:chOff x="0" y="0"/>
          <a:chExt cx="0" cy="0"/>
        </a:xfrm>
      </p:grpSpPr>
      <p:sp>
        <p:nvSpPr>
          <p:cNvPr id="3413" name="Google Shape;3413;g10a9ee379fb_0_6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4" name="Google Shape;3414;g10a9ee379fb_0_6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4"/>
        <p:cNvGrpSpPr/>
        <p:nvPr/>
      </p:nvGrpSpPr>
      <p:grpSpPr>
        <a:xfrm>
          <a:off x="0" y="0"/>
          <a:ext cx="0" cy="0"/>
          <a:chOff x="0" y="0"/>
          <a:chExt cx="0" cy="0"/>
        </a:xfrm>
      </p:grpSpPr>
      <p:sp>
        <p:nvSpPr>
          <p:cNvPr id="3425" name="Google Shape;3425;g10a69f07881_0_2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6" name="Google Shape;3426;g10a69f07881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6"/>
        <p:cNvGrpSpPr/>
        <p:nvPr/>
      </p:nvGrpSpPr>
      <p:grpSpPr>
        <a:xfrm>
          <a:off x="0" y="0"/>
          <a:ext cx="0" cy="0"/>
          <a:chOff x="0" y="0"/>
          <a:chExt cx="0" cy="0"/>
        </a:xfrm>
      </p:grpSpPr>
      <p:sp>
        <p:nvSpPr>
          <p:cNvPr id="3437" name="Google Shape;3437;g10a69f07881_0_2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8" name="Google Shape;3438;g10a69f07881_0_2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4"/>
        <p:cNvGrpSpPr/>
        <p:nvPr/>
      </p:nvGrpSpPr>
      <p:grpSpPr>
        <a:xfrm>
          <a:off x="0" y="0"/>
          <a:ext cx="0" cy="0"/>
          <a:chOff x="0" y="0"/>
          <a:chExt cx="0" cy="0"/>
        </a:xfrm>
      </p:grpSpPr>
      <p:sp>
        <p:nvSpPr>
          <p:cNvPr id="3465" name="Google Shape;3465;g10a69f07881_0_2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6" name="Google Shape;3466;g10a69f07881_0_2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8"/>
        <p:cNvGrpSpPr/>
        <p:nvPr/>
      </p:nvGrpSpPr>
      <p:grpSpPr>
        <a:xfrm>
          <a:off x="0" y="0"/>
          <a:ext cx="0" cy="0"/>
          <a:chOff x="0" y="0"/>
          <a:chExt cx="0" cy="0"/>
        </a:xfrm>
      </p:grpSpPr>
      <p:sp>
        <p:nvSpPr>
          <p:cNvPr id="3869" name="Google Shape;3869;g10a69f07881_0_2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70" name="Google Shape;3870;g10a69f07881_0_2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6"/>
        <p:cNvGrpSpPr/>
        <p:nvPr/>
      </p:nvGrpSpPr>
      <p:grpSpPr>
        <a:xfrm>
          <a:off x="0" y="0"/>
          <a:ext cx="0" cy="0"/>
          <a:chOff x="0" y="0"/>
          <a:chExt cx="0" cy="0"/>
        </a:xfrm>
      </p:grpSpPr>
      <p:sp>
        <p:nvSpPr>
          <p:cNvPr id="3917" name="Google Shape;3917;g10a69f07881_0_2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18" name="Google Shape;3918;g10a69f07881_0_2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4"/>
        <p:cNvGrpSpPr/>
        <p:nvPr/>
      </p:nvGrpSpPr>
      <p:grpSpPr>
        <a:xfrm>
          <a:off x="0" y="0"/>
          <a:ext cx="0" cy="0"/>
          <a:chOff x="0" y="0"/>
          <a:chExt cx="0" cy="0"/>
        </a:xfrm>
      </p:grpSpPr>
      <p:sp>
        <p:nvSpPr>
          <p:cNvPr id="3925" name="Google Shape;3925;g10a69f07881_0_3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6" name="Google Shape;3926;g10a69f07881_0_3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1"/>
        <p:cNvGrpSpPr/>
        <p:nvPr/>
      </p:nvGrpSpPr>
      <p:grpSpPr>
        <a:xfrm>
          <a:off x="0" y="0"/>
          <a:ext cx="0" cy="0"/>
          <a:chOff x="0" y="0"/>
          <a:chExt cx="0" cy="0"/>
        </a:xfrm>
      </p:grpSpPr>
      <p:sp>
        <p:nvSpPr>
          <p:cNvPr id="3932" name="Google Shape;3932;g10a69f07881_0_3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33" name="Google Shape;3933;g10a69f07881_0_3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8"/>
        <p:cNvGrpSpPr/>
        <p:nvPr/>
      </p:nvGrpSpPr>
      <p:grpSpPr>
        <a:xfrm>
          <a:off x="0" y="0"/>
          <a:ext cx="0" cy="0"/>
          <a:chOff x="0" y="0"/>
          <a:chExt cx="0" cy="0"/>
        </a:xfrm>
      </p:grpSpPr>
      <p:sp>
        <p:nvSpPr>
          <p:cNvPr id="3939" name="Google Shape;3939;g10a69f07881_0_3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0" name="Google Shape;3940;g10a69f07881_0_3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7"/>
        <p:cNvGrpSpPr/>
        <p:nvPr/>
      </p:nvGrpSpPr>
      <p:grpSpPr>
        <a:xfrm>
          <a:off x="0" y="0"/>
          <a:ext cx="0" cy="0"/>
          <a:chOff x="0" y="0"/>
          <a:chExt cx="0" cy="0"/>
        </a:xfrm>
      </p:grpSpPr>
      <p:sp>
        <p:nvSpPr>
          <p:cNvPr id="3958" name="Google Shape;3958;g10a69f07881_0_3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59" name="Google Shape;3959;g10a69f07881_0_3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6"/>
        <p:cNvGrpSpPr/>
        <p:nvPr/>
      </p:nvGrpSpPr>
      <p:grpSpPr>
        <a:xfrm>
          <a:off x="0" y="0"/>
          <a:ext cx="0" cy="0"/>
          <a:chOff x="0" y="0"/>
          <a:chExt cx="0" cy="0"/>
        </a:xfrm>
      </p:grpSpPr>
      <p:sp>
        <p:nvSpPr>
          <p:cNvPr id="2717" name="Google Shape;2717;g10b651380e3_0_25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8" name="Google Shape;2718;g10b651380e3_0_25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3"/>
        <p:cNvGrpSpPr/>
        <p:nvPr/>
      </p:nvGrpSpPr>
      <p:grpSpPr>
        <a:xfrm>
          <a:off x="0" y="0"/>
          <a:ext cx="0" cy="0"/>
          <a:chOff x="0" y="0"/>
          <a:chExt cx="0" cy="0"/>
        </a:xfrm>
      </p:grpSpPr>
      <p:sp>
        <p:nvSpPr>
          <p:cNvPr id="3974" name="Google Shape;3974;g10a69f07881_0_4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75" name="Google Shape;3975;g10a69f07881_0_4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2"/>
        <p:cNvGrpSpPr/>
        <p:nvPr/>
      </p:nvGrpSpPr>
      <p:grpSpPr>
        <a:xfrm>
          <a:off x="0" y="0"/>
          <a:ext cx="0" cy="0"/>
          <a:chOff x="0" y="0"/>
          <a:chExt cx="0" cy="0"/>
        </a:xfrm>
      </p:grpSpPr>
      <p:sp>
        <p:nvSpPr>
          <p:cNvPr id="4313" name="Google Shape;4313;g10a69f07881_0_7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14" name="Google Shape;4314;g10a69f07881_0_7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99"/>
        <p:cNvGrpSpPr/>
        <p:nvPr/>
      </p:nvGrpSpPr>
      <p:grpSpPr>
        <a:xfrm>
          <a:off x="0" y="0"/>
          <a:ext cx="0" cy="0"/>
          <a:chOff x="0" y="0"/>
          <a:chExt cx="0" cy="0"/>
        </a:xfrm>
      </p:grpSpPr>
      <p:sp>
        <p:nvSpPr>
          <p:cNvPr id="7100" name="Google Shape;7100;g10a69f07881_0_35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01" name="Google Shape;7101;g10a69f07881_0_35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18"/>
        <p:cNvGrpSpPr/>
        <p:nvPr/>
      </p:nvGrpSpPr>
      <p:grpSpPr>
        <a:xfrm>
          <a:off x="0" y="0"/>
          <a:ext cx="0" cy="0"/>
          <a:chOff x="0" y="0"/>
          <a:chExt cx="0" cy="0"/>
        </a:xfrm>
      </p:grpSpPr>
      <p:sp>
        <p:nvSpPr>
          <p:cNvPr id="7519" name="Google Shape;7519;g10a69f07881_0_39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20" name="Google Shape;7520;g10a69f07881_0_39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88"/>
        <p:cNvGrpSpPr/>
        <p:nvPr/>
      </p:nvGrpSpPr>
      <p:grpSpPr>
        <a:xfrm>
          <a:off x="0" y="0"/>
          <a:ext cx="0" cy="0"/>
          <a:chOff x="0" y="0"/>
          <a:chExt cx="0" cy="0"/>
        </a:xfrm>
      </p:grpSpPr>
      <p:sp>
        <p:nvSpPr>
          <p:cNvPr id="7689" name="Google Shape;7689;g10a69f07881_0_41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90" name="Google Shape;7690;g10a69f07881_0_4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93"/>
        <p:cNvGrpSpPr/>
        <p:nvPr/>
      </p:nvGrpSpPr>
      <p:grpSpPr>
        <a:xfrm>
          <a:off x="0" y="0"/>
          <a:ext cx="0" cy="0"/>
          <a:chOff x="0" y="0"/>
          <a:chExt cx="0" cy="0"/>
        </a:xfrm>
      </p:grpSpPr>
      <p:sp>
        <p:nvSpPr>
          <p:cNvPr id="8094" name="Google Shape;8094;g10a69f07881_0_45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95" name="Google Shape;8095;g10a69f07881_0_45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73"/>
        <p:cNvGrpSpPr/>
        <p:nvPr/>
      </p:nvGrpSpPr>
      <p:grpSpPr>
        <a:xfrm>
          <a:off x="0" y="0"/>
          <a:ext cx="0" cy="0"/>
          <a:chOff x="0" y="0"/>
          <a:chExt cx="0" cy="0"/>
        </a:xfrm>
      </p:grpSpPr>
      <p:sp>
        <p:nvSpPr>
          <p:cNvPr id="8474" name="Google Shape;8474;g10a69f07881_0_49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75" name="Google Shape;8475;g10a69f07881_0_49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87"/>
        <p:cNvGrpSpPr/>
        <p:nvPr/>
      </p:nvGrpSpPr>
      <p:grpSpPr>
        <a:xfrm>
          <a:off x="0" y="0"/>
          <a:ext cx="0" cy="0"/>
          <a:chOff x="0" y="0"/>
          <a:chExt cx="0" cy="0"/>
        </a:xfrm>
      </p:grpSpPr>
      <p:sp>
        <p:nvSpPr>
          <p:cNvPr id="8888" name="Google Shape;8888;g10a69f07881_0_53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89" name="Google Shape;8889;g10a69f07881_0_53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48"/>
        <p:cNvGrpSpPr/>
        <p:nvPr/>
      </p:nvGrpSpPr>
      <p:grpSpPr>
        <a:xfrm>
          <a:off x="0" y="0"/>
          <a:ext cx="0" cy="0"/>
          <a:chOff x="0" y="0"/>
          <a:chExt cx="0" cy="0"/>
        </a:xfrm>
      </p:grpSpPr>
      <p:sp>
        <p:nvSpPr>
          <p:cNvPr id="9249" name="Google Shape;9249;g10a69f07881_0_56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50" name="Google Shape;9250;g10a69f07881_0_56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58"/>
        <p:cNvGrpSpPr/>
        <p:nvPr/>
      </p:nvGrpSpPr>
      <p:grpSpPr>
        <a:xfrm>
          <a:off x="0" y="0"/>
          <a:ext cx="0" cy="0"/>
          <a:chOff x="0" y="0"/>
          <a:chExt cx="0" cy="0"/>
        </a:xfrm>
      </p:grpSpPr>
      <p:sp>
        <p:nvSpPr>
          <p:cNvPr id="9759" name="Google Shape;9759;g10a69f07881_0_61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60" name="Google Shape;9760;g10a69f07881_0_61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2"/>
        <p:cNvGrpSpPr/>
        <p:nvPr/>
      </p:nvGrpSpPr>
      <p:grpSpPr>
        <a:xfrm>
          <a:off x="0" y="0"/>
          <a:ext cx="0" cy="0"/>
          <a:chOff x="0" y="0"/>
          <a:chExt cx="0" cy="0"/>
        </a:xfrm>
      </p:grpSpPr>
      <p:sp>
        <p:nvSpPr>
          <p:cNvPr id="2723" name="Google Shape;2723;g10aca425ebe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4" name="Google Shape;2724;g10aca425ebe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78"/>
        <p:cNvGrpSpPr/>
        <p:nvPr/>
      </p:nvGrpSpPr>
      <p:grpSpPr>
        <a:xfrm>
          <a:off x="0" y="0"/>
          <a:ext cx="0" cy="0"/>
          <a:chOff x="0" y="0"/>
          <a:chExt cx="0" cy="0"/>
        </a:xfrm>
      </p:grpSpPr>
      <p:sp>
        <p:nvSpPr>
          <p:cNvPr id="10379" name="Google Shape;10379;g10a69f07881_0_68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80" name="Google Shape;10380;g10a69f07881_0_68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72"/>
        <p:cNvGrpSpPr/>
        <p:nvPr/>
      </p:nvGrpSpPr>
      <p:grpSpPr>
        <a:xfrm>
          <a:off x="0" y="0"/>
          <a:ext cx="0" cy="0"/>
          <a:chOff x="0" y="0"/>
          <a:chExt cx="0" cy="0"/>
        </a:xfrm>
      </p:grpSpPr>
      <p:sp>
        <p:nvSpPr>
          <p:cNvPr id="10973" name="Google Shape;10973;g10a69f07881_0_74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74" name="Google Shape;10974;g10a69f07881_0_74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93"/>
        <p:cNvGrpSpPr/>
        <p:nvPr/>
      </p:nvGrpSpPr>
      <p:grpSpPr>
        <a:xfrm>
          <a:off x="0" y="0"/>
          <a:ext cx="0" cy="0"/>
          <a:chOff x="0" y="0"/>
          <a:chExt cx="0" cy="0"/>
        </a:xfrm>
      </p:grpSpPr>
      <p:sp>
        <p:nvSpPr>
          <p:cNvPr id="11294" name="Google Shape;11294;g10a69f07881_0_77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95" name="Google Shape;11295;g10a69f07881_0_77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01"/>
        <p:cNvGrpSpPr/>
        <p:nvPr/>
      </p:nvGrpSpPr>
      <p:grpSpPr>
        <a:xfrm>
          <a:off x="0" y="0"/>
          <a:ext cx="0" cy="0"/>
          <a:chOff x="0" y="0"/>
          <a:chExt cx="0" cy="0"/>
        </a:xfrm>
      </p:grpSpPr>
      <p:sp>
        <p:nvSpPr>
          <p:cNvPr id="11602" name="Google Shape;11602;g10a69f07881_0_96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03" name="Google Shape;11603;g10a69f07881_0_96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5"/>
        <p:cNvGrpSpPr/>
        <p:nvPr/>
      </p:nvGrpSpPr>
      <p:grpSpPr>
        <a:xfrm>
          <a:off x="0" y="0"/>
          <a:ext cx="0" cy="0"/>
          <a:chOff x="0" y="0"/>
          <a:chExt cx="0" cy="0"/>
        </a:xfrm>
      </p:grpSpPr>
      <p:sp>
        <p:nvSpPr>
          <p:cNvPr id="2746" name="Google Shape;2746;g10a69f07881_0_1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7" name="Google Shape;2747;g10a69f07881_0_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0"/>
        <p:cNvGrpSpPr/>
        <p:nvPr/>
      </p:nvGrpSpPr>
      <p:grpSpPr>
        <a:xfrm>
          <a:off x="0" y="0"/>
          <a:ext cx="0" cy="0"/>
          <a:chOff x="0" y="0"/>
          <a:chExt cx="0" cy="0"/>
        </a:xfrm>
      </p:grpSpPr>
      <p:sp>
        <p:nvSpPr>
          <p:cNvPr id="2761" name="Google Shape;2761;g10a69f07881_0_1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2" name="Google Shape;2762;g10a69f07881_0_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1"/>
        <p:cNvGrpSpPr/>
        <p:nvPr/>
      </p:nvGrpSpPr>
      <p:grpSpPr>
        <a:xfrm>
          <a:off x="0" y="0"/>
          <a:ext cx="0" cy="0"/>
          <a:chOff x="0" y="0"/>
          <a:chExt cx="0" cy="0"/>
        </a:xfrm>
      </p:grpSpPr>
      <p:sp>
        <p:nvSpPr>
          <p:cNvPr id="2812" name="Google Shape;2812;g10a69f07881_0_1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3" name="Google Shape;2813;g10a69f07881_0_1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8"/>
        <p:cNvGrpSpPr/>
        <p:nvPr/>
      </p:nvGrpSpPr>
      <p:grpSpPr>
        <a:xfrm>
          <a:off x="0" y="0"/>
          <a:ext cx="0" cy="0"/>
          <a:chOff x="0" y="0"/>
          <a:chExt cx="0" cy="0"/>
        </a:xfrm>
      </p:grpSpPr>
      <p:sp>
        <p:nvSpPr>
          <p:cNvPr id="2869" name="Google Shape;2869;g10a9ee379fb_0_1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0" name="Google Shape;2870;g10a9ee379fb_0_1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hyperlink" Target="https://flaticon.com/"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s://freepik.com/" TargetMode="Externa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282800" y="1285125"/>
            <a:ext cx="6578400" cy="2223300"/>
          </a:xfrm>
          <a:prstGeom prst="rect">
            <a:avLst/>
          </a:prstGeom>
        </p:spPr>
        <p:txBody>
          <a:bodyPr spcFirstLastPara="1" wrap="square" lIns="91425" tIns="91425" rIns="91425" bIns="91425" anchor="t" anchorCtr="0">
            <a:noAutofit/>
          </a:bodyPr>
          <a:lstStyle>
            <a:lvl1pPr lvl="0" algn="ctr">
              <a:lnSpc>
                <a:spcPct val="85000"/>
              </a:lnSpc>
              <a:spcBef>
                <a:spcPts val="0"/>
              </a:spcBef>
              <a:spcAft>
                <a:spcPts val="0"/>
              </a:spcAft>
              <a:buSzPts val="4300"/>
              <a:buNone/>
              <a:defRPr sz="4300"/>
            </a:lvl1pPr>
            <a:lvl2pPr lvl="1" algn="ctr">
              <a:lnSpc>
                <a:spcPct val="85000"/>
              </a:lnSpc>
              <a:spcBef>
                <a:spcPts val="0"/>
              </a:spcBef>
              <a:spcAft>
                <a:spcPts val="0"/>
              </a:spcAft>
              <a:buSzPts val="4300"/>
              <a:buNone/>
              <a:defRPr sz="4300"/>
            </a:lvl2pPr>
            <a:lvl3pPr lvl="2" algn="ctr">
              <a:lnSpc>
                <a:spcPct val="85000"/>
              </a:lnSpc>
              <a:spcBef>
                <a:spcPts val="0"/>
              </a:spcBef>
              <a:spcAft>
                <a:spcPts val="0"/>
              </a:spcAft>
              <a:buSzPts val="4300"/>
              <a:buNone/>
              <a:defRPr sz="4300"/>
            </a:lvl3pPr>
            <a:lvl4pPr lvl="3" algn="ctr">
              <a:lnSpc>
                <a:spcPct val="85000"/>
              </a:lnSpc>
              <a:spcBef>
                <a:spcPts val="0"/>
              </a:spcBef>
              <a:spcAft>
                <a:spcPts val="0"/>
              </a:spcAft>
              <a:buSzPts val="4300"/>
              <a:buNone/>
              <a:defRPr sz="4300"/>
            </a:lvl4pPr>
            <a:lvl5pPr lvl="4" algn="ctr">
              <a:lnSpc>
                <a:spcPct val="85000"/>
              </a:lnSpc>
              <a:spcBef>
                <a:spcPts val="0"/>
              </a:spcBef>
              <a:spcAft>
                <a:spcPts val="0"/>
              </a:spcAft>
              <a:buSzPts val="4300"/>
              <a:buNone/>
              <a:defRPr sz="4300"/>
            </a:lvl5pPr>
            <a:lvl6pPr lvl="5" algn="ctr">
              <a:lnSpc>
                <a:spcPct val="85000"/>
              </a:lnSpc>
              <a:spcBef>
                <a:spcPts val="0"/>
              </a:spcBef>
              <a:spcAft>
                <a:spcPts val="0"/>
              </a:spcAft>
              <a:buSzPts val="4300"/>
              <a:buNone/>
              <a:defRPr sz="4300"/>
            </a:lvl6pPr>
            <a:lvl7pPr lvl="6" algn="ctr">
              <a:lnSpc>
                <a:spcPct val="85000"/>
              </a:lnSpc>
              <a:spcBef>
                <a:spcPts val="0"/>
              </a:spcBef>
              <a:spcAft>
                <a:spcPts val="0"/>
              </a:spcAft>
              <a:buSzPts val="4300"/>
              <a:buNone/>
              <a:defRPr sz="4300"/>
            </a:lvl7pPr>
            <a:lvl8pPr lvl="7" algn="ctr">
              <a:lnSpc>
                <a:spcPct val="85000"/>
              </a:lnSpc>
              <a:spcBef>
                <a:spcPts val="0"/>
              </a:spcBef>
              <a:spcAft>
                <a:spcPts val="0"/>
              </a:spcAft>
              <a:buSzPts val="4300"/>
              <a:buNone/>
              <a:defRPr sz="4300"/>
            </a:lvl8pPr>
            <a:lvl9pPr lvl="8" algn="ctr">
              <a:lnSpc>
                <a:spcPct val="85000"/>
              </a:lnSpc>
              <a:spcBef>
                <a:spcPts val="0"/>
              </a:spcBef>
              <a:spcAft>
                <a:spcPts val="0"/>
              </a:spcAft>
              <a:buSzPts val="4300"/>
              <a:buNone/>
              <a:defRPr sz="4300"/>
            </a:lvl9pPr>
          </a:lstStyle>
          <a:p>
            <a:endParaRPr/>
          </a:p>
        </p:txBody>
      </p:sp>
      <p:sp>
        <p:nvSpPr>
          <p:cNvPr id="10" name="Google Shape;10;p2"/>
          <p:cNvSpPr txBox="1">
            <a:spLocks noGrp="1"/>
          </p:cNvSpPr>
          <p:nvPr>
            <p:ph type="subTitle" idx="1"/>
          </p:nvPr>
        </p:nvSpPr>
        <p:spPr>
          <a:xfrm>
            <a:off x="2211600" y="3865700"/>
            <a:ext cx="4720800" cy="3738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650"/>
              <a:buNone/>
              <a:defRPr sz="1700"/>
            </a:lvl1pPr>
            <a:lvl2pPr lvl="1" algn="ctr">
              <a:lnSpc>
                <a:spcPct val="100000"/>
              </a:lnSpc>
              <a:spcBef>
                <a:spcPts val="0"/>
              </a:spcBef>
              <a:spcAft>
                <a:spcPts val="0"/>
              </a:spcAft>
              <a:buSzPts val="1650"/>
              <a:buNone/>
              <a:defRPr sz="1650"/>
            </a:lvl2pPr>
            <a:lvl3pPr lvl="2" algn="ctr">
              <a:lnSpc>
                <a:spcPct val="100000"/>
              </a:lnSpc>
              <a:spcBef>
                <a:spcPts val="0"/>
              </a:spcBef>
              <a:spcAft>
                <a:spcPts val="0"/>
              </a:spcAft>
              <a:buSzPts val="1650"/>
              <a:buNone/>
              <a:defRPr sz="1650"/>
            </a:lvl3pPr>
            <a:lvl4pPr lvl="3" algn="ctr">
              <a:lnSpc>
                <a:spcPct val="100000"/>
              </a:lnSpc>
              <a:spcBef>
                <a:spcPts val="0"/>
              </a:spcBef>
              <a:spcAft>
                <a:spcPts val="0"/>
              </a:spcAft>
              <a:buSzPts val="1650"/>
              <a:buNone/>
              <a:defRPr sz="1650"/>
            </a:lvl4pPr>
            <a:lvl5pPr lvl="4" algn="ctr">
              <a:lnSpc>
                <a:spcPct val="100000"/>
              </a:lnSpc>
              <a:spcBef>
                <a:spcPts val="0"/>
              </a:spcBef>
              <a:spcAft>
                <a:spcPts val="0"/>
              </a:spcAft>
              <a:buSzPts val="1650"/>
              <a:buNone/>
              <a:defRPr sz="1650"/>
            </a:lvl5pPr>
            <a:lvl6pPr lvl="5" algn="ctr">
              <a:lnSpc>
                <a:spcPct val="100000"/>
              </a:lnSpc>
              <a:spcBef>
                <a:spcPts val="0"/>
              </a:spcBef>
              <a:spcAft>
                <a:spcPts val="0"/>
              </a:spcAft>
              <a:buSzPts val="1650"/>
              <a:buNone/>
              <a:defRPr sz="1650"/>
            </a:lvl6pPr>
            <a:lvl7pPr lvl="6" algn="ctr">
              <a:lnSpc>
                <a:spcPct val="100000"/>
              </a:lnSpc>
              <a:spcBef>
                <a:spcPts val="0"/>
              </a:spcBef>
              <a:spcAft>
                <a:spcPts val="0"/>
              </a:spcAft>
              <a:buSzPts val="1650"/>
              <a:buNone/>
              <a:defRPr sz="1650"/>
            </a:lvl7pPr>
            <a:lvl8pPr lvl="7" algn="ctr">
              <a:lnSpc>
                <a:spcPct val="100000"/>
              </a:lnSpc>
              <a:spcBef>
                <a:spcPts val="0"/>
              </a:spcBef>
              <a:spcAft>
                <a:spcPts val="0"/>
              </a:spcAft>
              <a:buSzPts val="1650"/>
              <a:buNone/>
              <a:defRPr sz="1650"/>
            </a:lvl8pPr>
            <a:lvl9pPr lvl="8" algn="ctr">
              <a:lnSpc>
                <a:spcPct val="100000"/>
              </a:lnSpc>
              <a:spcBef>
                <a:spcPts val="0"/>
              </a:spcBef>
              <a:spcAft>
                <a:spcPts val="0"/>
              </a:spcAft>
              <a:buSzPts val="1650"/>
              <a:buNone/>
              <a:defRPr sz="1650"/>
            </a:lvl9pPr>
          </a:lstStyle>
          <a:p>
            <a:endParaRPr/>
          </a:p>
        </p:txBody>
      </p:sp>
      <p:grpSp>
        <p:nvGrpSpPr>
          <p:cNvPr id="11" name="Google Shape;11;p2"/>
          <p:cNvGrpSpPr/>
          <p:nvPr/>
        </p:nvGrpSpPr>
        <p:grpSpPr>
          <a:xfrm>
            <a:off x="-3640848" y="2185426"/>
            <a:ext cx="4088811" cy="4088811"/>
            <a:chOff x="-3640848" y="2185426"/>
            <a:chExt cx="4088811" cy="4088811"/>
          </a:xfrm>
        </p:grpSpPr>
        <p:sp>
          <p:nvSpPr>
            <p:cNvPr id="12" name="Google Shape;12;p2"/>
            <p:cNvSpPr/>
            <p:nvPr/>
          </p:nvSpPr>
          <p:spPr>
            <a:xfrm flipH="1">
              <a:off x="-3640848" y="2185426"/>
              <a:ext cx="4088811" cy="4088811"/>
            </a:xfrm>
            <a:custGeom>
              <a:avLst/>
              <a:gdLst/>
              <a:ahLst/>
              <a:cxnLst/>
              <a:rect l="l" t="t" r="r" b="b"/>
              <a:pathLst>
                <a:path w="21100" h="21100" fill="none" extrusionOk="0">
                  <a:moveTo>
                    <a:pt x="21100" y="21099"/>
                  </a:moveTo>
                  <a:lnTo>
                    <a:pt x="1" y="21099"/>
                  </a:lnTo>
                  <a:lnTo>
                    <a:pt x="1" y="3911"/>
                  </a:lnTo>
                  <a:lnTo>
                    <a:pt x="3809" y="0"/>
                  </a:lnTo>
                  <a:lnTo>
                    <a:pt x="21100" y="0"/>
                  </a:lnTo>
                  <a:close/>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flipH="1">
              <a:off x="-3640848" y="2185426"/>
              <a:ext cx="4088811" cy="4088811"/>
            </a:xfrm>
            <a:custGeom>
              <a:avLst/>
              <a:gdLst/>
              <a:ahLst/>
              <a:cxnLst/>
              <a:rect l="l" t="t" r="r" b="b"/>
              <a:pathLst>
                <a:path w="21100" h="21100" fill="none" extrusionOk="0">
                  <a:moveTo>
                    <a:pt x="21100" y="21099"/>
                  </a:moveTo>
                  <a:lnTo>
                    <a:pt x="1" y="21099"/>
                  </a:lnTo>
                  <a:lnTo>
                    <a:pt x="1" y="3911"/>
                  </a:lnTo>
                  <a:lnTo>
                    <a:pt x="3809" y="0"/>
                  </a:lnTo>
                  <a:lnTo>
                    <a:pt x="21100" y="0"/>
                  </a:lnTo>
                  <a:close/>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 name="Google Shape;14;p2"/>
          <p:cNvGrpSpPr/>
          <p:nvPr/>
        </p:nvGrpSpPr>
        <p:grpSpPr>
          <a:xfrm>
            <a:off x="-2722250" y="-1079764"/>
            <a:ext cx="3769563" cy="11358057"/>
            <a:chOff x="-2722250" y="-1079764"/>
            <a:chExt cx="3769563" cy="11358057"/>
          </a:xfrm>
        </p:grpSpPr>
        <p:sp>
          <p:nvSpPr>
            <p:cNvPr id="15" name="Google Shape;15;p2"/>
            <p:cNvSpPr/>
            <p:nvPr/>
          </p:nvSpPr>
          <p:spPr>
            <a:xfrm rot="-5400000">
              <a:off x="-6425973" y="2892399"/>
              <a:ext cx="11223689" cy="3548098"/>
            </a:xfrm>
            <a:custGeom>
              <a:avLst/>
              <a:gdLst/>
              <a:ahLst/>
              <a:cxnLst/>
              <a:rect l="l" t="t" r="r" b="b"/>
              <a:pathLst>
                <a:path w="68226" h="21568" fill="none" extrusionOk="0">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w="28575" cap="rnd" cmpd="sng">
              <a:solidFill>
                <a:schemeClr val="accent1"/>
              </a:solidFill>
              <a:prstDash val="solid"/>
              <a:round/>
              <a:headEnd type="none" w="sm" len="sm"/>
              <a:tailEnd type="none" w="sm" len="sm"/>
            </a:ln>
            <a:effectLst>
              <a:outerShdw blurRad="128588" dist="190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rot="-5400000">
              <a:off x="779166" y="3484700"/>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rot="-5400000">
              <a:off x="-363339" y="5689141"/>
              <a:ext cx="2553156" cy="268147"/>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rot="-5400000">
              <a:off x="-6425973" y="2892399"/>
              <a:ext cx="11223689" cy="3548098"/>
            </a:xfrm>
            <a:custGeom>
              <a:avLst/>
              <a:gdLst/>
              <a:ahLst/>
              <a:cxnLst/>
              <a:rect l="l" t="t" r="r" b="b"/>
              <a:pathLst>
                <a:path w="68226" h="21568" fill="none" extrusionOk="0">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rot="-5400000">
              <a:off x="779166" y="3484700"/>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rot="-5400000">
              <a:off x="-363339" y="5689141"/>
              <a:ext cx="2553156" cy="268147"/>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rot="-5400000">
              <a:off x="-1331823" y="-1079764"/>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rot="-5400000">
              <a:off x="-413699" y="-829583"/>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rot="-5400000">
              <a:off x="-2722238" y="1390659"/>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rot="-5400000">
              <a:off x="-3866449" y="8223650"/>
              <a:ext cx="2556549" cy="268151"/>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rot="-5400000">
              <a:off x="-3866449" y="8223650"/>
              <a:ext cx="2556549" cy="268151"/>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rot="-5400000">
              <a:off x="-2722238" y="1390659"/>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rot="-5400000">
              <a:off x="-1331823" y="-1079764"/>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rot="-5400000">
              <a:off x="-413699" y="-829583"/>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 name="Google Shape;29;p2"/>
          <p:cNvGrpSpPr/>
          <p:nvPr/>
        </p:nvGrpSpPr>
        <p:grpSpPr>
          <a:xfrm>
            <a:off x="746900" y="-550225"/>
            <a:ext cx="1982975" cy="2013575"/>
            <a:chOff x="746900" y="-550225"/>
            <a:chExt cx="1982975" cy="2013575"/>
          </a:xfrm>
        </p:grpSpPr>
        <p:sp>
          <p:nvSpPr>
            <p:cNvPr id="30" name="Google Shape;30;p2"/>
            <p:cNvSpPr/>
            <p:nvPr/>
          </p:nvSpPr>
          <p:spPr>
            <a:xfrm>
              <a:off x="857425" y="-430200"/>
              <a:ext cx="1746850" cy="1775450"/>
            </a:xfrm>
            <a:custGeom>
              <a:avLst/>
              <a:gdLst/>
              <a:ahLst/>
              <a:cxnLst/>
              <a:rect l="l" t="t" r="r" b="b"/>
              <a:pathLst>
                <a:path w="69874" h="71018" extrusionOk="0">
                  <a:moveTo>
                    <a:pt x="0" y="71018"/>
                  </a:moveTo>
                  <a:lnTo>
                    <a:pt x="23258" y="47640"/>
                  </a:lnTo>
                  <a:lnTo>
                    <a:pt x="21067" y="32258"/>
                  </a:lnTo>
                  <a:lnTo>
                    <a:pt x="36760" y="15827"/>
                  </a:lnTo>
                  <a:lnTo>
                    <a:pt x="53571" y="15803"/>
                  </a:lnTo>
                  <a:lnTo>
                    <a:pt x="69874" y="0"/>
                  </a:lnTo>
                </a:path>
              </a:pathLst>
            </a:custGeom>
            <a:noFill/>
            <a:ln w="28575" cap="flat" cmpd="sng">
              <a:solidFill>
                <a:schemeClr val="accent1"/>
              </a:solidFill>
              <a:prstDash val="solid"/>
              <a:round/>
              <a:headEnd type="none" w="med" len="med"/>
              <a:tailEnd type="none" w="med" len="med"/>
            </a:ln>
            <a:effectLst>
              <a:outerShdw blurRad="128588" dist="19050" algn="bl" rotWithShape="0">
                <a:schemeClr val="accent1"/>
              </a:outerShdw>
            </a:effectLst>
          </p:spPr>
        </p:sp>
        <p:sp>
          <p:nvSpPr>
            <p:cNvPr id="31" name="Google Shape;31;p2"/>
            <p:cNvSpPr/>
            <p:nvPr/>
          </p:nvSpPr>
          <p:spPr>
            <a:xfrm>
              <a:off x="746900" y="1312750"/>
              <a:ext cx="150600" cy="1506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2579275" y="-550225"/>
              <a:ext cx="150600" cy="1506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857425" y="-430200"/>
              <a:ext cx="1746850" cy="1775450"/>
            </a:xfrm>
            <a:custGeom>
              <a:avLst/>
              <a:gdLst/>
              <a:ahLst/>
              <a:cxnLst/>
              <a:rect l="l" t="t" r="r" b="b"/>
              <a:pathLst>
                <a:path w="69874" h="71018" extrusionOk="0">
                  <a:moveTo>
                    <a:pt x="0" y="71018"/>
                  </a:moveTo>
                  <a:lnTo>
                    <a:pt x="23258" y="47640"/>
                  </a:lnTo>
                  <a:lnTo>
                    <a:pt x="21067" y="32258"/>
                  </a:lnTo>
                  <a:lnTo>
                    <a:pt x="36760" y="15827"/>
                  </a:lnTo>
                  <a:lnTo>
                    <a:pt x="53571" y="15803"/>
                  </a:lnTo>
                  <a:lnTo>
                    <a:pt x="69874" y="0"/>
                  </a:lnTo>
                </a:path>
              </a:pathLst>
            </a:cu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sp>
      </p:grpSp>
      <p:grpSp>
        <p:nvGrpSpPr>
          <p:cNvPr id="34" name="Google Shape;34;p2"/>
          <p:cNvGrpSpPr/>
          <p:nvPr/>
        </p:nvGrpSpPr>
        <p:grpSpPr>
          <a:xfrm>
            <a:off x="8129425" y="2555026"/>
            <a:ext cx="4222888" cy="4088811"/>
            <a:chOff x="8129425" y="2555026"/>
            <a:chExt cx="4222888" cy="4088811"/>
          </a:xfrm>
        </p:grpSpPr>
        <p:sp>
          <p:nvSpPr>
            <p:cNvPr id="35" name="Google Shape;35;p2"/>
            <p:cNvSpPr/>
            <p:nvPr/>
          </p:nvSpPr>
          <p:spPr>
            <a:xfrm>
              <a:off x="8263502" y="2555026"/>
              <a:ext cx="4088811" cy="4088811"/>
            </a:xfrm>
            <a:custGeom>
              <a:avLst/>
              <a:gdLst/>
              <a:ahLst/>
              <a:cxnLst/>
              <a:rect l="l" t="t" r="r" b="b"/>
              <a:pathLst>
                <a:path w="21100" h="21100" fill="none" extrusionOk="0">
                  <a:moveTo>
                    <a:pt x="21100" y="21099"/>
                  </a:moveTo>
                  <a:lnTo>
                    <a:pt x="1" y="21099"/>
                  </a:lnTo>
                  <a:lnTo>
                    <a:pt x="1" y="3911"/>
                  </a:lnTo>
                  <a:lnTo>
                    <a:pt x="3809" y="0"/>
                  </a:lnTo>
                  <a:lnTo>
                    <a:pt x="21100" y="0"/>
                  </a:lnTo>
                  <a:close/>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8263502" y="2555026"/>
              <a:ext cx="4088811" cy="4088811"/>
            </a:xfrm>
            <a:custGeom>
              <a:avLst/>
              <a:gdLst/>
              <a:ahLst/>
              <a:cxnLst/>
              <a:rect l="l" t="t" r="r" b="b"/>
              <a:pathLst>
                <a:path w="21100" h="21100" fill="none" extrusionOk="0">
                  <a:moveTo>
                    <a:pt x="21100" y="21099"/>
                  </a:moveTo>
                  <a:lnTo>
                    <a:pt x="1" y="21099"/>
                  </a:lnTo>
                  <a:lnTo>
                    <a:pt x="1" y="3911"/>
                  </a:lnTo>
                  <a:lnTo>
                    <a:pt x="3809" y="0"/>
                  </a:lnTo>
                  <a:lnTo>
                    <a:pt x="21100" y="0"/>
                  </a:lnTo>
                  <a:close/>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rot="-5400000">
              <a:off x="8064107" y="3895031"/>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rot="-5400000">
              <a:off x="8064107" y="4854069"/>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rot="-5400000">
              <a:off x="8064107" y="5813119"/>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rot="-5400000">
              <a:off x="8064107" y="3895031"/>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rot="-5400000">
              <a:off x="8064107" y="4854069"/>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rot="-5400000">
              <a:off x="8064107" y="5813119"/>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 name="Google Shape;43;p2"/>
          <p:cNvGrpSpPr/>
          <p:nvPr/>
        </p:nvGrpSpPr>
        <p:grpSpPr>
          <a:xfrm>
            <a:off x="8430775" y="-2181926"/>
            <a:ext cx="2504551" cy="4575301"/>
            <a:chOff x="8430775" y="-2181926"/>
            <a:chExt cx="2504551" cy="4575301"/>
          </a:xfrm>
        </p:grpSpPr>
        <p:sp>
          <p:nvSpPr>
            <p:cNvPr id="44" name="Google Shape;44;p2"/>
            <p:cNvSpPr/>
            <p:nvPr/>
          </p:nvSpPr>
          <p:spPr>
            <a:xfrm rot="10800000">
              <a:off x="8538272" y="-2181926"/>
              <a:ext cx="2397054" cy="4463204"/>
            </a:xfrm>
            <a:custGeom>
              <a:avLst/>
              <a:gdLst/>
              <a:ahLst/>
              <a:cxnLst/>
              <a:rect l="l" t="t" r="r" b="b"/>
              <a:pathLst>
                <a:path w="37473" h="69773" fill="none" extrusionOk="0">
                  <a:moveTo>
                    <a:pt x="0" y="69773"/>
                  </a:moveTo>
                  <a:lnTo>
                    <a:pt x="30223" y="39550"/>
                  </a:lnTo>
                  <a:lnTo>
                    <a:pt x="30223" y="7230"/>
                  </a:lnTo>
                  <a:lnTo>
                    <a:pt x="37473" y="1"/>
                  </a:lnTo>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8430775" y="2242775"/>
              <a:ext cx="150600" cy="1506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rot="10800000">
              <a:off x="8538272" y="-2181926"/>
              <a:ext cx="2397054" cy="4463204"/>
            </a:xfrm>
            <a:custGeom>
              <a:avLst/>
              <a:gdLst/>
              <a:ahLst/>
              <a:cxnLst/>
              <a:rect l="l" t="t" r="r" b="b"/>
              <a:pathLst>
                <a:path w="37473" h="69773" fill="none" extrusionOk="0">
                  <a:moveTo>
                    <a:pt x="0" y="69773"/>
                  </a:moveTo>
                  <a:lnTo>
                    <a:pt x="30223" y="39550"/>
                  </a:lnTo>
                  <a:lnTo>
                    <a:pt x="30223" y="7230"/>
                  </a:lnTo>
                  <a:lnTo>
                    <a:pt x="37473" y="1"/>
                  </a:lnTo>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8430775" y="2242775"/>
              <a:ext cx="150600" cy="1506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 name="Google Shape;48;p2"/>
          <p:cNvGrpSpPr/>
          <p:nvPr/>
        </p:nvGrpSpPr>
        <p:grpSpPr>
          <a:xfrm rot="10800000" flipH="1">
            <a:off x="4980106" y="-10605742"/>
            <a:ext cx="3769563" cy="11358057"/>
            <a:chOff x="-2722250" y="-1079764"/>
            <a:chExt cx="3769563" cy="11358057"/>
          </a:xfrm>
        </p:grpSpPr>
        <p:sp>
          <p:nvSpPr>
            <p:cNvPr id="49" name="Google Shape;49;p2"/>
            <p:cNvSpPr/>
            <p:nvPr/>
          </p:nvSpPr>
          <p:spPr>
            <a:xfrm rot="-5400000">
              <a:off x="-6425973" y="2892399"/>
              <a:ext cx="11223689" cy="3548098"/>
            </a:xfrm>
            <a:custGeom>
              <a:avLst/>
              <a:gdLst/>
              <a:ahLst/>
              <a:cxnLst/>
              <a:rect l="l" t="t" r="r" b="b"/>
              <a:pathLst>
                <a:path w="68226" h="21568" fill="none" extrusionOk="0">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w="28575" cap="rnd" cmpd="sng">
              <a:solidFill>
                <a:schemeClr val="accent1"/>
              </a:solidFill>
              <a:prstDash val="solid"/>
              <a:round/>
              <a:headEnd type="none" w="sm" len="sm"/>
              <a:tailEnd type="none" w="sm" len="sm"/>
            </a:ln>
            <a:effectLst>
              <a:outerShdw blurRad="128588" dist="190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rot="-5400000">
              <a:off x="779166" y="3484700"/>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rot="-5400000">
              <a:off x="-363339" y="5689141"/>
              <a:ext cx="2553156" cy="268147"/>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rot="-5400000">
              <a:off x="-6425973" y="2892399"/>
              <a:ext cx="11223689" cy="3548098"/>
            </a:xfrm>
            <a:custGeom>
              <a:avLst/>
              <a:gdLst/>
              <a:ahLst/>
              <a:cxnLst/>
              <a:rect l="l" t="t" r="r" b="b"/>
              <a:pathLst>
                <a:path w="68226" h="21568" fill="none" extrusionOk="0">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rot="-5400000">
              <a:off x="779166" y="3484700"/>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rot="-5400000">
              <a:off x="-363339" y="5689141"/>
              <a:ext cx="2553156" cy="268147"/>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rot="-5400000">
              <a:off x="-1331823" y="-1079764"/>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rot="-5400000">
              <a:off x="-413699" y="-829583"/>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rot="-5400000">
              <a:off x="-2722238" y="1390659"/>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rot="-5400000">
              <a:off x="-3866449" y="8223650"/>
              <a:ext cx="2556549" cy="268151"/>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rot="-5400000">
              <a:off x="-3866449" y="8223650"/>
              <a:ext cx="2556549" cy="268151"/>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rot="-5400000">
              <a:off x="-2722238" y="1390659"/>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rot="-5400000">
              <a:off x="-1331823" y="-1079764"/>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rot="-5400000">
              <a:off x="-413699" y="-829583"/>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Quote">
  <p:cSld name="CUSTOM_1">
    <p:spTree>
      <p:nvGrpSpPr>
        <p:cNvPr id="1" name="Shape 799"/>
        <p:cNvGrpSpPr/>
        <p:nvPr/>
      </p:nvGrpSpPr>
      <p:grpSpPr>
        <a:xfrm>
          <a:off x="0" y="0"/>
          <a:ext cx="0" cy="0"/>
          <a:chOff x="0" y="0"/>
          <a:chExt cx="0" cy="0"/>
        </a:xfrm>
      </p:grpSpPr>
      <p:sp>
        <p:nvSpPr>
          <p:cNvPr id="800" name="Google Shape;800;p14"/>
          <p:cNvSpPr txBox="1">
            <a:spLocks noGrp="1"/>
          </p:cNvSpPr>
          <p:nvPr>
            <p:ph type="title"/>
          </p:nvPr>
        </p:nvSpPr>
        <p:spPr>
          <a:xfrm>
            <a:off x="1311750" y="3986900"/>
            <a:ext cx="6520500" cy="4782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801" name="Google Shape;801;p14"/>
          <p:cNvSpPr txBox="1">
            <a:spLocks noGrp="1"/>
          </p:cNvSpPr>
          <p:nvPr>
            <p:ph type="subTitle" idx="1"/>
          </p:nvPr>
        </p:nvSpPr>
        <p:spPr>
          <a:xfrm>
            <a:off x="1311750" y="1934575"/>
            <a:ext cx="6520500" cy="1537800"/>
          </a:xfrm>
          <a:prstGeom prst="rect">
            <a:avLst/>
          </a:prstGeom>
        </p:spPr>
        <p:txBody>
          <a:bodyPr spcFirstLastPara="1" wrap="square" lIns="91425" tIns="0" rIns="91425" bIns="91425" anchor="t" anchorCtr="0">
            <a:noAutofit/>
          </a:bodyPr>
          <a:lstStyle>
            <a:lvl1pPr lvl="0" algn="ctr" rtl="0">
              <a:lnSpc>
                <a:spcPct val="100000"/>
              </a:lnSpc>
              <a:spcBef>
                <a:spcPts val="0"/>
              </a:spcBef>
              <a:spcAft>
                <a:spcPts val="0"/>
              </a:spcAft>
              <a:buSzPts val="3200"/>
              <a:buNone/>
              <a:defRPr sz="3000"/>
            </a:lvl1pPr>
            <a:lvl2pPr lvl="1" algn="ctr" rtl="0">
              <a:lnSpc>
                <a:spcPct val="100000"/>
              </a:lnSpc>
              <a:spcBef>
                <a:spcPts val="0"/>
              </a:spcBef>
              <a:spcAft>
                <a:spcPts val="0"/>
              </a:spcAft>
              <a:buSzPts val="3200"/>
              <a:buNone/>
              <a:defRPr sz="3200"/>
            </a:lvl2pPr>
            <a:lvl3pPr lvl="2" algn="ctr" rtl="0">
              <a:lnSpc>
                <a:spcPct val="100000"/>
              </a:lnSpc>
              <a:spcBef>
                <a:spcPts val="0"/>
              </a:spcBef>
              <a:spcAft>
                <a:spcPts val="0"/>
              </a:spcAft>
              <a:buSzPts val="3200"/>
              <a:buNone/>
              <a:defRPr sz="3200"/>
            </a:lvl3pPr>
            <a:lvl4pPr lvl="3" algn="ctr" rtl="0">
              <a:lnSpc>
                <a:spcPct val="100000"/>
              </a:lnSpc>
              <a:spcBef>
                <a:spcPts val="0"/>
              </a:spcBef>
              <a:spcAft>
                <a:spcPts val="0"/>
              </a:spcAft>
              <a:buSzPts val="3200"/>
              <a:buNone/>
              <a:defRPr sz="3200"/>
            </a:lvl4pPr>
            <a:lvl5pPr lvl="4" algn="ctr" rtl="0">
              <a:lnSpc>
                <a:spcPct val="100000"/>
              </a:lnSpc>
              <a:spcBef>
                <a:spcPts val="0"/>
              </a:spcBef>
              <a:spcAft>
                <a:spcPts val="0"/>
              </a:spcAft>
              <a:buSzPts val="3200"/>
              <a:buNone/>
              <a:defRPr sz="3200"/>
            </a:lvl5pPr>
            <a:lvl6pPr lvl="5" algn="ctr" rtl="0">
              <a:lnSpc>
                <a:spcPct val="100000"/>
              </a:lnSpc>
              <a:spcBef>
                <a:spcPts val="0"/>
              </a:spcBef>
              <a:spcAft>
                <a:spcPts val="0"/>
              </a:spcAft>
              <a:buSzPts val="3200"/>
              <a:buNone/>
              <a:defRPr sz="3200"/>
            </a:lvl6pPr>
            <a:lvl7pPr lvl="6" algn="ctr" rtl="0">
              <a:lnSpc>
                <a:spcPct val="100000"/>
              </a:lnSpc>
              <a:spcBef>
                <a:spcPts val="0"/>
              </a:spcBef>
              <a:spcAft>
                <a:spcPts val="0"/>
              </a:spcAft>
              <a:buSzPts val="3200"/>
              <a:buNone/>
              <a:defRPr sz="3200"/>
            </a:lvl7pPr>
            <a:lvl8pPr lvl="7" algn="ctr" rtl="0">
              <a:lnSpc>
                <a:spcPct val="100000"/>
              </a:lnSpc>
              <a:spcBef>
                <a:spcPts val="0"/>
              </a:spcBef>
              <a:spcAft>
                <a:spcPts val="0"/>
              </a:spcAft>
              <a:buSzPts val="3200"/>
              <a:buNone/>
              <a:defRPr sz="3200"/>
            </a:lvl8pPr>
            <a:lvl9pPr lvl="8" algn="ctr" rtl="0">
              <a:lnSpc>
                <a:spcPct val="100000"/>
              </a:lnSpc>
              <a:spcBef>
                <a:spcPts val="0"/>
              </a:spcBef>
              <a:spcAft>
                <a:spcPts val="0"/>
              </a:spcAft>
              <a:buSzPts val="3200"/>
              <a:buNone/>
              <a:defRPr sz="3200"/>
            </a:lvl9pPr>
          </a:lstStyle>
          <a:p>
            <a:endParaRPr/>
          </a:p>
        </p:txBody>
      </p:sp>
      <p:grpSp>
        <p:nvGrpSpPr>
          <p:cNvPr id="802" name="Google Shape;802;p14"/>
          <p:cNvGrpSpPr/>
          <p:nvPr/>
        </p:nvGrpSpPr>
        <p:grpSpPr>
          <a:xfrm flipH="1">
            <a:off x="8167938" y="-4899154"/>
            <a:ext cx="3721951" cy="12135923"/>
            <a:chOff x="-3170262" y="3452177"/>
            <a:chExt cx="3721951" cy="12135923"/>
          </a:xfrm>
        </p:grpSpPr>
        <p:sp>
          <p:nvSpPr>
            <p:cNvPr id="803" name="Google Shape;803;p14"/>
            <p:cNvSpPr/>
            <p:nvPr/>
          </p:nvSpPr>
          <p:spPr>
            <a:xfrm rot="10800000" flipH="1">
              <a:off x="-3118587" y="3494700"/>
              <a:ext cx="3535035" cy="8139899"/>
            </a:xfrm>
            <a:custGeom>
              <a:avLst/>
              <a:gdLst/>
              <a:ahLst/>
              <a:cxnLst/>
              <a:rect l="l" t="t" r="r" b="b"/>
              <a:pathLst>
                <a:path w="30611" h="70486" fill="none" extrusionOk="0">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14"/>
            <p:cNvSpPr/>
            <p:nvPr/>
          </p:nvSpPr>
          <p:spPr>
            <a:xfrm rot="10800000" flipH="1">
              <a:off x="-3036246" y="7546946"/>
              <a:ext cx="115" cy="2140237"/>
            </a:xfrm>
            <a:custGeom>
              <a:avLst/>
              <a:gdLst/>
              <a:ahLst/>
              <a:cxnLst/>
              <a:rect l="l" t="t" r="r" b="b"/>
              <a:pathLst>
                <a:path w="1" h="18533" fill="none" extrusionOk="0">
                  <a:moveTo>
                    <a:pt x="1" y="0"/>
                  </a:moveTo>
                  <a:lnTo>
                    <a:pt x="1" y="18533"/>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14"/>
            <p:cNvSpPr/>
            <p:nvPr/>
          </p:nvSpPr>
          <p:spPr>
            <a:xfrm rot="10800000" flipH="1">
              <a:off x="-3066849" y="6509634"/>
              <a:ext cx="115" cy="557550"/>
            </a:xfrm>
            <a:custGeom>
              <a:avLst/>
              <a:gdLst/>
              <a:ahLst/>
              <a:cxnLst/>
              <a:rect l="l" t="t" r="r" b="b"/>
              <a:pathLst>
                <a:path w="1" h="4828" fill="none" extrusionOk="0">
                  <a:moveTo>
                    <a:pt x="1" y="1"/>
                  </a:moveTo>
                  <a:lnTo>
                    <a:pt x="1" y="4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14"/>
            <p:cNvSpPr/>
            <p:nvPr/>
          </p:nvSpPr>
          <p:spPr>
            <a:xfrm rot="10800000" flipH="1">
              <a:off x="-3043291" y="10468067"/>
              <a:ext cx="425784" cy="5061252"/>
            </a:xfrm>
            <a:custGeom>
              <a:avLst/>
              <a:gdLst/>
              <a:ahLst/>
              <a:cxnLst/>
              <a:rect l="l" t="t" r="r" b="b"/>
              <a:pathLst>
                <a:path w="3687" h="43827" fill="none" extrusionOk="0">
                  <a:moveTo>
                    <a:pt x="3687" y="0"/>
                  </a:moveTo>
                  <a:lnTo>
                    <a:pt x="0" y="3686"/>
                  </a:lnTo>
                  <a:lnTo>
                    <a:pt x="0" y="21099"/>
                  </a:lnTo>
                  <a:lnTo>
                    <a:pt x="3116" y="24235"/>
                  </a:lnTo>
                  <a:lnTo>
                    <a:pt x="3116" y="30528"/>
                  </a:lnTo>
                  <a:lnTo>
                    <a:pt x="448" y="33196"/>
                  </a:lnTo>
                  <a:lnTo>
                    <a:pt x="448" y="43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14"/>
            <p:cNvSpPr/>
            <p:nvPr/>
          </p:nvSpPr>
          <p:spPr>
            <a:xfrm rot="10800000" flipH="1">
              <a:off x="-1354675" y="14357979"/>
              <a:ext cx="1771155" cy="1171339"/>
            </a:xfrm>
            <a:custGeom>
              <a:avLst/>
              <a:gdLst/>
              <a:ahLst/>
              <a:cxnLst/>
              <a:rect l="l" t="t" r="r" b="b"/>
              <a:pathLst>
                <a:path w="15337" h="10143" fill="none" extrusionOk="0">
                  <a:moveTo>
                    <a:pt x="1" y="0"/>
                  </a:moveTo>
                  <a:lnTo>
                    <a:pt x="4461" y="0"/>
                  </a:lnTo>
                  <a:lnTo>
                    <a:pt x="5724" y="1263"/>
                  </a:lnTo>
                  <a:lnTo>
                    <a:pt x="7353" y="1263"/>
                  </a:lnTo>
                  <a:lnTo>
                    <a:pt x="8554" y="61"/>
                  </a:lnTo>
                  <a:lnTo>
                    <a:pt x="15336" y="61"/>
                  </a:lnTo>
                  <a:lnTo>
                    <a:pt x="15336" y="10142"/>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14"/>
            <p:cNvSpPr/>
            <p:nvPr/>
          </p:nvSpPr>
          <p:spPr>
            <a:xfrm rot="10800000" flipH="1">
              <a:off x="197669" y="9703588"/>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14"/>
            <p:cNvSpPr/>
            <p:nvPr/>
          </p:nvSpPr>
          <p:spPr>
            <a:xfrm rot="10800000" flipH="1">
              <a:off x="197669" y="949190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14"/>
            <p:cNvSpPr/>
            <p:nvPr/>
          </p:nvSpPr>
          <p:spPr>
            <a:xfrm rot="10800000" flipH="1">
              <a:off x="197669" y="9277912"/>
              <a:ext cx="244707" cy="333975"/>
            </a:xfrm>
            <a:custGeom>
              <a:avLst/>
              <a:gdLst/>
              <a:ahLst/>
              <a:cxnLst/>
              <a:rect l="l" t="t" r="r" b="b"/>
              <a:pathLst>
                <a:path w="2119" h="2892" extrusionOk="0">
                  <a:moveTo>
                    <a:pt x="2118" y="0"/>
                  </a:moveTo>
                  <a:lnTo>
                    <a:pt x="0" y="2037"/>
                  </a:lnTo>
                  <a:lnTo>
                    <a:pt x="0" y="2892"/>
                  </a:lnTo>
                  <a:lnTo>
                    <a:pt x="2118" y="835"/>
                  </a:lnTo>
                  <a:lnTo>
                    <a:pt x="2118" y="0"/>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14"/>
            <p:cNvSpPr/>
            <p:nvPr/>
          </p:nvSpPr>
          <p:spPr>
            <a:xfrm rot="10800000" flipH="1">
              <a:off x="197669" y="9066228"/>
              <a:ext cx="244707" cy="334091"/>
            </a:xfrm>
            <a:custGeom>
              <a:avLst/>
              <a:gdLst/>
              <a:ahLst/>
              <a:cxnLst/>
              <a:rect l="l" t="t" r="r" b="b"/>
              <a:pathLst>
                <a:path w="2119" h="2893" extrusionOk="0">
                  <a:moveTo>
                    <a:pt x="2118" y="1"/>
                  </a:moveTo>
                  <a:lnTo>
                    <a:pt x="0" y="2037"/>
                  </a:lnTo>
                  <a:lnTo>
                    <a:pt x="0" y="2893"/>
                  </a:lnTo>
                  <a:lnTo>
                    <a:pt x="2118" y="83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14"/>
            <p:cNvSpPr/>
            <p:nvPr/>
          </p:nvSpPr>
          <p:spPr>
            <a:xfrm rot="10800000" flipH="1">
              <a:off x="197669" y="885454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14"/>
            <p:cNvSpPr/>
            <p:nvPr/>
          </p:nvSpPr>
          <p:spPr>
            <a:xfrm rot="10800000" flipH="1">
              <a:off x="-2667042" y="4708190"/>
              <a:ext cx="169528" cy="6876983"/>
            </a:xfrm>
            <a:custGeom>
              <a:avLst/>
              <a:gdLst/>
              <a:ahLst/>
              <a:cxnLst/>
              <a:rect l="l" t="t" r="r" b="b"/>
              <a:pathLst>
                <a:path w="1468" h="59550" fill="none" extrusionOk="0">
                  <a:moveTo>
                    <a:pt x="1467" y="59549"/>
                  </a:moveTo>
                  <a:lnTo>
                    <a:pt x="1467" y="12749"/>
                  </a:lnTo>
                  <a:lnTo>
                    <a:pt x="1" y="11303"/>
                  </a:lnTo>
                  <a:lnTo>
                    <a:pt x="1" y="0"/>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14"/>
            <p:cNvSpPr/>
            <p:nvPr/>
          </p:nvSpPr>
          <p:spPr>
            <a:xfrm rot="10800000" flipH="1">
              <a:off x="-2617614" y="13271394"/>
              <a:ext cx="115" cy="1655904"/>
            </a:xfrm>
            <a:custGeom>
              <a:avLst/>
              <a:gdLst/>
              <a:ahLst/>
              <a:cxnLst/>
              <a:rect l="l" t="t" r="r" b="b"/>
              <a:pathLst>
                <a:path w="1" h="14339" fill="none" extrusionOk="0">
                  <a:moveTo>
                    <a:pt x="1" y="1"/>
                  </a:moveTo>
                  <a:lnTo>
                    <a:pt x="1" y="14338"/>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14"/>
            <p:cNvSpPr/>
            <p:nvPr/>
          </p:nvSpPr>
          <p:spPr>
            <a:xfrm rot="-5400000">
              <a:off x="-740256" y="5261506"/>
              <a:ext cx="2315739"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14"/>
            <p:cNvSpPr/>
            <p:nvPr/>
          </p:nvSpPr>
          <p:spPr>
            <a:xfrm rot="-5400000">
              <a:off x="62588" y="7086982"/>
              <a:ext cx="707751"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14"/>
            <p:cNvSpPr/>
            <p:nvPr/>
          </p:nvSpPr>
          <p:spPr>
            <a:xfrm rot="-5400000">
              <a:off x="-552634"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14"/>
            <p:cNvSpPr/>
            <p:nvPr/>
          </p:nvSpPr>
          <p:spPr>
            <a:xfrm rot="-5400000">
              <a:off x="157865"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14"/>
            <p:cNvSpPr/>
            <p:nvPr/>
          </p:nvSpPr>
          <p:spPr>
            <a:xfrm rot="-5400000">
              <a:off x="-78968"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14"/>
            <p:cNvSpPr/>
            <p:nvPr/>
          </p:nvSpPr>
          <p:spPr>
            <a:xfrm rot="-5400000">
              <a:off x="-315801"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14"/>
            <p:cNvSpPr/>
            <p:nvPr/>
          </p:nvSpPr>
          <p:spPr>
            <a:xfrm rot="-5400000">
              <a:off x="-3391983" y="8655203"/>
              <a:ext cx="711592"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14"/>
            <p:cNvSpPr/>
            <p:nvPr/>
          </p:nvSpPr>
          <p:spPr>
            <a:xfrm rot="-5400000">
              <a:off x="357699" y="11552145"/>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14"/>
            <p:cNvSpPr/>
            <p:nvPr/>
          </p:nvSpPr>
          <p:spPr>
            <a:xfrm rot="-5400000">
              <a:off x="357699" y="1273774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14"/>
            <p:cNvSpPr/>
            <p:nvPr/>
          </p:nvSpPr>
          <p:spPr>
            <a:xfrm rot="-5400000">
              <a:off x="357699" y="1250062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14"/>
            <p:cNvSpPr/>
            <p:nvPr/>
          </p:nvSpPr>
          <p:spPr>
            <a:xfrm rot="-5400000">
              <a:off x="357699" y="12263508"/>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14"/>
            <p:cNvSpPr/>
            <p:nvPr/>
          </p:nvSpPr>
          <p:spPr>
            <a:xfrm rot="-5400000">
              <a:off x="357699" y="1202638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14"/>
            <p:cNvSpPr/>
            <p:nvPr/>
          </p:nvSpPr>
          <p:spPr>
            <a:xfrm rot="-5400000">
              <a:off x="357699" y="11789266"/>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14"/>
            <p:cNvSpPr/>
            <p:nvPr/>
          </p:nvSpPr>
          <p:spPr>
            <a:xfrm rot="-5400000">
              <a:off x="357699" y="14299332"/>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14"/>
            <p:cNvSpPr/>
            <p:nvPr/>
          </p:nvSpPr>
          <p:spPr>
            <a:xfrm rot="-5400000">
              <a:off x="-1413456"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14"/>
            <p:cNvSpPr/>
            <p:nvPr/>
          </p:nvSpPr>
          <p:spPr>
            <a:xfrm rot="-5400000">
              <a:off x="-1128633"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14"/>
            <p:cNvSpPr/>
            <p:nvPr/>
          </p:nvSpPr>
          <p:spPr>
            <a:xfrm rot="10800000" flipH="1">
              <a:off x="-3118587" y="3494700"/>
              <a:ext cx="3535035" cy="8139899"/>
            </a:xfrm>
            <a:custGeom>
              <a:avLst/>
              <a:gdLst/>
              <a:ahLst/>
              <a:cxnLst/>
              <a:rect l="l" t="t" r="r" b="b"/>
              <a:pathLst>
                <a:path w="30611" h="70486" fill="none" extrusionOk="0">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14"/>
            <p:cNvSpPr/>
            <p:nvPr/>
          </p:nvSpPr>
          <p:spPr>
            <a:xfrm rot="10800000" flipH="1">
              <a:off x="-3036246" y="7546946"/>
              <a:ext cx="115" cy="2140237"/>
            </a:xfrm>
            <a:custGeom>
              <a:avLst/>
              <a:gdLst/>
              <a:ahLst/>
              <a:cxnLst/>
              <a:rect l="l" t="t" r="r" b="b"/>
              <a:pathLst>
                <a:path w="1" h="18533" fill="none" extrusionOk="0">
                  <a:moveTo>
                    <a:pt x="1" y="0"/>
                  </a:moveTo>
                  <a:lnTo>
                    <a:pt x="1" y="18533"/>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14"/>
            <p:cNvSpPr/>
            <p:nvPr/>
          </p:nvSpPr>
          <p:spPr>
            <a:xfrm rot="10800000" flipH="1">
              <a:off x="-3066849" y="6509634"/>
              <a:ext cx="115" cy="557550"/>
            </a:xfrm>
            <a:custGeom>
              <a:avLst/>
              <a:gdLst/>
              <a:ahLst/>
              <a:cxnLst/>
              <a:rect l="l" t="t" r="r" b="b"/>
              <a:pathLst>
                <a:path w="1" h="4828" fill="none" extrusionOk="0">
                  <a:moveTo>
                    <a:pt x="1" y="1"/>
                  </a:moveTo>
                  <a:lnTo>
                    <a:pt x="1" y="4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14"/>
            <p:cNvSpPr/>
            <p:nvPr/>
          </p:nvSpPr>
          <p:spPr>
            <a:xfrm rot="10800000" flipH="1">
              <a:off x="-3043291" y="10468067"/>
              <a:ext cx="425784" cy="5061252"/>
            </a:xfrm>
            <a:custGeom>
              <a:avLst/>
              <a:gdLst/>
              <a:ahLst/>
              <a:cxnLst/>
              <a:rect l="l" t="t" r="r" b="b"/>
              <a:pathLst>
                <a:path w="3687" h="43827" fill="none" extrusionOk="0">
                  <a:moveTo>
                    <a:pt x="3687" y="0"/>
                  </a:moveTo>
                  <a:lnTo>
                    <a:pt x="0" y="3686"/>
                  </a:lnTo>
                  <a:lnTo>
                    <a:pt x="0" y="21099"/>
                  </a:lnTo>
                  <a:lnTo>
                    <a:pt x="3116" y="24235"/>
                  </a:lnTo>
                  <a:lnTo>
                    <a:pt x="3116" y="30528"/>
                  </a:lnTo>
                  <a:lnTo>
                    <a:pt x="448" y="33196"/>
                  </a:lnTo>
                  <a:lnTo>
                    <a:pt x="448" y="43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14"/>
            <p:cNvSpPr/>
            <p:nvPr/>
          </p:nvSpPr>
          <p:spPr>
            <a:xfrm rot="10800000" flipH="1">
              <a:off x="-1354675" y="14357979"/>
              <a:ext cx="1771155" cy="1171339"/>
            </a:xfrm>
            <a:custGeom>
              <a:avLst/>
              <a:gdLst/>
              <a:ahLst/>
              <a:cxnLst/>
              <a:rect l="l" t="t" r="r" b="b"/>
              <a:pathLst>
                <a:path w="15337" h="10143" fill="none" extrusionOk="0">
                  <a:moveTo>
                    <a:pt x="1" y="0"/>
                  </a:moveTo>
                  <a:lnTo>
                    <a:pt x="4461" y="0"/>
                  </a:lnTo>
                  <a:lnTo>
                    <a:pt x="5724" y="1263"/>
                  </a:lnTo>
                  <a:lnTo>
                    <a:pt x="7353" y="1263"/>
                  </a:lnTo>
                  <a:lnTo>
                    <a:pt x="8554" y="61"/>
                  </a:lnTo>
                  <a:lnTo>
                    <a:pt x="15336" y="61"/>
                  </a:lnTo>
                  <a:lnTo>
                    <a:pt x="15336" y="10142"/>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14"/>
            <p:cNvSpPr/>
            <p:nvPr/>
          </p:nvSpPr>
          <p:spPr>
            <a:xfrm rot="10800000" flipH="1">
              <a:off x="197669" y="9703588"/>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14"/>
            <p:cNvSpPr/>
            <p:nvPr/>
          </p:nvSpPr>
          <p:spPr>
            <a:xfrm rot="10800000" flipH="1">
              <a:off x="197669" y="949190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14"/>
            <p:cNvSpPr/>
            <p:nvPr/>
          </p:nvSpPr>
          <p:spPr>
            <a:xfrm rot="10800000" flipH="1">
              <a:off x="197669" y="9277912"/>
              <a:ext cx="244707" cy="333975"/>
            </a:xfrm>
            <a:custGeom>
              <a:avLst/>
              <a:gdLst/>
              <a:ahLst/>
              <a:cxnLst/>
              <a:rect l="l" t="t" r="r" b="b"/>
              <a:pathLst>
                <a:path w="2119" h="2892" extrusionOk="0">
                  <a:moveTo>
                    <a:pt x="2118" y="0"/>
                  </a:moveTo>
                  <a:lnTo>
                    <a:pt x="0" y="2037"/>
                  </a:lnTo>
                  <a:lnTo>
                    <a:pt x="0" y="2892"/>
                  </a:lnTo>
                  <a:lnTo>
                    <a:pt x="2118" y="835"/>
                  </a:lnTo>
                  <a:lnTo>
                    <a:pt x="2118"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14"/>
            <p:cNvSpPr/>
            <p:nvPr/>
          </p:nvSpPr>
          <p:spPr>
            <a:xfrm rot="10800000" flipH="1">
              <a:off x="197669" y="9066228"/>
              <a:ext cx="244707" cy="334091"/>
            </a:xfrm>
            <a:custGeom>
              <a:avLst/>
              <a:gdLst/>
              <a:ahLst/>
              <a:cxnLst/>
              <a:rect l="l" t="t" r="r" b="b"/>
              <a:pathLst>
                <a:path w="2119" h="2893" extrusionOk="0">
                  <a:moveTo>
                    <a:pt x="2118" y="1"/>
                  </a:moveTo>
                  <a:lnTo>
                    <a:pt x="0" y="2037"/>
                  </a:lnTo>
                  <a:lnTo>
                    <a:pt x="0" y="2893"/>
                  </a:lnTo>
                  <a:lnTo>
                    <a:pt x="2118" y="83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14"/>
            <p:cNvSpPr/>
            <p:nvPr/>
          </p:nvSpPr>
          <p:spPr>
            <a:xfrm rot="10800000" flipH="1">
              <a:off x="197669" y="885454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14"/>
            <p:cNvSpPr/>
            <p:nvPr/>
          </p:nvSpPr>
          <p:spPr>
            <a:xfrm rot="10800000" flipH="1">
              <a:off x="-2667042" y="4708190"/>
              <a:ext cx="169528" cy="6876983"/>
            </a:xfrm>
            <a:custGeom>
              <a:avLst/>
              <a:gdLst/>
              <a:ahLst/>
              <a:cxnLst/>
              <a:rect l="l" t="t" r="r" b="b"/>
              <a:pathLst>
                <a:path w="1468" h="59550" fill="none" extrusionOk="0">
                  <a:moveTo>
                    <a:pt x="1467" y="59549"/>
                  </a:moveTo>
                  <a:lnTo>
                    <a:pt x="1467" y="12749"/>
                  </a:lnTo>
                  <a:lnTo>
                    <a:pt x="1" y="11303"/>
                  </a:lnTo>
                  <a:lnTo>
                    <a:pt x="1" y="0"/>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14"/>
            <p:cNvSpPr/>
            <p:nvPr/>
          </p:nvSpPr>
          <p:spPr>
            <a:xfrm rot="10800000" flipH="1">
              <a:off x="-2617614" y="13271394"/>
              <a:ext cx="115" cy="1655904"/>
            </a:xfrm>
            <a:custGeom>
              <a:avLst/>
              <a:gdLst/>
              <a:ahLst/>
              <a:cxnLst/>
              <a:rect l="l" t="t" r="r" b="b"/>
              <a:pathLst>
                <a:path w="1" h="14339" fill="none" extrusionOk="0">
                  <a:moveTo>
                    <a:pt x="1" y="1"/>
                  </a:moveTo>
                  <a:lnTo>
                    <a:pt x="1" y="14338"/>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14"/>
            <p:cNvSpPr/>
            <p:nvPr/>
          </p:nvSpPr>
          <p:spPr>
            <a:xfrm rot="-5400000">
              <a:off x="-740256" y="5261506"/>
              <a:ext cx="2315739"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14"/>
            <p:cNvSpPr/>
            <p:nvPr/>
          </p:nvSpPr>
          <p:spPr>
            <a:xfrm rot="-5400000">
              <a:off x="62588" y="7086982"/>
              <a:ext cx="707751"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14"/>
            <p:cNvSpPr/>
            <p:nvPr/>
          </p:nvSpPr>
          <p:spPr>
            <a:xfrm rot="-5400000">
              <a:off x="-552634"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14"/>
            <p:cNvSpPr/>
            <p:nvPr/>
          </p:nvSpPr>
          <p:spPr>
            <a:xfrm rot="-5400000">
              <a:off x="157865"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14"/>
            <p:cNvSpPr/>
            <p:nvPr/>
          </p:nvSpPr>
          <p:spPr>
            <a:xfrm rot="-5400000">
              <a:off x="-78968"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14"/>
            <p:cNvSpPr/>
            <p:nvPr/>
          </p:nvSpPr>
          <p:spPr>
            <a:xfrm rot="-5400000">
              <a:off x="-315801"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14"/>
            <p:cNvSpPr/>
            <p:nvPr/>
          </p:nvSpPr>
          <p:spPr>
            <a:xfrm rot="-5400000">
              <a:off x="-3391983" y="8655203"/>
              <a:ext cx="711592"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14"/>
            <p:cNvSpPr/>
            <p:nvPr/>
          </p:nvSpPr>
          <p:spPr>
            <a:xfrm rot="-5400000">
              <a:off x="357699" y="11552145"/>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14"/>
            <p:cNvSpPr/>
            <p:nvPr/>
          </p:nvSpPr>
          <p:spPr>
            <a:xfrm rot="-5400000">
              <a:off x="357699" y="1273774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14"/>
            <p:cNvSpPr/>
            <p:nvPr/>
          </p:nvSpPr>
          <p:spPr>
            <a:xfrm rot="-5400000">
              <a:off x="357699" y="1250062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14"/>
            <p:cNvSpPr/>
            <p:nvPr/>
          </p:nvSpPr>
          <p:spPr>
            <a:xfrm rot="-5400000">
              <a:off x="357699" y="12263508"/>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14"/>
            <p:cNvSpPr/>
            <p:nvPr/>
          </p:nvSpPr>
          <p:spPr>
            <a:xfrm rot="-5400000">
              <a:off x="357699" y="1202638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14"/>
            <p:cNvSpPr/>
            <p:nvPr/>
          </p:nvSpPr>
          <p:spPr>
            <a:xfrm rot="-5400000">
              <a:off x="357699" y="11789266"/>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14"/>
            <p:cNvSpPr/>
            <p:nvPr/>
          </p:nvSpPr>
          <p:spPr>
            <a:xfrm rot="-5400000">
              <a:off x="357699" y="14299332"/>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14"/>
            <p:cNvSpPr/>
            <p:nvPr/>
          </p:nvSpPr>
          <p:spPr>
            <a:xfrm rot="-5400000">
              <a:off x="-1413456"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14"/>
            <p:cNvSpPr/>
            <p:nvPr/>
          </p:nvSpPr>
          <p:spPr>
            <a:xfrm rot="-5400000">
              <a:off x="-1128633"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 name="Google Shape;859;p14"/>
          <p:cNvGrpSpPr/>
          <p:nvPr/>
        </p:nvGrpSpPr>
        <p:grpSpPr>
          <a:xfrm rot="10800000">
            <a:off x="-2853462" y="-2443379"/>
            <a:ext cx="3721951" cy="12135923"/>
            <a:chOff x="-3170262" y="3452177"/>
            <a:chExt cx="3721951" cy="12135923"/>
          </a:xfrm>
        </p:grpSpPr>
        <p:sp>
          <p:nvSpPr>
            <p:cNvPr id="860" name="Google Shape;860;p14"/>
            <p:cNvSpPr/>
            <p:nvPr/>
          </p:nvSpPr>
          <p:spPr>
            <a:xfrm rot="10800000" flipH="1">
              <a:off x="-3118587" y="3494700"/>
              <a:ext cx="3535035" cy="8139899"/>
            </a:xfrm>
            <a:custGeom>
              <a:avLst/>
              <a:gdLst/>
              <a:ahLst/>
              <a:cxnLst/>
              <a:rect l="l" t="t" r="r" b="b"/>
              <a:pathLst>
                <a:path w="30611" h="70486" fill="none" extrusionOk="0">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14"/>
            <p:cNvSpPr/>
            <p:nvPr/>
          </p:nvSpPr>
          <p:spPr>
            <a:xfrm rot="10800000" flipH="1">
              <a:off x="-3036246" y="7546946"/>
              <a:ext cx="115" cy="2140237"/>
            </a:xfrm>
            <a:custGeom>
              <a:avLst/>
              <a:gdLst/>
              <a:ahLst/>
              <a:cxnLst/>
              <a:rect l="l" t="t" r="r" b="b"/>
              <a:pathLst>
                <a:path w="1" h="18533" fill="none" extrusionOk="0">
                  <a:moveTo>
                    <a:pt x="1" y="0"/>
                  </a:moveTo>
                  <a:lnTo>
                    <a:pt x="1" y="18533"/>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14"/>
            <p:cNvSpPr/>
            <p:nvPr/>
          </p:nvSpPr>
          <p:spPr>
            <a:xfrm rot="10800000" flipH="1">
              <a:off x="-3066849" y="6509634"/>
              <a:ext cx="115" cy="557550"/>
            </a:xfrm>
            <a:custGeom>
              <a:avLst/>
              <a:gdLst/>
              <a:ahLst/>
              <a:cxnLst/>
              <a:rect l="l" t="t" r="r" b="b"/>
              <a:pathLst>
                <a:path w="1" h="4828" fill="none" extrusionOk="0">
                  <a:moveTo>
                    <a:pt x="1" y="1"/>
                  </a:moveTo>
                  <a:lnTo>
                    <a:pt x="1" y="4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14"/>
            <p:cNvSpPr/>
            <p:nvPr/>
          </p:nvSpPr>
          <p:spPr>
            <a:xfrm rot="10800000" flipH="1">
              <a:off x="-3043291" y="10468067"/>
              <a:ext cx="425784" cy="5061252"/>
            </a:xfrm>
            <a:custGeom>
              <a:avLst/>
              <a:gdLst/>
              <a:ahLst/>
              <a:cxnLst/>
              <a:rect l="l" t="t" r="r" b="b"/>
              <a:pathLst>
                <a:path w="3687" h="43827" fill="none" extrusionOk="0">
                  <a:moveTo>
                    <a:pt x="3687" y="0"/>
                  </a:moveTo>
                  <a:lnTo>
                    <a:pt x="0" y="3686"/>
                  </a:lnTo>
                  <a:lnTo>
                    <a:pt x="0" y="21099"/>
                  </a:lnTo>
                  <a:lnTo>
                    <a:pt x="3116" y="24235"/>
                  </a:lnTo>
                  <a:lnTo>
                    <a:pt x="3116" y="30528"/>
                  </a:lnTo>
                  <a:lnTo>
                    <a:pt x="448" y="33196"/>
                  </a:lnTo>
                  <a:lnTo>
                    <a:pt x="448" y="43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14"/>
            <p:cNvSpPr/>
            <p:nvPr/>
          </p:nvSpPr>
          <p:spPr>
            <a:xfrm rot="10800000" flipH="1">
              <a:off x="-1354675" y="14357979"/>
              <a:ext cx="1771155" cy="1171339"/>
            </a:xfrm>
            <a:custGeom>
              <a:avLst/>
              <a:gdLst/>
              <a:ahLst/>
              <a:cxnLst/>
              <a:rect l="l" t="t" r="r" b="b"/>
              <a:pathLst>
                <a:path w="15337" h="10143" fill="none" extrusionOk="0">
                  <a:moveTo>
                    <a:pt x="1" y="0"/>
                  </a:moveTo>
                  <a:lnTo>
                    <a:pt x="4461" y="0"/>
                  </a:lnTo>
                  <a:lnTo>
                    <a:pt x="5724" y="1263"/>
                  </a:lnTo>
                  <a:lnTo>
                    <a:pt x="7353" y="1263"/>
                  </a:lnTo>
                  <a:lnTo>
                    <a:pt x="8554" y="61"/>
                  </a:lnTo>
                  <a:lnTo>
                    <a:pt x="15336" y="61"/>
                  </a:lnTo>
                  <a:lnTo>
                    <a:pt x="15336" y="10142"/>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14"/>
            <p:cNvSpPr/>
            <p:nvPr/>
          </p:nvSpPr>
          <p:spPr>
            <a:xfrm rot="10800000" flipH="1">
              <a:off x="197669" y="9703588"/>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14"/>
            <p:cNvSpPr/>
            <p:nvPr/>
          </p:nvSpPr>
          <p:spPr>
            <a:xfrm rot="10800000" flipH="1">
              <a:off x="197669" y="949190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14"/>
            <p:cNvSpPr/>
            <p:nvPr/>
          </p:nvSpPr>
          <p:spPr>
            <a:xfrm rot="10800000" flipH="1">
              <a:off x="197669" y="9277912"/>
              <a:ext cx="244707" cy="333975"/>
            </a:xfrm>
            <a:custGeom>
              <a:avLst/>
              <a:gdLst/>
              <a:ahLst/>
              <a:cxnLst/>
              <a:rect l="l" t="t" r="r" b="b"/>
              <a:pathLst>
                <a:path w="2119" h="2892" extrusionOk="0">
                  <a:moveTo>
                    <a:pt x="2118" y="0"/>
                  </a:moveTo>
                  <a:lnTo>
                    <a:pt x="0" y="2037"/>
                  </a:lnTo>
                  <a:lnTo>
                    <a:pt x="0" y="2892"/>
                  </a:lnTo>
                  <a:lnTo>
                    <a:pt x="2118" y="835"/>
                  </a:lnTo>
                  <a:lnTo>
                    <a:pt x="2118" y="0"/>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14"/>
            <p:cNvSpPr/>
            <p:nvPr/>
          </p:nvSpPr>
          <p:spPr>
            <a:xfrm rot="10800000" flipH="1">
              <a:off x="197669" y="9066228"/>
              <a:ext cx="244707" cy="334091"/>
            </a:xfrm>
            <a:custGeom>
              <a:avLst/>
              <a:gdLst/>
              <a:ahLst/>
              <a:cxnLst/>
              <a:rect l="l" t="t" r="r" b="b"/>
              <a:pathLst>
                <a:path w="2119" h="2893" extrusionOk="0">
                  <a:moveTo>
                    <a:pt x="2118" y="1"/>
                  </a:moveTo>
                  <a:lnTo>
                    <a:pt x="0" y="2037"/>
                  </a:lnTo>
                  <a:lnTo>
                    <a:pt x="0" y="2893"/>
                  </a:lnTo>
                  <a:lnTo>
                    <a:pt x="2118" y="83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14"/>
            <p:cNvSpPr/>
            <p:nvPr/>
          </p:nvSpPr>
          <p:spPr>
            <a:xfrm rot="10800000" flipH="1">
              <a:off x="197669" y="885454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14"/>
            <p:cNvSpPr/>
            <p:nvPr/>
          </p:nvSpPr>
          <p:spPr>
            <a:xfrm rot="10800000" flipH="1">
              <a:off x="-2667042" y="4708190"/>
              <a:ext cx="169528" cy="6876983"/>
            </a:xfrm>
            <a:custGeom>
              <a:avLst/>
              <a:gdLst/>
              <a:ahLst/>
              <a:cxnLst/>
              <a:rect l="l" t="t" r="r" b="b"/>
              <a:pathLst>
                <a:path w="1468" h="59550" fill="none" extrusionOk="0">
                  <a:moveTo>
                    <a:pt x="1467" y="59549"/>
                  </a:moveTo>
                  <a:lnTo>
                    <a:pt x="1467" y="12749"/>
                  </a:lnTo>
                  <a:lnTo>
                    <a:pt x="1" y="11303"/>
                  </a:lnTo>
                  <a:lnTo>
                    <a:pt x="1" y="0"/>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14"/>
            <p:cNvSpPr/>
            <p:nvPr/>
          </p:nvSpPr>
          <p:spPr>
            <a:xfrm rot="10800000" flipH="1">
              <a:off x="-2617614" y="13271394"/>
              <a:ext cx="115" cy="1655904"/>
            </a:xfrm>
            <a:custGeom>
              <a:avLst/>
              <a:gdLst/>
              <a:ahLst/>
              <a:cxnLst/>
              <a:rect l="l" t="t" r="r" b="b"/>
              <a:pathLst>
                <a:path w="1" h="14339" fill="none" extrusionOk="0">
                  <a:moveTo>
                    <a:pt x="1" y="1"/>
                  </a:moveTo>
                  <a:lnTo>
                    <a:pt x="1" y="14338"/>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14"/>
            <p:cNvSpPr/>
            <p:nvPr/>
          </p:nvSpPr>
          <p:spPr>
            <a:xfrm rot="-5400000">
              <a:off x="-740256" y="5261506"/>
              <a:ext cx="2315739"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14"/>
            <p:cNvSpPr/>
            <p:nvPr/>
          </p:nvSpPr>
          <p:spPr>
            <a:xfrm rot="-5400000">
              <a:off x="62588" y="7086982"/>
              <a:ext cx="707751"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14"/>
            <p:cNvSpPr/>
            <p:nvPr/>
          </p:nvSpPr>
          <p:spPr>
            <a:xfrm rot="-5400000">
              <a:off x="-552634"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14"/>
            <p:cNvSpPr/>
            <p:nvPr/>
          </p:nvSpPr>
          <p:spPr>
            <a:xfrm rot="-5400000">
              <a:off x="157865"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14"/>
            <p:cNvSpPr/>
            <p:nvPr/>
          </p:nvSpPr>
          <p:spPr>
            <a:xfrm rot="-5400000">
              <a:off x="-78968"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14"/>
            <p:cNvSpPr/>
            <p:nvPr/>
          </p:nvSpPr>
          <p:spPr>
            <a:xfrm rot="-5400000">
              <a:off x="-315801"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14"/>
            <p:cNvSpPr/>
            <p:nvPr/>
          </p:nvSpPr>
          <p:spPr>
            <a:xfrm rot="-5400000">
              <a:off x="-3391983" y="8655203"/>
              <a:ext cx="711592"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14"/>
            <p:cNvSpPr/>
            <p:nvPr/>
          </p:nvSpPr>
          <p:spPr>
            <a:xfrm rot="-5400000">
              <a:off x="357699" y="11552145"/>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14"/>
            <p:cNvSpPr/>
            <p:nvPr/>
          </p:nvSpPr>
          <p:spPr>
            <a:xfrm rot="-5400000">
              <a:off x="357699" y="1273774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14"/>
            <p:cNvSpPr/>
            <p:nvPr/>
          </p:nvSpPr>
          <p:spPr>
            <a:xfrm rot="-5400000">
              <a:off x="357699" y="1250062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14"/>
            <p:cNvSpPr/>
            <p:nvPr/>
          </p:nvSpPr>
          <p:spPr>
            <a:xfrm rot="-5400000">
              <a:off x="357699" y="12263508"/>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14"/>
            <p:cNvSpPr/>
            <p:nvPr/>
          </p:nvSpPr>
          <p:spPr>
            <a:xfrm rot="-5400000">
              <a:off x="357699" y="1202638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14"/>
            <p:cNvSpPr/>
            <p:nvPr/>
          </p:nvSpPr>
          <p:spPr>
            <a:xfrm rot="-5400000">
              <a:off x="357699" y="11789266"/>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14"/>
            <p:cNvSpPr/>
            <p:nvPr/>
          </p:nvSpPr>
          <p:spPr>
            <a:xfrm rot="-5400000">
              <a:off x="357699" y="14299332"/>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14"/>
            <p:cNvSpPr/>
            <p:nvPr/>
          </p:nvSpPr>
          <p:spPr>
            <a:xfrm rot="-5400000">
              <a:off x="-1413456"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14"/>
            <p:cNvSpPr/>
            <p:nvPr/>
          </p:nvSpPr>
          <p:spPr>
            <a:xfrm rot="-5400000">
              <a:off x="-1128633"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14"/>
            <p:cNvSpPr/>
            <p:nvPr/>
          </p:nvSpPr>
          <p:spPr>
            <a:xfrm rot="10800000" flipH="1">
              <a:off x="-3118587" y="3494700"/>
              <a:ext cx="3535035" cy="8139899"/>
            </a:xfrm>
            <a:custGeom>
              <a:avLst/>
              <a:gdLst/>
              <a:ahLst/>
              <a:cxnLst/>
              <a:rect l="l" t="t" r="r" b="b"/>
              <a:pathLst>
                <a:path w="30611" h="70486" fill="none" extrusionOk="0">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14"/>
            <p:cNvSpPr/>
            <p:nvPr/>
          </p:nvSpPr>
          <p:spPr>
            <a:xfrm rot="10800000" flipH="1">
              <a:off x="-3036246" y="7546946"/>
              <a:ext cx="115" cy="2140237"/>
            </a:xfrm>
            <a:custGeom>
              <a:avLst/>
              <a:gdLst/>
              <a:ahLst/>
              <a:cxnLst/>
              <a:rect l="l" t="t" r="r" b="b"/>
              <a:pathLst>
                <a:path w="1" h="18533" fill="none" extrusionOk="0">
                  <a:moveTo>
                    <a:pt x="1" y="0"/>
                  </a:moveTo>
                  <a:lnTo>
                    <a:pt x="1" y="18533"/>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14"/>
            <p:cNvSpPr/>
            <p:nvPr/>
          </p:nvSpPr>
          <p:spPr>
            <a:xfrm rot="10800000" flipH="1">
              <a:off x="-3066849" y="6509634"/>
              <a:ext cx="115" cy="557550"/>
            </a:xfrm>
            <a:custGeom>
              <a:avLst/>
              <a:gdLst/>
              <a:ahLst/>
              <a:cxnLst/>
              <a:rect l="l" t="t" r="r" b="b"/>
              <a:pathLst>
                <a:path w="1" h="4828" fill="none" extrusionOk="0">
                  <a:moveTo>
                    <a:pt x="1" y="1"/>
                  </a:moveTo>
                  <a:lnTo>
                    <a:pt x="1" y="4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14"/>
            <p:cNvSpPr/>
            <p:nvPr/>
          </p:nvSpPr>
          <p:spPr>
            <a:xfrm rot="10800000" flipH="1">
              <a:off x="-3043291" y="10468067"/>
              <a:ext cx="425784" cy="5061252"/>
            </a:xfrm>
            <a:custGeom>
              <a:avLst/>
              <a:gdLst/>
              <a:ahLst/>
              <a:cxnLst/>
              <a:rect l="l" t="t" r="r" b="b"/>
              <a:pathLst>
                <a:path w="3687" h="43827" fill="none" extrusionOk="0">
                  <a:moveTo>
                    <a:pt x="3687" y="0"/>
                  </a:moveTo>
                  <a:lnTo>
                    <a:pt x="0" y="3686"/>
                  </a:lnTo>
                  <a:lnTo>
                    <a:pt x="0" y="21099"/>
                  </a:lnTo>
                  <a:lnTo>
                    <a:pt x="3116" y="24235"/>
                  </a:lnTo>
                  <a:lnTo>
                    <a:pt x="3116" y="30528"/>
                  </a:lnTo>
                  <a:lnTo>
                    <a:pt x="448" y="33196"/>
                  </a:lnTo>
                  <a:lnTo>
                    <a:pt x="448" y="43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14"/>
            <p:cNvSpPr/>
            <p:nvPr/>
          </p:nvSpPr>
          <p:spPr>
            <a:xfrm rot="10800000" flipH="1">
              <a:off x="-1354675" y="14357979"/>
              <a:ext cx="1771155" cy="1171339"/>
            </a:xfrm>
            <a:custGeom>
              <a:avLst/>
              <a:gdLst/>
              <a:ahLst/>
              <a:cxnLst/>
              <a:rect l="l" t="t" r="r" b="b"/>
              <a:pathLst>
                <a:path w="15337" h="10143" fill="none" extrusionOk="0">
                  <a:moveTo>
                    <a:pt x="1" y="0"/>
                  </a:moveTo>
                  <a:lnTo>
                    <a:pt x="4461" y="0"/>
                  </a:lnTo>
                  <a:lnTo>
                    <a:pt x="5724" y="1263"/>
                  </a:lnTo>
                  <a:lnTo>
                    <a:pt x="7353" y="1263"/>
                  </a:lnTo>
                  <a:lnTo>
                    <a:pt x="8554" y="61"/>
                  </a:lnTo>
                  <a:lnTo>
                    <a:pt x="15336" y="61"/>
                  </a:lnTo>
                  <a:lnTo>
                    <a:pt x="15336" y="10142"/>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14"/>
            <p:cNvSpPr/>
            <p:nvPr/>
          </p:nvSpPr>
          <p:spPr>
            <a:xfrm rot="10800000" flipH="1">
              <a:off x="197669" y="9703588"/>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14"/>
            <p:cNvSpPr/>
            <p:nvPr/>
          </p:nvSpPr>
          <p:spPr>
            <a:xfrm rot="10800000" flipH="1">
              <a:off x="197669" y="949190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14"/>
            <p:cNvSpPr/>
            <p:nvPr/>
          </p:nvSpPr>
          <p:spPr>
            <a:xfrm rot="10800000" flipH="1">
              <a:off x="197669" y="9277912"/>
              <a:ext cx="244707" cy="333975"/>
            </a:xfrm>
            <a:custGeom>
              <a:avLst/>
              <a:gdLst/>
              <a:ahLst/>
              <a:cxnLst/>
              <a:rect l="l" t="t" r="r" b="b"/>
              <a:pathLst>
                <a:path w="2119" h="2892" extrusionOk="0">
                  <a:moveTo>
                    <a:pt x="2118" y="0"/>
                  </a:moveTo>
                  <a:lnTo>
                    <a:pt x="0" y="2037"/>
                  </a:lnTo>
                  <a:lnTo>
                    <a:pt x="0" y="2892"/>
                  </a:lnTo>
                  <a:lnTo>
                    <a:pt x="2118" y="835"/>
                  </a:lnTo>
                  <a:lnTo>
                    <a:pt x="2118"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14"/>
            <p:cNvSpPr/>
            <p:nvPr/>
          </p:nvSpPr>
          <p:spPr>
            <a:xfrm rot="10800000" flipH="1">
              <a:off x="197669" y="9066228"/>
              <a:ext cx="244707" cy="334091"/>
            </a:xfrm>
            <a:custGeom>
              <a:avLst/>
              <a:gdLst/>
              <a:ahLst/>
              <a:cxnLst/>
              <a:rect l="l" t="t" r="r" b="b"/>
              <a:pathLst>
                <a:path w="2119" h="2893" extrusionOk="0">
                  <a:moveTo>
                    <a:pt x="2118" y="1"/>
                  </a:moveTo>
                  <a:lnTo>
                    <a:pt x="0" y="2037"/>
                  </a:lnTo>
                  <a:lnTo>
                    <a:pt x="0" y="2893"/>
                  </a:lnTo>
                  <a:lnTo>
                    <a:pt x="2118" y="83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14"/>
            <p:cNvSpPr/>
            <p:nvPr/>
          </p:nvSpPr>
          <p:spPr>
            <a:xfrm rot="10800000" flipH="1">
              <a:off x="197669" y="885454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14"/>
            <p:cNvSpPr/>
            <p:nvPr/>
          </p:nvSpPr>
          <p:spPr>
            <a:xfrm rot="10800000" flipH="1">
              <a:off x="-2667042" y="4708190"/>
              <a:ext cx="169528" cy="6876983"/>
            </a:xfrm>
            <a:custGeom>
              <a:avLst/>
              <a:gdLst/>
              <a:ahLst/>
              <a:cxnLst/>
              <a:rect l="l" t="t" r="r" b="b"/>
              <a:pathLst>
                <a:path w="1468" h="59550" fill="none" extrusionOk="0">
                  <a:moveTo>
                    <a:pt x="1467" y="59549"/>
                  </a:moveTo>
                  <a:lnTo>
                    <a:pt x="1467" y="12749"/>
                  </a:lnTo>
                  <a:lnTo>
                    <a:pt x="1" y="11303"/>
                  </a:lnTo>
                  <a:lnTo>
                    <a:pt x="1" y="0"/>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14"/>
            <p:cNvSpPr/>
            <p:nvPr/>
          </p:nvSpPr>
          <p:spPr>
            <a:xfrm rot="10800000" flipH="1">
              <a:off x="-2617614" y="13271394"/>
              <a:ext cx="115" cy="1655904"/>
            </a:xfrm>
            <a:custGeom>
              <a:avLst/>
              <a:gdLst/>
              <a:ahLst/>
              <a:cxnLst/>
              <a:rect l="l" t="t" r="r" b="b"/>
              <a:pathLst>
                <a:path w="1" h="14339" fill="none" extrusionOk="0">
                  <a:moveTo>
                    <a:pt x="1" y="1"/>
                  </a:moveTo>
                  <a:lnTo>
                    <a:pt x="1" y="14338"/>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14"/>
            <p:cNvSpPr/>
            <p:nvPr/>
          </p:nvSpPr>
          <p:spPr>
            <a:xfrm rot="-5400000">
              <a:off x="-740256" y="5261506"/>
              <a:ext cx="2315739"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14"/>
            <p:cNvSpPr/>
            <p:nvPr/>
          </p:nvSpPr>
          <p:spPr>
            <a:xfrm rot="-5400000">
              <a:off x="62588" y="7086982"/>
              <a:ext cx="707751"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14"/>
            <p:cNvSpPr/>
            <p:nvPr/>
          </p:nvSpPr>
          <p:spPr>
            <a:xfrm rot="-5400000">
              <a:off x="-552634"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14"/>
            <p:cNvSpPr/>
            <p:nvPr/>
          </p:nvSpPr>
          <p:spPr>
            <a:xfrm rot="-5400000">
              <a:off x="157865"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14"/>
            <p:cNvSpPr/>
            <p:nvPr/>
          </p:nvSpPr>
          <p:spPr>
            <a:xfrm rot="-5400000">
              <a:off x="-78968"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14"/>
            <p:cNvSpPr/>
            <p:nvPr/>
          </p:nvSpPr>
          <p:spPr>
            <a:xfrm rot="-5400000">
              <a:off x="-315801"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14"/>
            <p:cNvSpPr/>
            <p:nvPr/>
          </p:nvSpPr>
          <p:spPr>
            <a:xfrm rot="-5400000">
              <a:off x="-3391983" y="8655203"/>
              <a:ext cx="711592"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14"/>
            <p:cNvSpPr/>
            <p:nvPr/>
          </p:nvSpPr>
          <p:spPr>
            <a:xfrm rot="-5400000">
              <a:off x="357699" y="11552145"/>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14"/>
            <p:cNvSpPr/>
            <p:nvPr/>
          </p:nvSpPr>
          <p:spPr>
            <a:xfrm rot="-5400000">
              <a:off x="357699" y="1273774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14"/>
            <p:cNvSpPr/>
            <p:nvPr/>
          </p:nvSpPr>
          <p:spPr>
            <a:xfrm rot="-5400000">
              <a:off x="357699" y="1250062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14"/>
            <p:cNvSpPr/>
            <p:nvPr/>
          </p:nvSpPr>
          <p:spPr>
            <a:xfrm rot="-5400000">
              <a:off x="357699" y="12263508"/>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14"/>
            <p:cNvSpPr/>
            <p:nvPr/>
          </p:nvSpPr>
          <p:spPr>
            <a:xfrm rot="-5400000">
              <a:off x="357699" y="1202638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14"/>
            <p:cNvSpPr/>
            <p:nvPr/>
          </p:nvSpPr>
          <p:spPr>
            <a:xfrm rot="-5400000">
              <a:off x="357699" y="11789266"/>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14"/>
            <p:cNvSpPr/>
            <p:nvPr/>
          </p:nvSpPr>
          <p:spPr>
            <a:xfrm rot="-5400000">
              <a:off x="357699" y="14299332"/>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14"/>
            <p:cNvSpPr/>
            <p:nvPr/>
          </p:nvSpPr>
          <p:spPr>
            <a:xfrm rot="-5400000">
              <a:off x="-1413456"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14"/>
            <p:cNvSpPr/>
            <p:nvPr/>
          </p:nvSpPr>
          <p:spPr>
            <a:xfrm rot="-5400000">
              <a:off x="-1128633"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6" name="Google Shape;916;p14"/>
          <p:cNvGrpSpPr/>
          <p:nvPr/>
        </p:nvGrpSpPr>
        <p:grpSpPr>
          <a:xfrm rot="10800000">
            <a:off x="8636589" y="3129613"/>
            <a:ext cx="261061" cy="3913266"/>
            <a:chOff x="7704114" y="-97112"/>
            <a:chExt cx="261061" cy="3913266"/>
          </a:xfrm>
        </p:grpSpPr>
        <p:sp>
          <p:nvSpPr>
            <p:cNvPr id="917" name="Google Shape;917;p14"/>
            <p:cNvSpPr/>
            <p:nvPr/>
          </p:nvSpPr>
          <p:spPr>
            <a:xfrm>
              <a:off x="7779425" y="-97112"/>
              <a:ext cx="185750" cy="3804950"/>
            </a:xfrm>
            <a:custGeom>
              <a:avLst/>
              <a:gdLst/>
              <a:ahLst/>
              <a:cxnLst/>
              <a:rect l="l" t="t" r="r" b="b"/>
              <a:pathLst>
                <a:path w="7430" h="152198" extrusionOk="0">
                  <a:moveTo>
                    <a:pt x="7366" y="0"/>
                  </a:moveTo>
                  <a:lnTo>
                    <a:pt x="7430" y="96755"/>
                  </a:lnTo>
                  <a:lnTo>
                    <a:pt x="0" y="107019"/>
                  </a:lnTo>
                  <a:lnTo>
                    <a:pt x="8" y="152198"/>
                  </a:lnTo>
                </a:path>
              </a:pathLst>
            </a:cu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sp>
        <p:sp>
          <p:nvSpPr>
            <p:cNvPr id="918" name="Google Shape;918;p14"/>
            <p:cNvSpPr/>
            <p:nvPr/>
          </p:nvSpPr>
          <p:spPr>
            <a:xfrm>
              <a:off x="7704114" y="3665554"/>
              <a:ext cx="150600" cy="1506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14"/>
            <p:cNvSpPr/>
            <p:nvPr/>
          </p:nvSpPr>
          <p:spPr>
            <a:xfrm>
              <a:off x="7779425" y="-97112"/>
              <a:ext cx="185750" cy="3804950"/>
            </a:xfrm>
            <a:custGeom>
              <a:avLst/>
              <a:gdLst/>
              <a:ahLst/>
              <a:cxnLst/>
              <a:rect l="l" t="t" r="r" b="b"/>
              <a:pathLst>
                <a:path w="7430" h="152198" extrusionOk="0">
                  <a:moveTo>
                    <a:pt x="7366" y="0"/>
                  </a:moveTo>
                  <a:lnTo>
                    <a:pt x="7430" y="96755"/>
                  </a:lnTo>
                  <a:lnTo>
                    <a:pt x="0" y="107019"/>
                  </a:lnTo>
                  <a:lnTo>
                    <a:pt x="8" y="152198"/>
                  </a:lnTo>
                </a:path>
              </a:pathLst>
            </a:cu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sp>
        <p:sp>
          <p:nvSpPr>
            <p:cNvPr id="920" name="Google Shape;920;p14"/>
            <p:cNvSpPr/>
            <p:nvPr/>
          </p:nvSpPr>
          <p:spPr>
            <a:xfrm>
              <a:off x="7704114" y="3665554"/>
              <a:ext cx="150600" cy="1506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header 1">
  <p:cSld name="CUSTOM_1_1">
    <p:spTree>
      <p:nvGrpSpPr>
        <p:cNvPr id="1" name="Shape 921"/>
        <p:cNvGrpSpPr/>
        <p:nvPr/>
      </p:nvGrpSpPr>
      <p:grpSpPr>
        <a:xfrm>
          <a:off x="0" y="0"/>
          <a:ext cx="0" cy="0"/>
          <a:chOff x="0" y="0"/>
          <a:chExt cx="0" cy="0"/>
        </a:xfrm>
      </p:grpSpPr>
      <p:sp>
        <p:nvSpPr>
          <p:cNvPr id="922" name="Google Shape;922;p15"/>
          <p:cNvSpPr txBox="1">
            <a:spLocks noGrp="1"/>
          </p:cNvSpPr>
          <p:nvPr>
            <p:ph type="title"/>
          </p:nvPr>
        </p:nvSpPr>
        <p:spPr>
          <a:xfrm>
            <a:off x="3039400" y="1812550"/>
            <a:ext cx="4730400" cy="6810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4500"/>
              <a:buNone/>
              <a:defRPr sz="4500"/>
            </a:lvl1pPr>
            <a:lvl2pPr lvl="1" algn="l" rtl="0">
              <a:spcBef>
                <a:spcPts val="0"/>
              </a:spcBef>
              <a:spcAft>
                <a:spcPts val="0"/>
              </a:spcAft>
              <a:buSzPts val="4500"/>
              <a:buNone/>
              <a:defRPr sz="4500"/>
            </a:lvl2pPr>
            <a:lvl3pPr lvl="2" algn="l" rtl="0">
              <a:spcBef>
                <a:spcPts val="0"/>
              </a:spcBef>
              <a:spcAft>
                <a:spcPts val="0"/>
              </a:spcAft>
              <a:buSzPts val="4500"/>
              <a:buNone/>
              <a:defRPr sz="4500"/>
            </a:lvl3pPr>
            <a:lvl4pPr lvl="3" algn="l" rtl="0">
              <a:spcBef>
                <a:spcPts val="0"/>
              </a:spcBef>
              <a:spcAft>
                <a:spcPts val="0"/>
              </a:spcAft>
              <a:buSzPts val="4500"/>
              <a:buNone/>
              <a:defRPr sz="4500"/>
            </a:lvl4pPr>
            <a:lvl5pPr lvl="4" algn="l" rtl="0">
              <a:spcBef>
                <a:spcPts val="0"/>
              </a:spcBef>
              <a:spcAft>
                <a:spcPts val="0"/>
              </a:spcAft>
              <a:buSzPts val="4500"/>
              <a:buNone/>
              <a:defRPr sz="4500"/>
            </a:lvl5pPr>
            <a:lvl6pPr lvl="5" algn="l" rtl="0">
              <a:spcBef>
                <a:spcPts val="0"/>
              </a:spcBef>
              <a:spcAft>
                <a:spcPts val="0"/>
              </a:spcAft>
              <a:buSzPts val="4500"/>
              <a:buNone/>
              <a:defRPr sz="4500"/>
            </a:lvl6pPr>
            <a:lvl7pPr lvl="6" algn="l" rtl="0">
              <a:spcBef>
                <a:spcPts val="0"/>
              </a:spcBef>
              <a:spcAft>
                <a:spcPts val="0"/>
              </a:spcAft>
              <a:buSzPts val="4500"/>
              <a:buNone/>
              <a:defRPr sz="4500"/>
            </a:lvl7pPr>
            <a:lvl8pPr lvl="7" algn="l" rtl="0">
              <a:spcBef>
                <a:spcPts val="0"/>
              </a:spcBef>
              <a:spcAft>
                <a:spcPts val="0"/>
              </a:spcAft>
              <a:buSzPts val="4500"/>
              <a:buNone/>
              <a:defRPr sz="4500"/>
            </a:lvl8pPr>
            <a:lvl9pPr lvl="8" algn="l" rtl="0">
              <a:spcBef>
                <a:spcPts val="0"/>
              </a:spcBef>
              <a:spcAft>
                <a:spcPts val="0"/>
              </a:spcAft>
              <a:buSzPts val="4500"/>
              <a:buNone/>
              <a:defRPr sz="4500"/>
            </a:lvl9pPr>
          </a:lstStyle>
          <a:p>
            <a:endParaRPr/>
          </a:p>
        </p:txBody>
      </p:sp>
      <p:sp>
        <p:nvSpPr>
          <p:cNvPr id="923" name="Google Shape;923;p15"/>
          <p:cNvSpPr txBox="1">
            <a:spLocks noGrp="1"/>
          </p:cNvSpPr>
          <p:nvPr>
            <p:ph type="subTitle" idx="1"/>
          </p:nvPr>
        </p:nvSpPr>
        <p:spPr>
          <a:xfrm>
            <a:off x="3039400" y="2854350"/>
            <a:ext cx="4133400" cy="419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700"/>
              <a:buNone/>
              <a:defRPr sz="1700"/>
            </a:lvl1pPr>
            <a:lvl2pPr lvl="1" rtl="0">
              <a:lnSpc>
                <a:spcPct val="100000"/>
              </a:lnSpc>
              <a:spcBef>
                <a:spcPts val="0"/>
              </a:spcBef>
              <a:spcAft>
                <a:spcPts val="0"/>
              </a:spcAft>
              <a:buSzPts val="1700"/>
              <a:buNone/>
              <a:defRPr sz="1700"/>
            </a:lvl2pPr>
            <a:lvl3pPr lvl="2" rtl="0">
              <a:lnSpc>
                <a:spcPct val="100000"/>
              </a:lnSpc>
              <a:spcBef>
                <a:spcPts val="0"/>
              </a:spcBef>
              <a:spcAft>
                <a:spcPts val="0"/>
              </a:spcAft>
              <a:buSzPts val="1700"/>
              <a:buNone/>
              <a:defRPr sz="1700"/>
            </a:lvl3pPr>
            <a:lvl4pPr lvl="3" rtl="0">
              <a:lnSpc>
                <a:spcPct val="100000"/>
              </a:lnSpc>
              <a:spcBef>
                <a:spcPts val="0"/>
              </a:spcBef>
              <a:spcAft>
                <a:spcPts val="0"/>
              </a:spcAft>
              <a:buSzPts val="1700"/>
              <a:buNone/>
              <a:defRPr sz="1700"/>
            </a:lvl4pPr>
            <a:lvl5pPr lvl="4" rtl="0">
              <a:lnSpc>
                <a:spcPct val="100000"/>
              </a:lnSpc>
              <a:spcBef>
                <a:spcPts val="0"/>
              </a:spcBef>
              <a:spcAft>
                <a:spcPts val="0"/>
              </a:spcAft>
              <a:buSzPts val="1700"/>
              <a:buNone/>
              <a:defRPr sz="1700"/>
            </a:lvl5pPr>
            <a:lvl6pPr lvl="5" rtl="0">
              <a:lnSpc>
                <a:spcPct val="100000"/>
              </a:lnSpc>
              <a:spcBef>
                <a:spcPts val="0"/>
              </a:spcBef>
              <a:spcAft>
                <a:spcPts val="0"/>
              </a:spcAft>
              <a:buSzPts val="1700"/>
              <a:buNone/>
              <a:defRPr sz="1700"/>
            </a:lvl6pPr>
            <a:lvl7pPr lvl="6" rtl="0">
              <a:lnSpc>
                <a:spcPct val="100000"/>
              </a:lnSpc>
              <a:spcBef>
                <a:spcPts val="0"/>
              </a:spcBef>
              <a:spcAft>
                <a:spcPts val="0"/>
              </a:spcAft>
              <a:buSzPts val="1700"/>
              <a:buNone/>
              <a:defRPr sz="1700"/>
            </a:lvl7pPr>
            <a:lvl8pPr lvl="7" rtl="0">
              <a:lnSpc>
                <a:spcPct val="100000"/>
              </a:lnSpc>
              <a:spcBef>
                <a:spcPts val="0"/>
              </a:spcBef>
              <a:spcAft>
                <a:spcPts val="0"/>
              </a:spcAft>
              <a:buSzPts val="1700"/>
              <a:buNone/>
              <a:defRPr sz="1700"/>
            </a:lvl8pPr>
            <a:lvl9pPr lvl="8" rtl="0">
              <a:lnSpc>
                <a:spcPct val="100000"/>
              </a:lnSpc>
              <a:spcBef>
                <a:spcPts val="0"/>
              </a:spcBef>
              <a:spcAft>
                <a:spcPts val="0"/>
              </a:spcAft>
              <a:buSzPts val="1700"/>
              <a:buNone/>
              <a:defRPr sz="1700"/>
            </a:lvl9pPr>
          </a:lstStyle>
          <a:p>
            <a:endParaRPr/>
          </a:p>
        </p:txBody>
      </p:sp>
      <p:sp>
        <p:nvSpPr>
          <p:cNvPr id="924" name="Google Shape;924;p15"/>
          <p:cNvSpPr txBox="1">
            <a:spLocks noGrp="1"/>
          </p:cNvSpPr>
          <p:nvPr>
            <p:ph type="title" idx="2" hasCustomPrompt="1"/>
          </p:nvPr>
        </p:nvSpPr>
        <p:spPr>
          <a:xfrm>
            <a:off x="1624100" y="2159377"/>
            <a:ext cx="1076400" cy="823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48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grpSp>
        <p:nvGrpSpPr>
          <p:cNvPr id="925" name="Google Shape;925;p15"/>
          <p:cNvGrpSpPr/>
          <p:nvPr/>
        </p:nvGrpSpPr>
        <p:grpSpPr>
          <a:xfrm rot="5400000" flipH="1">
            <a:off x="3245125" y="-6666529"/>
            <a:ext cx="3721951" cy="12135923"/>
            <a:chOff x="-3170262" y="3452177"/>
            <a:chExt cx="3721951" cy="12135923"/>
          </a:xfrm>
        </p:grpSpPr>
        <p:sp>
          <p:nvSpPr>
            <p:cNvPr id="926" name="Google Shape;926;p15"/>
            <p:cNvSpPr/>
            <p:nvPr/>
          </p:nvSpPr>
          <p:spPr>
            <a:xfrm rot="10800000" flipH="1">
              <a:off x="-3118587" y="3494700"/>
              <a:ext cx="3535035" cy="8139899"/>
            </a:xfrm>
            <a:custGeom>
              <a:avLst/>
              <a:gdLst/>
              <a:ahLst/>
              <a:cxnLst/>
              <a:rect l="l" t="t" r="r" b="b"/>
              <a:pathLst>
                <a:path w="30611" h="70486" fill="none" extrusionOk="0">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15"/>
            <p:cNvSpPr/>
            <p:nvPr/>
          </p:nvSpPr>
          <p:spPr>
            <a:xfrm rot="10800000" flipH="1">
              <a:off x="-3036246" y="7546946"/>
              <a:ext cx="115" cy="2140237"/>
            </a:xfrm>
            <a:custGeom>
              <a:avLst/>
              <a:gdLst/>
              <a:ahLst/>
              <a:cxnLst/>
              <a:rect l="l" t="t" r="r" b="b"/>
              <a:pathLst>
                <a:path w="1" h="18533" fill="none" extrusionOk="0">
                  <a:moveTo>
                    <a:pt x="1" y="0"/>
                  </a:moveTo>
                  <a:lnTo>
                    <a:pt x="1" y="18533"/>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15"/>
            <p:cNvSpPr/>
            <p:nvPr/>
          </p:nvSpPr>
          <p:spPr>
            <a:xfrm rot="10800000" flipH="1">
              <a:off x="-3066849" y="6509634"/>
              <a:ext cx="115" cy="557550"/>
            </a:xfrm>
            <a:custGeom>
              <a:avLst/>
              <a:gdLst/>
              <a:ahLst/>
              <a:cxnLst/>
              <a:rect l="l" t="t" r="r" b="b"/>
              <a:pathLst>
                <a:path w="1" h="4828" fill="none" extrusionOk="0">
                  <a:moveTo>
                    <a:pt x="1" y="1"/>
                  </a:moveTo>
                  <a:lnTo>
                    <a:pt x="1" y="4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15"/>
            <p:cNvSpPr/>
            <p:nvPr/>
          </p:nvSpPr>
          <p:spPr>
            <a:xfrm rot="10800000" flipH="1">
              <a:off x="-3043291" y="10468067"/>
              <a:ext cx="425784" cy="5061252"/>
            </a:xfrm>
            <a:custGeom>
              <a:avLst/>
              <a:gdLst/>
              <a:ahLst/>
              <a:cxnLst/>
              <a:rect l="l" t="t" r="r" b="b"/>
              <a:pathLst>
                <a:path w="3687" h="43827" fill="none" extrusionOk="0">
                  <a:moveTo>
                    <a:pt x="3687" y="0"/>
                  </a:moveTo>
                  <a:lnTo>
                    <a:pt x="0" y="3686"/>
                  </a:lnTo>
                  <a:lnTo>
                    <a:pt x="0" y="21099"/>
                  </a:lnTo>
                  <a:lnTo>
                    <a:pt x="3116" y="24235"/>
                  </a:lnTo>
                  <a:lnTo>
                    <a:pt x="3116" y="30528"/>
                  </a:lnTo>
                  <a:lnTo>
                    <a:pt x="448" y="33196"/>
                  </a:lnTo>
                  <a:lnTo>
                    <a:pt x="448" y="43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15"/>
            <p:cNvSpPr/>
            <p:nvPr/>
          </p:nvSpPr>
          <p:spPr>
            <a:xfrm rot="10800000" flipH="1">
              <a:off x="-1354675" y="14357979"/>
              <a:ext cx="1771155" cy="1171339"/>
            </a:xfrm>
            <a:custGeom>
              <a:avLst/>
              <a:gdLst/>
              <a:ahLst/>
              <a:cxnLst/>
              <a:rect l="l" t="t" r="r" b="b"/>
              <a:pathLst>
                <a:path w="15337" h="10143" fill="none" extrusionOk="0">
                  <a:moveTo>
                    <a:pt x="1" y="0"/>
                  </a:moveTo>
                  <a:lnTo>
                    <a:pt x="4461" y="0"/>
                  </a:lnTo>
                  <a:lnTo>
                    <a:pt x="5724" y="1263"/>
                  </a:lnTo>
                  <a:lnTo>
                    <a:pt x="7353" y="1263"/>
                  </a:lnTo>
                  <a:lnTo>
                    <a:pt x="8554" y="61"/>
                  </a:lnTo>
                  <a:lnTo>
                    <a:pt x="15336" y="61"/>
                  </a:lnTo>
                  <a:lnTo>
                    <a:pt x="15336" y="10142"/>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15"/>
            <p:cNvSpPr/>
            <p:nvPr/>
          </p:nvSpPr>
          <p:spPr>
            <a:xfrm rot="10800000" flipH="1">
              <a:off x="197669" y="9703588"/>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15"/>
            <p:cNvSpPr/>
            <p:nvPr/>
          </p:nvSpPr>
          <p:spPr>
            <a:xfrm rot="10800000" flipH="1">
              <a:off x="197669" y="949190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15"/>
            <p:cNvSpPr/>
            <p:nvPr/>
          </p:nvSpPr>
          <p:spPr>
            <a:xfrm rot="10800000" flipH="1">
              <a:off x="197669" y="9277912"/>
              <a:ext cx="244707" cy="333975"/>
            </a:xfrm>
            <a:custGeom>
              <a:avLst/>
              <a:gdLst/>
              <a:ahLst/>
              <a:cxnLst/>
              <a:rect l="l" t="t" r="r" b="b"/>
              <a:pathLst>
                <a:path w="2119" h="2892" extrusionOk="0">
                  <a:moveTo>
                    <a:pt x="2118" y="0"/>
                  </a:moveTo>
                  <a:lnTo>
                    <a:pt x="0" y="2037"/>
                  </a:lnTo>
                  <a:lnTo>
                    <a:pt x="0" y="2892"/>
                  </a:lnTo>
                  <a:lnTo>
                    <a:pt x="2118" y="835"/>
                  </a:lnTo>
                  <a:lnTo>
                    <a:pt x="2118" y="0"/>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15"/>
            <p:cNvSpPr/>
            <p:nvPr/>
          </p:nvSpPr>
          <p:spPr>
            <a:xfrm rot="10800000" flipH="1">
              <a:off x="197669" y="9066228"/>
              <a:ext cx="244707" cy="334091"/>
            </a:xfrm>
            <a:custGeom>
              <a:avLst/>
              <a:gdLst/>
              <a:ahLst/>
              <a:cxnLst/>
              <a:rect l="l" t="t" r="r" b="b"/>
              <a:pathLst>
                <a:path w="2119" h="2893" extrusionOk="0">
                  <a:moveTo>
                    <a:pt x="2118" y="1"/>
                  </a:moveTo>
                  <a:lnTo>
                    <a:pt x="0" y="2037"/>
                  </a:lnTo>
                  <a:lnTo>
                    <a:pt x="0" y="2893"/>
                  </a:lnTo>
                  <a:lnTo>
                    <a:pt x="2118" y="83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15"/>
            <p:cNvSpPr/>
            <p:nvPr/>
          </p:nvSpPr>
          <p:spPr>
            <a:xfrm rot="10800000" flipH="1">
              <a:off x="197669" y="885454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15"/>
            <p:cNvSpPr/>
            <p:nvPr/>
          </p:nvSpPr>
          <p:spPr>
            <a:xfrm rot="10800000" flipH="1">
              <a:off x="-2667042" y="4708190"/>
              <a:ext cx="169528" cy="6876983"/>
            </a:xfrm>
            <a:custGeom>
              <a:avLst/>
              <a:gdLst/>
              <a:ahLst/>
              <a:cxnLst/>
              <a:rect l="l" t="t" r="r" b="b"/>
              <a:pathLst>
                <a:path w="1468" h="59550" fill="none" extrusionOk="0">
                  <a:moveTo>
                    <a:pt x="1467" y="59549"/>
                  </a:moveTo>
                  <a:lnTo>
                    <a:pt x="1467" y="12749"/>
                  </a:lnTo>
                  <a:lnTo>
                    <a:pt x="1" y="11303"/>
                  </a:lnTo>
                  <a:lnTo>
                    <a:pt x="1" y="0"/>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15"/>
            <p:cNvSpPr/>
            <p:nvPr/>
          </p:nvSpPr>
          <p:spPr>
            <a:xfrm rot="10800000" flipH="1">
              <a:off x="-2617614" y="13271394"/>
              <a:ext cx="115" cy="1655904"/>
            </a:xfrm>
            <a:custGeom>
              <a:avLst/>
              <a:gdLst/>
              <a:ahLst/>
              <a:cxnLst/>
              <a:rect l="l" t="t" r="r" b="b"/>
              <a:pathLst>
                <a:path w="1" h="14339" fill="none" extrusionOk="0">
                  <a:moveTo>
                    <a:pt x="1" y="1"/>
                  </a:moveTo>
                  <a:lnTo>
                    <a:pt x="1" y="14338"/>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15"/>
            <p:cNvSpPr/>
            <p:nvPr/>
          </p:nvSpPr>
          <p:spPr>
            <a:xfrm rot="-5400000">
              <a:off x="-740256" y="5261506"/>
              <a:ext cx="2315739"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15"/>
            <p:cNvSpPr/>
            <p:nvPr/>
          </p:nvSpPr>
          <p:spPr>
            <a:xfrm rot="-5400000">
              <a:off x="62588" y="7086982"/>
              <a:ext cx="707751"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15"/>
            <p:cNvSpPr/>
            <p:nvPr/>
          </p:nvSpPr>
          <p:spPr>
            <a:xfrm rot="-5400000">
              <a:off x="-552634"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15"/>
            <p:cNvSpPr/>
            <p:nvPr/>
          </p:nvSpPr>
          <p:spPr>
            <a:xfrm rot="-5400000">
              <a:off x="157865"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15"/>
            <p:cNvSpPr/>
            <p:nvPr/>
          </p:nvSpPr>
          <p:spPr>
            <a:xfrm rot="-5400000">
              <a:off x="-78968"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15"/>
            <p:cNvSpPr/>
            <p:nvPr/>
          </p:nvSpPr>
          <p:spPr>
            <a:xfrm rot="-5400000">
              <a:off x="-315801"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15"/>
            <p:cNvSpPr/>
            <p:nvPr/>
          </p:nvSpPr>
          <p:spPr>
            <a:xfrm rot="-5400000">
              <a:off x="-3391983" y="8655203"/>
              <a:ext cx="711592"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15"/>
            <p:cNvSpPr/>
            <p:nvPr/>
          </p:nvSpPr>
          <p:spPr>
            <a:xfrm rot="-5400000">
              <a:off x="357699" y="11552145"/>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15"/>
            <p:cNvSpPr/>
            <p:nvPr/>
          </p:nvSpPr>
          <p:spPr>
            <a:xfrm rot="-5400000">
              <a:off x="357699" y="1273774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15"/>
            <p:cNvSpPr/>
            <p:nvPr/>
          </p:nvSpPr>
          <p:spPr>
            <a:xfrm rot="-5400000">
              <a:off x="357699" y="1250062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15"/>
            <p:cNvSpPr/>
            <p:nvPr/>
          </p:nvSpPr>
          <p:spPr>
            <a:xfrm rot="-5400000">
              <a:off x="357699" y="12263508"/>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15"/>
            <p:cNvSpPr/>
            <p:nvPr/>
          </p:nvSpPr>
          <p:spPr>
            <a:xfrm rot="-5400000">
              <a:off x="357699" y="1202638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15"/>
            <p:cNvSpPr/>
            <p:nvPr/>
          </p:nvSpPr>
          <p:spPr>
            <a:xfrm rot="-5400000">
              <a:off x="357699" y="11789266"/>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15"/>
            <p:cNvSpPr/>
            <p:nvPr/>
          </p:nvSpPr>
          <p:spPr>
            <a:xfrm rot="-5400000">
              <a:off x="357699" y="14299332"/>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15"/>
            <p:cNvSpPr/>
            <p:nvPr/>
          </p:nvSpPr>
          <p:spPr>
            <a:xfrm rot="-5400000">
              <a:off x="-1413456"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15"/>
            <p:cNvSpPr/>
            <p:nvPr/>
          </p:nvSpPr>
          <p:spPr>
            <a:xfrm rot="-5400000">
              <a:off x="-1128633"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15"/>
            <p:cNvSpPr/>
            <p:nvPr/>
          </p:nvSpPr>
          <p:spPr>
            <a:xfrm rot="10800000" flipH="1">
              <a:off x="-3118587" y="3494700"/>
              <a:ext cx="3535035" cy="8139899"/>
            </a:xfrm>
            <a:custGeom>
              <a:avLst/>
              <a:gdLst/>
              <a:ahLst/>
              <a:cxnLst/>
              <a:rect l="l" t="t" r="r" b="b"/>
              <a:pathLst>
                <a:path w="30611" h="70486" fill="none" extrusionOk="0">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15"/>
            <p:cNvSpPr/>
            <p:nvPr/>
          </p:nvSpPr>
          <p:spPr>
            <a:xfrm rot="10800000" flipH="1">
              <a:off x="-3036246" y="7546946"/>
              <a:ext cx="115" cy="2140237"/>
            </a:xfrm>
            <a:custGeom>
              <a:avLst/>
              <a:gdLst/>
              <a:ahLst/>
              <a:cxnLst/>
              <a:rect l="l" t="t" r="r" b="b"/>
              <a:pathLst>
                <a:path w="1" h="18533" fill="none" extrusionOk="0">
                  <a:moveTo>
                    <a:pt x="1" y="0"/>
                  </a:moveTo>
                  <a:lnTo>
                    <a:pt x="1" y="18533"/>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15"/>
            <p:cNvSpPr/>
            <p:nvPr/>
          </p:nvSpPr>
          <p:spPr>
            <a:xfrm rot="10800000" flipH="1">
              <a:off x="-3066849" y="6509634"/>
              <a:ext cx="115" cy="557550"/>
            </a:xfrm>
            <a:custGeom>
              <a:avLst/>
              <a:gdLst/>
              <a:ahLst/>
              <a:cxnLst/>
              <a:rect l="l" t="t" r="r" b="b"/>
              <a:pathLst>
                <a:path w="1" h="4828" fill="none" extrusionOk="0">
                  <a:moveTo>
                    <a:pt x="1" y="1"/>
                  </a:moveTo>
                  <a:lnTo>
                    <a:pt x="1" y="4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15"/>
            <p:cNvSpPr/>
            <p:nvPr/>
          </p:nvSpPr>
          <p:spPr>
            <a:xfrm rot="10800000" flipH="1">
              <a:off x="-3043291" y="10468067"/>
              <a:ext cx="425784" cy="5061252"/>
            </a:xfrm>
            <a:custGeom>
              <a:avLst/>
              <a:gdLst/>
              <a:ahLst/>
              <a:cxnLst/>
              <a:rect l="l" t="t" r="r" b="b"/>
              <a:pathLst>
                <a:path w="3687" h="43827" fill="none" extrusionOk="0">
                  <a:moveTo>
                    <a:pt x="3687" y="0"/>
                  </a:moveTo>
                  <a:lnTo>
                    <a:pt x="0" y="3686"/>
                  </a:lnTo>
                  <a:lnTo>
                    <a:pt x="0" y="21099"/>
                  </a:lnTo>
                  <a:lnTo>
                    <a:pt x="3116" y="24235"/>
                  </a:lnTo>
                  <a:lnTo>
                    <a:pt x="3116" y="30528"/>
                  </a:lnTo>
                  <a:lnTo>
                    <a:pt x="448" y="33196"/>
                  </a:lnTo>
                  <a:lnTo>
                    <a:pt x="448" y="43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15"/>
            <p:cNvSpPr/>
            <p:nvPr/>
          </p:nvSpPr>
          <p:spPr>
            <a:xfrm rot="10800000" flipH="1">
              <a:off x="-1354675" y="14357979"/>
              <a:ext cx="1771155" cy="1171339"/>
            </a:xfrm>
            <a:custGeom>
              <a:avLst/>
              <a:gdLst/>
              <a:ahLst/>
              <a:cxnLst/>
              <a:rect l="l" t="t" r="r" b="b"/>
              <a:pathLst>
                <a:path w="15337" h="10143" fill="none" extrusionOk="0">
                  <a:moveTo>
                    <a:pt x="1" y="0"/>
                  </a:moveTo>
                  <a:lnTo>
                    <a:pt x="4461" y="0"/>
                  </a:lnTo>
                  <a:lnTo>
                    <a:pt x="5724" y="1263"/>
                  </a:lnTo>
                  <a:lnTo>
                    <a:pt x="7353" y="1263"/>
                  </a:lnTo>
                  <a:lnTo>
                    <a:pt x="8554" y="61"/>
                  </a:lnTo>
                  <a:lnTo>
                    <a:pt x="15336" y="61"/>
                  </a:lnTo>
                  <a:lnTo>
                    <a:pt x="15336" y="10142"/>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15"/>
            <p:cNvSpPr/>
            <p:nvPr/>
          </p:nvSpPr>
          <p:spPr>
            <a:xfrm rot="10800000" flipH="1">
              <a:off x="197669" y="9703588"/>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15"/>
            <p:cNvSpPr/>
            <p:nvPr/>
          </p:nvSpPr>
          <p:spPr>
            <a:xfrm rot="10800000" flipH="1">
              <a:off x="197669" y="949190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15"/>
            <p:cNvSpPr/>
            <p:nvPr/>
          </p:nvSpPr>
          <p:spPr>
            <a:xfrm rot="10800000" flipH="1">
              <a:off x="197669" y="9277912"/>
              <a:ext cx="244707" cy="333975"/>
            </a:xfrm>
            <a:custGeom>
              <a:avLst/>
              <a:gdLst/>
              <a:ahLst/>
              <a:cxnLst/>
              <a:rect l="l" t="t" r="r" b="b"/>
              <a:pathLst>
                <a:path w="2119" h="2892" extrusionOk="0">
                  <a:moveTo>
                    <a:pt x="2118" y="0"/>
                  </a:moveTo>
                  <a:lnTo>
                    <a:pt x="0" y="2037"/>
                  </a:lnTo>
                  <a:lnTo>
                    <a:pt x="0" y="2892"/>
                  </a:lnTo>
                  <a:lnTo>
                    <a:pt x="2118" y="835"/>
                  </a:lnTo>
                  <a:lnTo>
                    <a:pt x="2118"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15"/>
            <p:cNvSpPr/>
            <p:nvPr/>
          </p:nvSpPr>
          <p:spPr>
            <a:xfrm rot="10800000" flipH="1">
              <a:off x="197669" y="9066228"/>
              <a:ext cx="244707" cy="334091"/>
            </a:xfrm>
            <a:custGeom>
              <a:avLst/>
              <a:gdLst/>
              <a:ahLst/>
              <a:cxnLst/>
              <a:rect l="l" t="t" r="r" b="b"/>
              <a:pathLst>
                <a:path w="2119" h="2893" extrusionOk="0">
                  <a:moveTo>
                    <a:pt x="2118" y="1"/>
                  </a:moveTo>
                  <a:lnTo>
                    <a:pt x="0" y="2037"/>
                  </a:lnTo>
                  <a:lnTo>
                    <a:pt x="0" y="2893"/>
                  </a:lnTo>
                  <a:lnTo>
                    <a:pt x="2118" y="83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15"/>
            <p:cNvSpPr/>
            <p:nvPr/>
          </p:nvSpPr>
          <p:spPr>
            <a:xfrm rot="10800000" flipH="1">
              <a:off x="197669" y="885454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15"/>
            <p:cNvSpPr/>
            <p:nvPr/>
          </p:nvSpPr>
          <p:spPr>
            <a:xfrm rot="10800000" flipH="1">
              <a:off x="-2667042" y="4708190"/>
              <a:ext cx="169528" cy="6876983"/>
            </a:xfrm>
            <a:custGeom>
              <a:avLst/>
              <a:gdLst/>
              <a:ahLst/>
              <a:cxnLst/>
              <a:rect l="l" t="t" r="r" b="b"/>
              <a:pathLst>
                <a:path w="1468" h="59550" fill="none" extrusionOk="0">
                  <a:moveTo>
                    <a:pt x="1467" y="59549"/>
                  </a:moveTo>
                  <a:lnTo>
                    <a:pt x="1467" y="12749"/>
                  </a:lnTo>
                  <a:lnTo>
                    <a:pt x="1" y="11303"/>
                  </a:lnTo>
                  <a:lnTo>
                    <a:pt x="1" y="0"/>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15"/>
            <p:cNvSpPr/>
            <p:nvPr/>
          </p:nvSpPr>
          <p:spPr>
            <a:xfrm rot="10800000" flipH="1">
              <a:off x="-2617614" y="13271394"/>
              <a:ext cx="115" cy="1655904"/>
            </a:xfrm>
            <a:custGeom>
              <a:avLst/>
              <a:gdLst/>
              <a:ahLst/>
              <a:cxnLst/>
              <a:rect l="l" t="t" r="r" b="b"/>
              <a:pathLst>
                <a:path w="1" h="14339" fill="none" extrusionOk="0">
                  <a:moveTo>
                    <a:pt x="1" y="1"/>
                  </a:moveTo>
                  <a:lnTo>
                    <a:pt x="1" y="14338"/>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15"/>
            <p:cNvSpPr/>
            <p:nvPr/>
          </p:nvSpPr>
          <p:spPr>
            <a:xfrm rot="-5400000">
              <a:off x="-740256" y="5261506"/>
              <a:ext cx="2315739"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15"/>
            <p:cNvSpPr/>
            <p:nvPr/>
          </p:nvSpPr>
          <p:spPr>
            <a:xfrm rot="-5400000">
              <a:off x="62588" y="7086982"/>
              <a:ext cx="707751"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15"/>
            <p:cNvSpPr/>
            <p:nvPr/>
          </p:nvSpPr>
          <p:spPr>
            <a:xfrm rot="-5400000">
              <a:off x="-552634"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15"/>
            <p:cNvSpPr/>
            <p:nvPr/>
          </p:nvSpPr>
          <p:spPr>
            <a:xfrm rot="-5400000">
              <a:off x="157865"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15"/>
            <p:cNvSpPr/>
            <p:nvPr/>
          </p:nvSpPr>
          <p:spPr>
            <a:xfrm rot="-5400000">
              <a:off x="-78968"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15"/>
            <p:cNvSpPr/>
            <p:nvPr/>
          </p:nvSpPr>
          <p:spPr>
            <a:xfrm rot="-5400000">
              <a:off x="-315801"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15"/>
            <p:cNvSpPr/>
            <p:nvPr/>
          </p:nvSpPr>
          <p:spPr>
            <a:xfrm rot="-5400000">
              <a:off x="-3391983" y="8655203"/>
              <a:ext cx="711592"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15"/>
            <p:cNvSpPr/>
            <p:nvPr/>
          </p:nvSpPr>
          <p:spPr>
            <a:xfrm rot="-5400000">
              <a:off x="357699" y="11552145"/>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15"/>
            <p:cNvSpPr/>
            <p:nvPr/>
          </p:nvSpPr>
          <p:spPr>
            <a:xfrm rot="-5400000">
              <a:off x="357699" y="1273774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15"/>
            <p:cNvSpPr/>
            <p:nvPr/>
          </p:nvSpPr>
          <p:spPr>
            <a:xfrm rot="-5400000">
              <a:off x="357699" y="1250062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15"/>
            <p:cNvSpPr/>
            <p:nvPr/>
          </p:nvSpPr>
          <p:spPr>
            <a:xfrm rot="-5400000">
              <a:off x="357699" y="12263508"/>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15"/>
            <p:cNvSpPr/>
            <p:nvPr/>
          </p:nvSpPr>
          <p:spPr>
            <a:xfrm rot="-5400000">
              <a:off x="357699" y="1202638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15"/>
            <p:cNvSpPr/>
            <p:nvPr/>
          </p:nvSpPr>
          <p:spPr>
            <a:xfrm rot="-5400000">
              <a:off x="357699" y="11789266"/>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15"/>
            <p:cNvSpPr/>
            <p:nvPr/>
          </p:nvSpPr>
          <p:spPr>
            <a:xfrm rot="-5400000">
              <a:off x="357699" y="14299332"/>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15"/>
            <p:cNvSpPr/>
            <p:nvPr/>
          </p:nvSpPr>
          <p:spPr>
            <a:xfrm rot="-5400000">
              <a:off x="-1413456"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15"/>
            <p:cNvSpPr/>
            <p:nvPr/>
          </p:nvSpPr>
          <p:spPr>
            <a:xfrm rot="-5400000">
              <a:off x="-1128633"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2" name="Google Shape;982;p15"/>
          <p:cNvGrpSpPr/>
          <p:nvPr/>
        </p:nvGrpSpPr>
        <p:grpSpPr>
          <a:xfrm>
            <a:off x="-2507408" y="4010131"/>
            <a:ext cx="13681471" cy="3721951"/>
            <a:chOff x="-2507408" y="4010131"/>
            <a:chExt cx="13681471" cy="3721951"/>
          </a:xfrm>
        </p:grpSpPr>
        <p:sp>
          <p:nvSpPr>
            <p:cNvPr id="983" name="Google Shape;983;p15"/>
            <p:cNvSpPr/>
            <p:nvPr/>
          </p:nvSpPr>
          <p:spPr>
            <a:xfrm rot="-5400000">
              <a:off x="5294072" y="1842940"/>
              <a:ext cx="3535035" cy="8139899"/>
            </a:xfrm>
            <a:custGeom>
              <a:avLst/>
              <a:gdLst/>
              <a:ahLst/>
              <a:cxnLst/>
              <a:rect l="l" t="t" r="r" b="b"/>
              <a:pathLst>
                <a:path w="30611" h="70486" fill="none" extrusionOk="0">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15"/>
            <p:cNvSpPr/>
            <p:nvPr/>
          </p:nvSpPr>
          <p:spPr>
            <a:xfrm rot="-5400000">
              <a:off x="6009117" y="6527890"/>
              <a:ext cx="115" cy="2140237"/>
            </a:xfrm>
            <a:custGeom>
              <a:avLst/>
              <a:gdLst/>
              <a:ahLst/>
              <a:cxnLst/>
              <a:rect l="l" t="t" r="r" b="b"/>
              <a:pathLst>
                <a:path w="1" h="18533" fill="none" extrusionOk="0">
                  <a:moveTo>
                    <a:pt x="1" y="0"/>
                  </a:moveTo>
                  <a:lnTo>
                    <a:pt x="1" y="18533"/>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15"/>
            <p:cNvSpPr/>
            <p:nvPr/>
          </p:nvSpPr>
          <p:spPr>
            <a:xfrm rot="-5400000">
              <a:off x="7837772" y="7349837"/>
              <a:ext cx="115" cy="557550"/>
            </a:xfrm>
            <a:custGeom>
              <a:avLst/>
              <a:gdLst/>
              <a:ahLst/>
              <a:cxnLst/>
              <a:rect l="l" t="t" r="r" b="b"/>
              <a:pathLst>
                <a:path w="1" h="4828" fill="none" extrusionOk="0">
                  <a:moveTo>
                    <a:pt x="1" y="1"/>
                  </a:moveTo>
                  <a:lnTo>
                    <a:pt x="1" y="4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15"/>
            <p:cNvSpPr/>
            <p:nvPr/>
          </p:nvSpPr>
          <p:spPr>
            <a:xfrm rot="-5400000">
              <a:off x="1414655" y="4861593"/>
              <a:ext cx="425784" cy="5061252"/>
            </a:xfrm>
            <a:custGeom>
              <a:avLst/>
              <a:gdLst/>
              <a:ahLst/>
              <a:cxnLst/>
              <a:rect l="l" t="t" r="r" b="b"/>
              <a:pathLst>
                <a:path w="3687" h="43827" fill="none" extrusionOk="0">
                  <a:moveTo>
                    <a:pt x="3687" y="0"/>
                  </a:moveTo>
                  <a:lnTo>
                    <a:pt x="0" y="3686"/>
                  </a:lnTo>
                  <a:lnTo>
                    <a:pt x="0" y="21099"/>
                  </a:lnTo>
                  <a:lnTo>
                    <a:pt x="3116" y="24235"/>
                  </a:lnTo>
                  <a:lnTo>
                    <a:pt x="3116" y="30528"/>
                  </a:lnTo>
                  <a:lnTo>
                    <a:pt x="448" y="33196"/>
                  </a:lnTo>
                  <a:lnTo>
                    <a:pt x="448" y="43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15"/>
            <p:cNvSpPr/>
            <p:nvPr/>
          </p:nvSpPr>
          <p:spPr>
            <a:xfrm rot="-5400000">
              <a:off x="4633252" y="4074752"/>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15"/>
            <p:cNvSpPr/>
            <p:nvPr/>
          </p:nvSpPr>
          <p:spPr>
            <a:xfrm rot="-5400000">
              <a:off x="4844935" y="4074752"/>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15"/>
            <p:cNvSpPr/>
            <p:nvPr/>
          </p:nvSpPr>
          <p:spPr>
            <a:xfrm rot="-5400000">
              <a:off x="5058986" y="4074809"/>
              <a:ext cx="244707" cy="333975"/>
            </a:xfrm>
            <a:custGeom>
              <a:avLst/>
              <a:gdLst/>
              <a:ahLst/>
              <a:cxnLst/>
              <a:rect l="l" t="t" r="r" b="b"/>
              <a:pathLst>
                <a:path w="2119" h="2892" extrusionOk="0">
                  <a:moveTo>
                    <a:pt x="2118" y="0"/>
                  </a:moveTo>
                  <a:lnTo>
                    <a:pt x="0" y="2037"/>
                  </a:lnTo>
                  <a:lnTo>
                    <a:pt x="0" y="2892"/>
                  </a:lnTo>
                  <a:lnTo>
                    <a:pt x="2118" y="835"/>
                  </a:lnTo>
                  <a:lnTo>
                    <a:pt x="2118" y="0"/>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15"/>
            <p:cNvSpPr/>
            <p:nvPr/>
          </p:nvSpPr>
          <p:spPr>
            <a:xfrm rot="-5400000">
              <a:off x="5270612" y="4074752"/>
              <a:ext cx="244707" cy="334091"/>
            </a:xfrm>
            <a:custGeom>
              <a:avLst/>
              <a:gdLst/>
              <a:ahLst/>
              <a:cxnLst/>
              <a:rect l="l" t="t" r="r" b="b"/>
              <a:pathLst>
                <a:path w="2119" h="2893" extrusionOk="0">
                  <a:moveTo>
                    <a:pt x="2118" y="1"/>
                  </a:moveTo>
                  <a:lnTo>
                    <a:pt x="0" y="2037"/>
                  </a:lnTo>
                  <a:lnTo>
                    <a:pt x="0" y="2893"/>
                  </a:lnTo>
                  <a:lnTo>
                    <a:pt x="2118" y="83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15"/>
            <p:cNvSpPr/>
            <p:nvPr/>
          </p:nvSpPr>
          <p:spPr>
            <a:xfrm rot="-5400000">
              <a:off x="5482295" y="4074752"/>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15"/>
            <p:cNvSpPr/>
            <p:nvPr/>
          </p:nvSpPr>
          <p:spPr>
            <a:xfrm rot="-5400000">
              <a:off x="6394794" y="3705606"/>
              <a:ext cx="169528" cy="6876983"/>
            </a:xfrm>
            <a:custGeom>
              <a:avLst/>
              <a:gdLst/>
              <a:ahLst/>
              <a:cxnLst/>
              <a:rect l="l" t="t" r="r" b="b"/>
              <a:pathLst>
                <a:path w="1468" h="59550" fill="none" extrusionOk="0">
                  <a:moveTo>
                    <a:pt x="1467" y="59549"/>
                  </a:moveTo>
                  <a:lnTo>
                    <a:pt x="1467" y="12749"/>
                  </a:lnTo>
                  <a:lnTo>
                    <a:pt x="1" y="11303"/>
                  </a:lnTo>
                  <a:lnTo>
                    <a:pt x="1" y="0"/>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15"/>
            <p:cNvSpPr/>
            <p:nvPr/>
          </p:nvSpPr>
          <p:spPr>
            <a:xfrm rot="-5400000">
              <a:off x="526836" y="6351425"/>
              <a:ext cx="115" cy="1655904"/>
            </a:xfrm>
            <a:custGeom>
              <a:avLst/>
              <a:gdLst/>
              <a:ahLst/>
              <a:cxnLst/>
              <a:rect l="l" t="t" r="r" b="b"/>
              <a:pathLst>
                <a:path w="1" h="14339" fill="none" extrusionOk="0">
                  <a:moveTo>
                    <a:pt x="1" y="1"/>
                  </a:moveTo>
                  <a:lnTo>
                    <a:pt x="1" y="14338"/>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15"/>
            <p:cNvSpPr/>
            <p:nvPr/>
          </p:nvSpPr>
          <p:spPr>
            <a:xfrm rot="10800000" flipH="1">
              <a:off x="8072788" y="4010131"/>
              <a:ext cx="2315739"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15"/>
            <p:cNvSpPr/>
            <p:nvPr/>
          </p:nvSpPr>
          <p:spPr>
            <a:xfrm rot="10800000" flipH="1">
              <a:off x="7051306" y="4011281"/>
              <a:ext cx="707751"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15"/>
            <p:cNvSpPr/>
            <p:nvPr/>
          </p:nvSpPr>
          <p:spPr>
            <a:xfrm rot="10800000" flipH="1">
              <a:off x="11056539" y="4996931"/>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15"/>
            <p:cNvSpPr/>
            <p:nvPr/>
          </p:nvSpPr>
          <p:spPr>
            <a:xfrm rot="10800000" flipH="1">
              <a:off x="11056539" y="4286432"/>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15"/>
            <p:cNvSpPr/>
            <p:nvPr/>
          </p:nvSpPr>
          <p:spPr>
            <a:xfrm rot="10800000" flipH="1">
              <a:off x="11056539" y="4523265"/>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15"/>
            <p:cNvSpPr/>
            <p:nvPr/>
          </p:nvSpPr>
          <p:spPr>
            <a:xfrm rot="10800000" flipH="1">
              <a:off x="11056539" y="4760098"/>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15"/>
            <p:cNvSpPr/>
            <p:nvPr/>
          </p:nvSpPr>
          <p:spPr>
            <a:xfrm rot="10800000" flipH="1">
              <a:off x="5481164" y="7463931"/>
              <a:ext cx="711592"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15"/>
            <p:cNvSpPr/>
            <p:nvPr/>
          </p:nvSpPr>
          <p:spPr>
            <a:xfrm rot="10800000" flipH="1">
              <a:off x="2956571" y="4086598"/>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15"/>
            <p:cNvSpPr/>
            <p:nvPr/>
          </p:nvSpPr>
          <p:spPr>
            <a:xfrm rot="10800000" flipH="1">
              <a:off x="1770967" y="4086598"/>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15"/>
            <p:cNvSpPr/>
            <p:nvPr/>
          </p:nvSpPr>
          <p:spPr>
            <a:xfrm rot="10800000" flipH="1">
              <a:off x="2008088" y="4086598"/>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15"/>
            <p:cNvSpPr/>
            <p:nvPr/>
          </p:nvSpPr>
          <p:spPr>
            <a:xfrm rot="10800000" flipH="1">
              <a:off x="2245208" y="4086598"/>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15"/>
            <p:cNvSpPr/>
            <p:nvPr/>
          </p:nvSpPr>
          <p:spPr>
            <a:xfrm rot="10800000" flipH="1">
              <a:off x="2482329" y="4086598"/>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15"/>
            <p:cNvSpPr/>
            <p:nvPr/>
          </p:nvSpPr>
          <p:spPr>
            <a:xfrm rot="10800000" flipH="1">
              <a:off x="2719450" y="4086598"/>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15"/>
            <p:cNvSpPr/>
            <p:nvPr/>
          </p:nvSpPr>
          <p:spPr>
            <a:xfrm rot="-5400000">
              <a:off x="5294072" y="1842940"/>
              <a:ext cx="3535035" cy="8139899"/>
            </a:xfrm>
            <a:custGeom>
              <a:avLst/>
              <a:gdLst/>
              <a:ahLst/>
              <a:cxnLst/>
              <a:rect l="l" t="t" r="r" b="b"/>
              <a:pathLst>
                <a:path w="30611" h="70486" fill="none" extrusionOk="0">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15"/>
            <p:cNvSpPr/>
            <p:nvPr/>
          </p:nvSpPr>
          <p:spPr>
            <a:xfrm rot="-5400000">
              <a:off x="6009117" y="6527890"/>
              <a:ext cx="115" cy="2140237"/>
            </a:xfrm>
            <a:custGeom>
              <a:avLst/>
              <a:gdLst/>
              <a:ahLst/>
              <a:cxnLst/>
              <a:rect l="l" t="t" r="r" b="b"/>
              <a:pathLst>
                <a:path w="1" h="18533" fill="none" extrusionOk="0">
                  <a:moveTo>
                    <a:pt x="1" y="0"/>
                  </a:moveTo>
                  <a:lnTo>
                    <a:pt x="1" y="18533"/>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15"/>
            <p:cNvSpPr/>
            <p:nvPr/>
          </p:nvSpPr>
          <p:spPr>
            <a:xfrm rot="-5400000">
              <a:off x="7837772" y="7349837"/>
              <a:ext cx="115" cy="557550"/>
            </a:xfrm>
            <a:custGeom>
              <a:avLst/>
              <a:gdLst/>
              <a:ahLst/>
              <a:cxnLst/>
              <a:rect l="l" t="t" r="r" b="b"/>
              <a:pathLst>
                <a:path w="1" h="4828" fill="none" extrusionOk="0">
                  <a:moveTo>
                    <a:pt x="1" y="1"/>
                  </a:moveTo>
                  <a:lnTo>
                    <a:pt x="1" y="4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15"/>
            <p:cNvSpPr/>
            <p:nvPr/>
          </p:nvSpPr>
          <p:spPr>
            <a:xfrm rot="-5400000">
              <a:off x="1414655" y="4861593"/>
              <a:ext cx="425784" cy="5061252"/>
            </a:xfrm>
            <a:custGeom>
              <a:avLst/>
              <a:gdLst/>
              <a:ahLst/>
              <a:cxnLst/>
              <a:rect l="l" t="t" r="r" b="b"/>
              <a:pathLst>
                <a:path w="3687" h="43827" fill="none" extrusionOk="0">
                  <a:moveTo>
                    <a:pt x="3687" y="0"/>
                  </a:moveTo>
                  <a:lnTo>
                    <a:pt x="0" y="3686"/>
                  </a:lnTo>
                  <a:lnTo>
                    <a:pt x="0" y="21099"/>
                  </a:lnTo>
                  <a:lnTo>
                    <a:pt x="3116" y="24235"/>
                  </a:lnTo>
                  <a:lnTo>
                    <a:pt x="3116" y="30528"/>
                  </a:lnTo>
                  <a:lnTo>
                    <a:pt x="448" y="33196"/>
                  </a:lnTo>
                  <a:lnTo>
                    <a:pt x="448" y="43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15"/>
            <p:cNvSpPr/>
            <p:nvPr/>
          </p:nvSpPr>
          <p:spPr>
            <a:xfrm rot="-5400000">
              <a:off x="4633252" y="4074752"/>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15"/>
            <p:cNvSpPr/>
            <p:nvPr/>
          </p:nvSpPr>
          <p:spPr>
            <a:xfrm rot="-5400000">
              <a:off x="4844935" y="4074752"/>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15"/>
            <p:cNvSpPr/>
            <p:nvPr/>
          </p:nvSpPr>
          <p:spPr>
            <a:xfrm rot="-5400000">
              <a:off x="5058986" y="4074809"/>
              <a:ext cx="244707" cy="333975"/>
            </a:xfrm>
            <a:custGeom>
              <a:avLst/>
              <a:gdLst/>
              <a:ahLst/>
              <a:cxnLst/>
              <a:rect l="l" t="t" r="r" b="b"/>
              <a:pathLst>
                <a:path w="2119" h="2892" extrusionOk="0">
                  <a:moveTo>
                    <a:pt x="2118" y="0"/>
                  </a:moveTo>
                  <a:lnTo>
                    <a:pt x="0" y="2037"/>
                  </a:lnTo>
                  <a:lnTo>
                    <a:pt x="0" y="2892"/>
                  </a:lnTo>
                  <a:lnTo>
                    <a:pt x="2118" y="835"/>
                  </a:lnTo>
                  <a:lnTo>
                    <a:pt x="2118"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15"/>
            <p:cNvSpPr/>
            <p:nvPr/>
          </p:nvSpPr>
          <p:spPr>
            <a:xfrm rot="-5400000">
              <a:off x="5270612" y="4074752"/>
              <a:ext cx="244707" cy="334091"/>
            </a:xfrm>
            <a:custGeom>
              <a:avLst/>
              <a:gdLst/>
              <a:ahLst/>
              <a:cxnLst/>
              <a:rect l="l" t="t" r="r" b="b"/>
              <a:pathLst>
                <a:path w="2119" h="2893" extrusionOk="0">
                  <a:moveTo>
                    <a:pt x="2118" y="1"/>
                  </a:moveTo>
                  <a:lnTo>
                    <a:pt x="0" y="2037"/>
                  </a:lnTo>
                  <a:lnTo>
                    <a:pt x="0" y="2893"/>
                  </a:lnTo>
                  <a:lnTo>
                    <a:pt x="2118" y="83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15"/>
            <p:cNvSpPr/>
            <p:nvPr/>
          </p:nvSpPr>
          <p:spPr>
            <a:xfrm rot="-5400000">
              <a:off x="5482295" y="4074752"/>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15"/>
            <p:cNvSpPr/>
            <p:nvPr/>
          </p:nvSpPr>
          <p:spPr>
            <a:xfrm rot="-5400000">
              <a:off x="526836" y="6351425"/>
              <a:ext cx="115" cy="1655904"/>
            </a:xfrm>
            <a:custGeom>
              <a:avLst/>
              <a:gdLst/>
              <a:ahLst/>
              <a:cxnLst/>
              <a:rect l="l" t="t" r="r" b="b"/>
              <a:pathLst>
                <a:path w="1" h="14339" fill="none" extrusionOk="0">
                  <a:moveTo>
                    <a:pt x="1" y="1"/>
                  </a:moveTo>
                  <a:lnTo>
                    <a:pt x="1" y="14338"/>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15"/>
            <p:cNvSpPr/>
            <p:nvPr/>
          </p:nvSpPr>
          <p:spPr>
            <a:xfrm rot="10800000" flipH="1">
              <a:off x="8072788" y="4010131"/>
              <a:ext cx="2315739"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15"/>
            <p:cNvSpPr/>
            <p:nvPr/>
          </p:nvSpPr>
          <p:spPr>
            <a:xfrm rot="10800000" flipH="1">
              <a:off x="7051306" y="4011281"/>
              <a:ext cx="707751"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15"/>
            <p:cNvSpPr/>
            <p:nvPr/>
          </p:nvSpPr>
          <p:spPr>
            <a:xfrm rot="10800000" flipH="1">
              <a:off x="11056539" y="4996931"/>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15"/>
            <p:cNvSpPr/>
            <p:nvPr/>
          </p:nvSpPr>
          <p:spPr>
            <a:xfrm rot="10800000" flipH="1">
              <a:off x="11056539" y="4286432"/>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15"/>
            <p:cNvSpPr/>
            <p:nvPr/>
          </p:nvSpPr>
          <p:spPr>
            <a:xfrm rot="10800000" flipH="1">
              <a:off x="11056539" y="4523265"/>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15"/>
            <p:cNvSpPr/>
            <p:nvPr/>
          </p:nvSpPr>
          <p:spPr>
            <a:xfrm rot="10800000" flipH="1">
              <a:off x="11056539" y="4760098"/>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15"/>
            <p:cNvSpPr/>
            <p:nvPr/>
          </p:nvSpPr>
          <p:spPr>
            <a:xfrm rot="10800000" flipH="1">
              <a:off x="2956571" y="4086598"/>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15"/>
            <p:cNvSpPr/>
            <p:nvPr/>
          </p:nvSpPr>
          <p:spPr>
            <a:xfrm rot="10800000" flipH="1">
              <a:off x="1770967" y="4086598"/>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15"/>
            <p:cNvSpPr/>
            <p:nvPr/>
          </p:nvSpPr>
          <p:spPr>
            <a:xfrm rot="10800000" flipH="1">
              <a:off x="2008088" y="4086598"/>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15"/>
            <p:cNvSpPr/>
            <p:nvPr/>
          </p:nvSpPr>
          <p:spPr>
            <a:xfrm rot="10800000" flipH="1">
              <a:off x="2245208" y="4086598"/>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15"/>
            <p:cNvSpPr/>
            <p:nvPr/>
          </p:nvSpPr>
          <p:spPr>
            <a:xfrm rot="10800000" flipH="1">
              <a:off x="2482329" y="4086598"/>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15"/>
            <p:cNvSpPr/>
            <p:nvPr/>
          </p:nvSpPr>
          <p:spPr>
            <a:xfrm rot="10800000" flipH="1">
              <a:off x="2719450" y="4086598"/>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29" name="Google Shape;1029;p15"/>
            <p:cNvGrpSpPr/>
            <p:nvPr/>
          </p:nvGrpSpPr>
          <p:grpSpPr>
            <a:xfrm>
              <a:off x="-2507408" y="4560924"/>
              <a:ext cx="6876983" cy="300288"/>
              <a:chOff x="-2507408" y="4560924"/>
              <a:chExt cx="6876983" cy="300288"/>
            </a:xfrm>
          </p:grpSpPr>
          <p:sp>
            <p:nvSpPr>
              <p:cNvPr id="1030" name="Google Shape;1030;p15"/>
              <p:cNvSpPr/>
              <p:nvPr/>
            </p:nvSpPr>
            <p:spPr>
              <a:xfrm rot="-5400000">
                <a:off x="846319" y="1337956"/>
                <a:ext cx="169528" cy="6876983"/>
              </a:xfrm>
              <a:custGeom>
                <a:avLst/>
                <a:gdLst/>
                <a:ahLst/>
                <a:cxnLst/>
                <a:rect l="l" t="t" r="r" b="b"/>
                <a:pathLst>
                  <a:path w="1468" h="59550" fill="none" extrusionOk="0">
                    <a:moveTo>
                      <a:pt x="1467" y="59549"/>
                    </a:moveTo>
                    <a:lnTo>
                      <a:pt x="1467" y="12749"/>
                    </a:lnTo>
                    <a:lnTo>
                      <a:pt x="1" y="11303"/>
                    </a:lnTo>
                    <a:lnTo>
                      <a:pt x="1" y="0"/>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15"/>
              <p:cNvSpPr/>
              <p:nvPr/>
            </p:nvSpPr>
            <p:spPr>
              <a:xfrm rot="10800000" flipH="1">
                <a:off x="-44930" y="4560924"/>
                <a:ext cx="1315747"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15"/>
              <p:cNvSpPr/>
              <p:nvPr/>
            </p:nvSpPr>
            <p:spPr>
              <a:xfrm rot="10800000" flipH="1">
                <a:off x="-44930" y="4560924"/>
                <a:ext cx="1315747"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Numbers and text">
  <p:cSld name="CUSTOM_2">
    <p:spTree>
      <p:nvGrpSpPr>
        <p:cNvPr id="1" name="Shape 1033"/>
        <p:cNvGrpSpPr/>
        <p:nvPr/>
      </p:nvGrpSpPr>
      <p:grpSpPr>
        <a:xfrm>
          <a:off x="0" y="0"/>
          <a:ext cx="0" cy="0"/>
          <a:chOff x="0" y="0"/>
          <a:chExt cx="0" cy="0"/>
        </a:xfrm>
      </p:grpSpPr>
      <p:sp>
        <p:nvSpPr>
          <p:cNvPr id="1034" name="Google Shape;1034;p16"/>
          <p:cNvSpPr txBox="1">
            <a:spLocks noGrp="1"/>
          </p:cNvSpPr>
          <p:nvPr>
            <p:ph type="title"/>
          </p:nvPr>
        </p:nvSpPr>
        <p:spPr>
          <a:xfrm>
            <a:off x="713225" y="539525"/>
            <a:ext cx="7717500" cy="478200"/>
          </a:xfrm>
          <a:prstGeom prst="rect">
            <a:avLst/>
          </a:prstGeom>
        </p:spPr>
        <p:txBody>
          <a:bodyPr spcFirstLastPara="1" wrap="square" lIns="91425" tIns="91425" rIns="91425" bIns="91425" anchor="t" anchorCtr="0">
            <a:noAutofit/>
          </a:bodyPr>
          <a:lstStyle>
            <a:lvl1pPr lvl="0">
              <a:spcBef>
                <a:spcPts val="0"/>
              </a:spcBef>
              <a:spcAft>
                <a:spcPts val="0"/>
              </a:spcAft>
              <a:buSzPts val="3300"/>
              <a:buNone/>
              <a:defRPr/>
            </a:lvl1pPr>
            <a:lvl2pPr lvl="1">
              <a:spcBef>
                <a:spcPts val="0"/>
              </a:spcBef>
              <a:spcAft>
                <a:spcPts val="0"/>
              </a:spcAft>
              <a:buSzPts val="3300"/>
              <a:buNone/>
              <a:defRPr/>
            </a:lvl2pPr>
            <a:lvl3pPr lvl="2">
              <a:spcBef>
                <a:spcPts val="0"/>
              </a:spcBef>
              <a:spcAft>
                <a:spcPts val="0"/>
              </a:spcAft>
              <a:buSzPts val="3300"/>
              <a:buNone/>
              <a:defRPr/>
            </a:lvl3pPr>
            <a:lvl4pPr lvl="3">
              <a:spcBef>
                <a:spcPts val="0"/>
              </a:spcBef>
              <a:spcAft>
                <a:spcPts val="0"/>
              </a:spcAft>
              <a:buSzPts val="3300"/>
              <a:buNone/>
              <a:defRPr/>
            </a:lvl4pPr>
            <a:lvl5pPr lvl="4">
              <a:spcBef>
                <a:spcPts val="0"/>
              </a:spcBef>
              <a:spcAft>
                <a:spcPts val="0"/>
              </a:spcAft>
              <a:buSzPts val="3300"/>
              <a:buNone/>
              <a:defRPr/>
            </a:lvl5pPr>
            <a:lvl6pPr lvl="5">
              <a:spcBef>
                <a:spcPts val="0"/>
              </a:spcBef>
              <a:spcAft>
                <a:spcPts val="0"/>
              </a:spcAft>
              <a:buSzPts val="3300"/>
              <a:buNone/>
              <a:defRPr/>
            </a:lvl6pPr>
            <a:lvl7pPr lvl="6">
              <a:spcBef>
                <a:spcPts val="0"/>
              </a:spcBef>
              <a:spcAft>
                <a:spcPts val="0"/>
              </a:spcAft>
              <a:buSzPts val="3300"/>
              <a:buNone/>
              <a:defRPr/>
            </a:lvl7pPr>
            <a:lvl8pPr lvl="7">
              <a:spcBef>
                <a:spcPts val="0"/>
              </a:spcBef>
              <a:spcAft>
                <a:spcPts val="0"/>
              </a:spcAft>
              <a:buSzPts val="3300"/>
              <a:buNone/>
              <a:defRPr/>
            </a:lvl8pPr>
            <a:lvl9pPr lvl="8">
              <a:spcBef>
                <a:spcPts val="0"/>
              </a:spcBef>
              <a:spcAft>
                <a:spcPts val="0"/>
              </a:spcAft>
              <a:buSzPts val="3300"/>
              <a:buNone/>
              <a:defRPr/>
            </a:lvl9pPr>
          </a:lstStyle>
          <a:p>
            <a:endParaRPr/>
          </a:p>
        </p:txBody>
      </p:sp>
      <p:grpSp>
        <p:nvGrpSpPr>
          <p:cNvPr id="1035" name="Google Shape;1035;p16"/>
          <p:cNvGrpSpPr/>
          <p:nvPr/>
        </p:nvGrpSpPr>
        <p:grpSpPr>
          <a:xfrm rot="-5400000" flipH="1">
            <a:off x="5484825" y="4506281"/>
            <a:ext cx="4222888" cy="4088811"/>
            <a:chOff x="8129425" y="2555026"/>
            <a:chExt cx="4222888" cy="4088811"/>
          </a:xfrm>
        </p:grpSpPr>
        <p:sp>
          <p:nvSpPr>
            <p:cNvPr id="1036" name="Google Shape;1036;p16"/>
            <p:cNvSpPr/>
            <p:nvPr/>
          </p:nvSpPr>
          <p:spPr>
            <a:xfrm>
              <a:off x="8263502" y="2555026"/>
              <a:ext cx="4088811" cy="4088811"/>
            </a:xfrm>
            <a:custGeom>
              <a:avLst/>
              <a:gdLst/>
              <a:ahLst/>
              <a:cxnLst/>
              <a:rect l="l" t="t" r="r" b="b"/>
              <a:pathLst>
                <a:path w="21100" h="21100" fill="none" extrusionOk="0">
                  <a:moveTo>
                    <a:pt x="21100" y="21099"/>
                  </a:moveTo>
                  <a:lnTo>
                    <a:pt x="1" y="21099"/>
                  </a:lnTo>
                  <a:lnTo>
                    <a:pt x="1" y="3911"/>
                  </a:lnTo>
                  <a:lnTo>
                    <a:pt x="3809" y="0"/>
                  </a:lnTo>
                  <a:lnTo>
                    <a:pt x="21100" y="0"/>
                  </a:lnTo>
                  <a:close/>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16"/>
            <p:cNvSpPr/>
            <p:nvPr/>
          </p:nvSpPr>
          <p:spPr>
            <a:xfrm>
              <a:off x="8263502" y="2555026"/>
              <a:ext cx="4088811" cy="4088811"/>
            </a:xfrm>
            <a:custGeom>
              <a:avLst/>
              <a:gdLst/>
              <a:ahLst/>
              <a:cxnLst/>
              <a:rect l="l" t="t" r="r" b="b"/>
              <a:pathLst>
                <a:path w="21100" h="21100" fill="none" extrusionOk="0">
                  <a:moveTo>
                    <a:pt x="21100" y="21099"/>
                  </a:moveTo>
                  <a:lnTo>
                    <a:pt x="1" y="21099"/>
                  </a:lnTo>
                  <a:lnTo>
                    <a:pt x="1" y="3911"/>
                  </a:lnTo>
                  <a:lnTo>
                    <a:pt x="3809" y="0"/>
                  </a:lnTo>
                  <a:lnTo>
                    <a:pt x="21100" y="0"/>
                  </a:lnTo>
                  <a:close/>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16"/>
            <p:cNvSpPr/>
            <p:nvPr/>
          </p:nvSpPr>
          <p:spPr>
            <a:xfrm rot="-5400000">
              <a:off x="8064107" y="3895031"/>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16"/>
            <p:cNvSpPr/>
            <p:nvPr/>
          </p:nvSpPr>
          <p:spPr>
            <a:xfrm rot="-5400000">
              <a:off x="8064107" y="4854069"/>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16"/>
            <p:cNvSpPr/>
            <p:nvPr/>
          </p:nvSpPr>
          <p:spPr>
            <a:xfrm rot="-5400000">
              <a:off x="8064107" y="5813119"/>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16"/>
            <p:cNvSpPr/>
            <p:nvPr/>
          </p:nvSpPr>
          <p:spPr>
            <a:xfrm rot="-5400000">
              <a:off x="8064107" y="3895031"/>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16"/>
            <p:cNvSpPr/>
            <p:nvPr/>
          </p:nvSpPr>
          <p:spPr>
            <a:xfrm rot="-5400000">
              <a:off x="8064107" y="4854069"/>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16"/>
            <p:cNvSpPr/>
            <p:nvPr/>
          </p:nvSpPr>
          <p:spPr>
            <a:xfrm rot="-5400000">
              <a:off x="8064107" y="5813119"/>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4" name="Google Shape;1044;p16"/>
          <p:cNvGrpSpPr/>
          <p:nvPr/>
        </p:nvGrpSpPr>
        <p:grpSpPr>
          <a:xfrm>
            <a:off x="-1350577" y="383600"/>
            <a:ext cx="1928770" cy="2826596"/>
            <a:chOff x="-1350577" y="383600"/>
            <a:chExt cx="1928770" cy="2826596"/>
          </a:xfrm>
        </p:grpSpPr>
        <p:sp>
          <p:nvSpPr>
            <p:cNvPr id="1045" name="Google Shape;1045;p16"/>
            <p:cNvSpPr/>
            <p:nvPr/>
          </p:nvSpPr>
          <p:spPr>
            <a:xfrm rot="5400000">
              <a:off x="-1711634" y="920412"/>
              <a:ext cx="2650694" cy="1753015"/>
            </a:xfrm>
            <a:custGeom>
              <a:avLst/>
              <a:gdLst/>
              <a:ahLst/>
              <a:cxnLst/>
              <a:rect l="l" t="t" r="r" b="b"/>
              <a:pathLst>
                <a:path w="15337" h="10143" fill="none" extrusionOk="0">
                  <a:moveTo>
                    <a:pt x="1" y="0"/>
                  </a:moveTo>
                  <a:lnTo>
                    <a:pt x="4461" y="0"/>
                  </a:lnTo>
                  <a:lnTo>
                    <a:pt x="5724" y="1263"/>
                  </a:lnTo>
                  <a:lnTo>
                    <a:pt x="7353" y="1263"/>
                  </a:lnTo>
                  <a:lnTo>
                    <a:pt x="8554" y="61"/>
                  </a:lnTo>
                  <a:lnTo>
                    <a:pt x="15336" y="61"/>
                  </a:lnTo>
                  <a:lnTo>
                    <a:pt x="15336" y="10142"/>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16"/>
            <p:cNvSpPr/>
            <p:nvPr/>
          </p:nvSpPr>
          <p:spPr>
            <a:xfrm flipH="1">
              <a:off x="-1350577" y="3034311"/>
              <a:ext cx="175885" cy="175885"/>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16"/>
            <p:cNvSpPr/>
            <p:nvPr/>
          </p:nvSpPr>
          <p:spPr>
            <a:xfrm flipH="1">
              <a:off x="402308" y="383600"/>
              <a:ext cx="175885" cy="175885"/>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16"/>
            <p:cNvSpPr/>
            <p:nvPr/>
          </p:nvSpPr>
          <p:spPr>
            <a:xfrm flipH="1">
              <a:off x="402308" y="809866"/>
              <a:ext cx="175885" cy="175885"/>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16"/>
            <p:cNvSpPr/>
            <p:nvPr/>
          </p:nvSpPr>
          <p:spPr>
            <a:xfrm rot="5400000">
              <a:off x="-1711634" y="920412"/>
              <a:ext cx="2650694" cy="1753015"/>
            </a:xfrm>
            <a:custGeom>
              <a:avLst/>
              <a:gdLst/>
              <a:ahLst/>
              <a:cxnLst/>
              <a:rect l="l" t="t" r="r" b="b"/>
              <a:pathLst>
                <a:path w="15337" h="10143" fill="none" extrusionOk="0">
                  <a:moveTo>
                    <a:pt x="1" y="0"/>
                  </a:moveTo>
                  <a:lnTo>
                    <a:pt x="4461" y="0"/>
                  </a:lnTo>
                  <a:lnTo>
                    <a:pt x="5724" y="1263"/>
                  </a:lnTo>
                  <a:lnTo>
                    <a:pt x="7353" y="1263"/>
                  </a:lnTo>
                  <a:lnTo>
                    <a:pt x="8554" y="61"/>
                  </a:lnTo>
                  <a:lnTo>
                    <a:pt x="15336" y="61"/>
                  </a:lnTo>
                  <a:lnTo>
                    <a:pt x="15336" y="10142"/>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16"/>
            <p:cNvSpPr/>
            <p:nvPr/>
          </p:nvSpPr>
          <p:spPr>
            <a:xfrm flipH="1">
              <a:off x="-1350577" y="3034311"/>
              <a:ext cx="175885" cy="175885"/>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16"/>
            <p:cNvSpPr/>
            <p:nvPr/>
          </p:nvSpPr>
          <p:spPr>
            <a:xfrm flipH="1">
              <a:off x="402308" y="383600"/>
              <a:ext cx="175885" cy="175885"/>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16"/>
            <p:cNvSpPr/>
            <p:nvPr/>
          </p:nvSpPr>
          <p:spPr>
            <a:xfrm flipH="1">
              <a:off x="402308" y="809866"/>
              <a:ext cx="175885" cy="175885"/>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3" name="Google Shape;1053;p16"/>
          <p:cNvGrpSpPr/>
          <p:nvPr/>
        </p:nvGrpSpPr>
        <p:grpSpPr>
          <a:xfrm rot="10800000">
            <a:off x="8565750" y="-294612"/>
            <a:ext cx="237939" cy="3223487"/>
            <a:chOff x="8202950" y="1983213"/>
            <a:chExt cx="237939" cy="3223487"/>
          </a:xfrm>
        </p:grpSpPr>
        <p:sp>
          <p:nvSpPr>
            <p:cNvPr id="1054" name="Google Shape;1054;p16"/>
            <p:cNvSpPr/>
            <p:nvPr/>
          </p:nvSpPr>
          <p:spPr>
            <a:xfrm>
              <a:off x="8202950" y="2093625"/>
              <a:ext cx="182750" cy="3113075"/>
            </a:xfrm>
            <a:custGeom>
              <a:avLst/>
              <a:gdLst/>
              <a:ahLst/>
              <a:cxnLst/>
              <a:rect l="l" t="t" r="r" b="b"/>
              <a:pathLst>
                <a:path w="7310" h="124523" extrusionOk="0">
                  <a:moveTo>
                    <a:pt x="6787" y="124523"/>
                  </a:moveTo>
                  <a:lnTo>
                    <a:pt x="7236" y="67122"/>
                  </a:lnTo>
                  <a:lnTo>
                    <a:pt x="0" y="57280"/>
                  </a:lnTo>
                  <a:lnTo>
                    <a:pt x="0" y="33256"/>
                  </a:lnTo>
                  <a:lnTo>
                    <a:pt x="7310" y="23088"/>
                  </a:lnTo>
                  <a:lnTo>
                    <a:pt x="7253" y="0"/>
                  </a:lnTo>
                </a:path>
              </a:pathLst>
            </a:cu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sp>
        <p:sp>
          <p:nvSpPr>
            <p:cNvPr id="1055" name="Google Shape;1055;p16"/>
            <p:cNvSpPr/>
            <p:nvPr/>
          </p:nvSpPr>
          <p:spPr>
            <a:xfrm>
              <a:off x="8330489" y="1983213"/>
              <a:ext cx="110400" cy="1104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16"/>
            <p:cNvSpPr/>
            <p:nvPr/>
          </p:nvSpPr>
          <p:spPr>
            <a:xfrm>
              <a:off x="8202950" y="2093625"/>
              <a:ext cx="182750" cy="3113075"/>
            </a:xfrm>
            <a:custGeom>
              <a:avLst/>
              <a:gdLst/>
              <a:ahLst/>
              <a:cxnLst/>
              <a:rect l="l" t="t" r="r" b="b"/>
              <a:pathLst>
                <a:path w="7310" h="124523" extrusionOk="0">
                  <a:moveTo>
                    <a:pt x="6787" y="124523"/>
                  </a:moveTo>
                  <a:lnTo>
                    <a:pt x="7236" y="67122"/>
                  </a:lnTo>
                  <a:lnTo>
                    <a:pt x="0" y="57280"/>
                  </a:lnTo>
                  <a:lnTo>
                    <a:pt x="0" y="33256"/>
                  </a:lnTo>
                  <a:lnTo>
                    <a:pt x="7310" y="23088"/>
                  </a:lnTo>
                  <a:lnTo>
                    <a:pt x="7253" y="0"/>
                  </a:lnTo>
                </a:path>
              </a:pathLst>
            </a:cu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sp>
        <p:sp>
          <p:nvSpPr>
            <p:cNvPr id="1057" name="Google Shape;1057;p16"/>
            <p:cNvSpPr/>
            <p:nvPr/>
          </p:nvSpPr>
          <p:spPr>
            <a:xfrm>
              <a:off x="8330489" y="1983213"/>
              <a:ext cx="110400" cy="1104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8" name="Google Shape;1058;p16"/>
          <p:cNvGrpSpPr/>
          <p:nvPr/>
        </p:nvGrpSpPr>
        <p:grpSpPr>
          <a:xfrm rot="5400000">
            <a:off x="-739425" y="645011"/>
            <a:ext cx="3769563" cy="11358057"/>
            <a:chOff x="-2722250" y="-1079764"/>
            <a:chExt cx="3769563" cy="11358057"/>
          </a:xfrm>
        </p:grpSpPr>
        <p:sp>
          <p:nvSpPr>
            <p:cNvPr id="1059" name="Google Shape;1059;p16"/>
            <p:cNvSpPr/>
            <p:nvPr/>
          </p:nvSpPr>
          <p:spPr>
            <a:xfrm rot="-5400000">
              <a:off x="-6425973" y="2892399"/>
              <a:ext cx="11223689" cy="3548098"/>
            </a:xfrm>
            <a:custGeom>
              <a:avLst/>
              <a:gdLst/>
              <a:ahLst/>
              <a:cxnLst/>
              <a:rect l="l" t="t" r="r" b="b"/>
              <a:pathLst>
                <a:path w="68226" h="21568" fill="none" extrusionOk="0">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w="28575" cap="rnd" cmpd="sng">
              <a:solidFill>
                <a:schemeClr val="accent1"/>
              </a:solidFill>
              <a:prstDash val="solid"/>
              <a:round/>
              <a:headEnd type="none" w="sm" len="sm"/>
              <a:tailEnd type="none" w="sm" len="sm"/>
            </a:ln>
            <a:effectLst>
              <a:outerShdw blurRad="128588" dist="190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16"/>
            <p:cNvSpPr/>
            <p:nvPr/>
          </p:nvSpPr>
          <p:spPr>
            <a:xfrm rot="-5400000">
              <a:off x="779166" y="3484700"/>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16"/>
            <p:cNvSpPr/>
            <p:nvPr/>
          </p:nvSpPr>
          <p:spPr>
            <a:xfrm rot="-5400000">
              <a:off x="-363339" y="5689141"/>
              <a:ext cx="2553156" cy="268147"/>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16"/>
            <p:cNvSpPr/>
            <p:nvPr/>
          </p:nvSpPr>
          <p:spPr>
            <a:xfrm rot="-5400000">
              <a:off x="-6425973" y="2892399"/>
              <a:ext cx="11223689" cy="3548098"/>
            </a:xfrm>
            <a:custGeom>
              <a:avLst/>
              <a:gdLst/>
              <a:ahLst/>
              <a:cxnLst/>
              <a:rect l="l" t="t" r="r" b="b"/>
              <a:pathLst>
                <a:path w="68226" h="21568" fill="none" extrusionOk="0">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16"/>
            <p:cNvSpPr/>
            <p:nvPr/>
          </p:nvSpPr>
          <p:spPr>
            <a:xfrm rot="-5400000">
              <a:off x="779166" y="3484700"/>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16"/>
            <p:cNvSpPr/>
            <p:nvPr/>
          </p:nvSpPr>
          <p:spPr>
            <a:xfrm rot="-5400000">
              <a:off x="-363339" y="5689141"/>
              <a:ext cx="2553156" cy="268147"/>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16"/>
            <p:cNvSpPr/>
            <p:nvPr/>
          </p:nvSpPr>
          <p:spPr>
            <a:xfrm rot="-5400000">
              <a:off x="-1331823" y="-1079764"/>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16"/>
            <p:cNvSpPr/>
            <p:nvPr/>
          </p:nvSpPr>
          <p:spPr>
            <a:xfrm rot="-5400000">
              <a:off x="-413699" y="-829583"/>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16"/>
            <p:cNvSpPr/>
            <p:nvPr/>
          </p:nvSpPr>
          <p:spPr>
            <a:xfrm rot="-5400000">
              <a:off x="-2722238" y="1390659"/>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16"/>
            <p:cNvSpPr/>
            <p:nvPr/>
          </p:nvSpPr>
          <p:spPr>
            <a:xfrm rot="-5400000">
              <a:off x="-3866449" y="6310625"/>
              <a:ext cx="2556549" cy="268151"/>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16"/>
            <p:cNvSpPr/>
            <p:nvPr/>
          </p:nvSpPr>
          <p:spPr>
            <a:xfrm rot="-5400000">
              <a:off x="-3866449" y="6310625"/>
              <a:ext cx="2556549" cy="268151"/>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16"/>
            <p:cNvSpPr/>
            <p:nvPr/>
          </p:nvSpPr>
          <p:spPr>
            <a:xfrm rot="-5400000">
              <a:off x="-2722238" y="1390659"/>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16"/>
            <p:cNvSpPr/>
            <p:nvPr/>
          </p:nvSpPr>
          <p:spPr>
            <a:xfrm rot="-5400000">
              <a:off x="-1331823" y="-1079764"/>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16"/>
            <p:cNvSpPr/>
            <p:nvPr/>
          </p:nvSpPr>
          <p:spPr>
            <a:xfrm rot="-5400000">
              <a:off x="-413699" y="-829583"/>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73" name="Google Shape;1073;p16"/>
          <p:cNvSpPr txBox="1">
            <a:spLocks noGrp="1"/>
          </p:cNvSpPr>
          <p:nvPr>
            <p:ph type="subTitle" idx="1"/>
          </p:nvPr>
        </p:nvSpPr>
        <p:spPr>
          <a:xfrm>
            <a:off x="865650" y="1889494"/>
            <a:ext cx="2212800" cy="784500"/>
          </a:xfrm>
          <a:prstGeom prst="rect">
            <a:avLst/>
          </a:prstGeom>
        </p:spPr>
        <p:txBody>
          <a:bodyPr spcFirstLastPara="1" wrap="square" lIns="91425" tIns="0"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074" name="Google Shape;1074;p16"/>
          <p:cNvSpPr txBox="1">
            <a:spLocks noGrp="1"/>
          </p:cNvSpPr>
          <p:nvPr>
            <p:ph type="subTitle" idx="2"/>
          </p:nvPr>
        </p:nvSpPr>
        <p:spPr>
          <a:xfrm>
            <a:off x="865650" y="1508250"/>
            <a:ext cx="2212800" cy="381300"/>
          </a:xfrm>
          <a:prstGeom prst="rect">
            <a:avLst/>
          </a:prstGeom>
        </p:spPr>
        <p:txBody>
          <a:bodyPr spcFirstLastPara="1" wrap="square" lIns="91425" tIns="0" rIns="91425" bIns="91425" anchor="t" anchorCtr="0">
            <a:noAutofit/>
          </a:bodyPr>
          <a:lstStyle>
            <a:lvl1pPr lvl="0" rtl="0">
              <a:lnSpc>
                <a:spcPct val="100000"/>
              </a:lnSpc>
              <a:spcBef>
                <a:spcPts val="0"/>
              </a:spcBef>
              <a:spcAft>
                <a:spcPts val="0"/>
              </a:spcAft>
              <a:buSzPts val="2000"/>
              <a:buFont typeface="Play"/>
              <a:buNone/>
              <a:defRPr sz="2000" b="1">
                <a:latin typeface="Play"/>
                <a:ea typeface="Play"/>
                <a:cs typeface="Play"/>
                <a:sym typeface="Play"/>
              </a:defRPr>
            </a:lvl1pPr>
            <a:lvl2pPr lvl="1" rtl="0">
              <a:lnSpc>
                <a:spcPct val="100000"/>
              </a:lnSpc>
              <a:spcBef>
                <a:spcPts val="0"/>
              </a:spcBef>
              <a:spcAft>
                <a:spcPts val="0"/>
              </a:spcAft>
              <a:buSzPts val="2000"/>
              <a:buFont typeface="Play"/>
              <a:buNone/>
              <a:defRPr sz="2000" b="1">
                <a:latin typeface="Play"/>
                <a:ea typeface="Play"/>
                <a:cs typeface="Play"/>
                <a:sym typeface="Play"/>
              </a:defRPr>
            </a:lvl2pPr>
            <a:lvl3pPr lvl="2" rtl="0">
              <a:lnSpc>
                <a:spcPct val="100000"/>
              </a:lnSpc>
              <a:spcBef>
                <a:spcPts val="0"/>
              </a:spcBef>
              <a:spcAft>
                <a:spcPts val="0"/>
              </a:spcAft>
              <a:buSzPts val="2000"/>
              <a:buFont typeface="Play"/>
              <a:buNone/>
              <a:defRPr sz="2000" b="1">
                <a:latin typeface="Play"/>
                <a:ea typeface="Play"/>
                <a:cs typeface="Play"/>
                <a:sym typeface="Play"/>
              </a:defRPr>
            </a:lvl3pPr>
            <a:lvl4pPr lvl="3" rtl="0">
              <a:lnSpc>
                <a:spcPct val="100000"/>
              </a:lnSpc>
              <a:spcBef>
                <a:spcPts val="0"/>
              </a:spcBef>
              <a:spcAft>
                <a:spcPts val="0"/>
              </a:spcAft>
              <a:buSzPts val="2000"/>
              <a:buFont typeface="Play"/>
              <a:buNone/>
              <a:defRPr sz="2000" b="1">
                <a:latin typeface="Play"/>
                <a:ea typeface="Play"/>
                <a:cs typeface="Play"/>
                <a:sym typeface="Play"/>
              </a:defRPr>
            </a:lvl4pPr>
            <a:lvl5pPr lvl="4" rtl="0">
              <a:lnSpc>
                <a:spcPct val="100000"/>
              </a:lnSpc>
              <a:spcBef>
                <a:spcPts val="0"/>
              </a:spcBef>
              <a:spcAft>
                <a:spcPts val="0"/>
              </a:spcAft>
              <a:buSzPts val="2000"/>
              <a:buFont typeface="Play"/>
              <a:buNone/>
              <a:defRPr sz="2000" b="1">
                <a:latin typeface="Play"/>
                <a:ea typeface="Play"/>
                <a:cs typeface="Play"/>
                <a:sym typeface="Play"/>
              </a:defRPr>
            </a:lvl5pPr>
            <a:lvl6pPr lvl="5" rtl="0">
              <a:lnSpc>
                <a:spcPct val="100000"/>
              </a:lnSpc>
              <a:spcBef>
                <a:spcPts val="0"/>
              </a:spcBef>
              <a:spcAft>
                <a:spcPts val="0"/>
              </a:spcAft>
              <a:buSzPts val="2000"/>
              <a:buFont typeface="Play"/>
              <a:buNone/>
              <a:defRPr sz="2000" b="1">
                <a:latin typeface="Play"/>
                <a:ea typeface="Play"/>
                <a:cs typeface="Play"/>
                <a:sym typeface="Play"/>
              </a:defRPr>
            </a:lvl6pPr>
            <a:lvl7pPr lvl="6" rtl="0">
              <a:lnSpc>
                <a:spcPct val="100000"/>
              </a:lnSpc>
              <a:spcBef>
                <a:spcPts val="0"/>
              </a:spcBef>
              <a:spcAft>
                <a:spcPts val="0"/>
              </a:spcAft>
              <a:buSzPts val="2000"/>
              <a:buFont typeface="Play"/>
              <a:buNone/>
              <a:defRPr sz="2000" b="1">
                <a:latin typeface="Play"/>
                <a:ea typeface="Play"/>
                <a:cs typeface="Play"/>
                <a:sym typeface="Play"/>
              </a:defRPr>
            </a:lvl7pPr>
            <a:lvl8pPr lvl="7" rtl="0">
              <a:lnSpc>
                <a:spcPct val="100000"/>
              </a:lnSpc>
              <a:spcBef>
                <a:spcPts val="0"/>
              </a:spcBef>
              <a:spcAft>
                <a:spcPts val="0"/>
              </a:spcAft>
              <a:buSzPts val="2000"/>
              <a:buFont typeface="Play"/>
              <a:buNone/>
              <a:defRPr sz="2000" b="1">
                <a:latin typeface="Play"/>
                <a:ea typeface="Play"/>
                <a:cs typeface="Play"/>
                <a:sym typeface="Play"/>
              </a:defRPr>
            </a:lvl8pPr>
            <a:lvl9pPr lvl="8" rtl="0">
              <a:lnSpc>
                <a:spcPct val="100000"/>
              </a:lnSpc>
              <a:spcBef>
                <a:spcPts val="0"/>
              </a:spcBef>
              <a:spcAft>
                <a:spcPts val="0"/>
              </a:spcAft>
              <a:buSzPts val="2000"/>
              <a:buFont typeface="Play"/>
              <a:buNone/>
              <a:defRPr sz="2000" b="1">
                <a:latin typeface="Play"/>
                <a:ea typeface="Play"/>
                <a:cs typeface="Play"/>
                <a:sym typeface="Play"/>
              </a:defRPr>
            </a:lvl9pPr>
          </a:lstStyle>
          <a:p>
            <a:endParaRPr/>
          </a:p>
        </p:txBody>
      </p:sp>
      <p:sp>
        <p:nvSpPr>
          <p:cNvPr id="1075" name="Google Shape;1075;p16"/>
          <p:cNvSpPr txBox="1">
            <a:spLocks noGrp="1"/>
          </p:cNvSpPr>
          <p:nvPr>
            <p:ph type="subTitle" idx="3"/>
          </p:nvPr>
        </p:nvSpPr>
        <p:spPr>
          <a:xfrm>
            <a:off x="865650" y="3185894"/>
            <a:ext cx="2212800" cy="784500"/>
          </a:xfrm>
          <a:prstGeom prst="rect">
            <a:avLst/>
          </a:prstGeom>
        </p:spPr>
        <p:txBody>
          <a:bodyPr spcFirstLastPara="1" wrap="square" lIns="91425" tIns="0"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076" name="Google Shape;1076;p16"/>
          <p:cNvSpPr txBox="1">
            <a:spLocks noGrp="1"/>
          </p:cNvSpPr>
          <p:nvPr>
            <p:ph type="subTitle" idx="4"/>
          </p:nvPr>
        </p:nvSpPr>
        <p:spPr>
          <a:xfrm>
            <a:off x="865650" y="2804650"/>
            <a:ext cx="2212800" cy="381300"/>
          </a:xfrm>
          <a:prstGeom prst="rect">
            <a:avLst/>
          </a:prstGeom>
        </p:spPr>
        <p:txBody>
          <a:bodyPr spcFirstLastPara="1" wrap="square" lIns="91425" tIns="0" rIns="91425" bIns="91425" anchor="t" anchorCtr="0">
            <a:noAutofit/>
          </a:bodyPr>
          <a:lstStyle>
            <a:lvl1pPr lvl="0" rtl="0">
              <a:lnSpc>
                <a:spcPct val="100000"/>
              </a:lnSpc>
              <a:spcBef>
                <a:spcPts val="0"/>
              </a:spcBef>
              <a:spcAft>
                <a:spcPts val="0"/>
              </a:spcAft>
              <a:buSzPts val="2000"/>
              <a:buFont typeface="Play"/>
              <a:buNone/>
              <a:defRPr sz="2000" b="1">
                <a:latin typeface="Play"/>
                <a:ea typeface="Play"/>
                <a:cs typeface="Play"/>
                <a:sym typeface="Play"/>
              </a:defRPr>
            </a:lvl1pPr>
            <a:lvl2pPr lvl="1" rtl="0">
              <a:lnSpc>
                <a:spcPct val="100000"/>
              </a:lnSpc>
              <a:spcBef>
                <a:spcPts val="0"/>
              </a:spcBef>
              <a:spcAft>
                <a:spcPts val="0"/>
              </a:spcAft>
              <a:buSzPts val="2000"/>
              <a:buFont typeface="Play"/>
              <a:buNone/>
              <a:defRPr sz="2000" b="1">
                <a:latin typeface="Play"/>
                <a:ea typeface="Play"/>
                <a:cs typeface="Play"/>
                <a:sym typeface="Play"/>
              </a:defRPr>
            </a:lvl2pPr>
            <a:lvl3pPr lvl="2" rtl="0">
              <a:lnSpc>
                <a:spcPct val="100000"/>
              </a:lnSpc>
              <a:spcBef>
                <a:spcPts val="0"/>
              </a:spcBef>
              <a:spcAft>
                <a:spcPts val="0"/>
              </a:spcAft>
              <a:buSzPts val="2000"/>
              <a:buFont typeface="Play"/>
              <a:buNone/>
              <a:defRPr sz="2000" b="1">
                <a:latin typeface="Play"/>
                <a:ea typeface="Play"/>
                <a:cs typeface="Play"/>
                <a:sym typeface="Play"/>
              </a:defRPr>
            </a:lvl3pPr>
            <a:lvl4pPr lvl="3" rtl="0">
              <a:lnSpc>
                <a:spcPct val="100000"/>
              </a:lnSpc>
              <a:spcBef>
                <a:spcPts val="0"/>
              </a:spcBef>
              <a:spcAft>
                <a:spcPts val="0"/>
              </a:spcAft>
              <a:buSzPts val="2000"/>
              <a:buFont typeface="Play"/>
              <a:buNone/>
              <a:defRPr sz="2000" b="1">
                <a:latin typeface="Play"/>
                <a:ea typeface="Play"/>
                <a:cs typeface="Play"/>
                <a:sym typeface="Play"/>
              </a:defRPr>
            </a:lvl4pPr>
            <a:lvl5pPr lvl="4" rtl="0">
              <a:lnSpc>
                <a:spcPct val="100000"/>
              </a:lnSpc>
              <a:spcBef>
                <a:spcPts val="0"/>
              </a:spcBef>
              <a:spcAft>
                <a:spcPts val="0"/>
              </a:spcAft>
              <a:buSzPts val="2000"/>
              <a:buFont typeface="Play"/>
              <a:buNone/>
              <a:defRPr sz="2000" b="1">
                <a:latin typeface="Play"/>
                <a:ea typeface="Play"/>
                <a:cs typeface="Play"/>
                <a:sym typeface="Play"/>
              </a:defRPr>
            </a:lvl5pPr>
            <a:lvl6pPr lvl="5" rtl="0">
              <a:lnSpc>
                <a:spcPct val="100000"/>
              </a:lnSpc>
              <a:spcBef>
                <a:spcPts val="0"/>
              </a:spcBef>
              <a:spcAft>
                <a:spcPts val="0"/>
              </a:spcAft>
              <a:buSzPts val="2000"/>
              <a:buFont typeface="Play"/>
              <a:buNone/>
              <a:defRPr sz="2000" b="1">
                <a:latin typeface="Play"/>
                <a:ea typeface="Play"/>
                <a:cs typeface="Play"/>
                <a:sym typeface="Play"/>
              </a:defRPr>
            </a:lvl6pPr>
            <a:lvl7pPr lvl="6" rtl="0">
              <a:lnSpc>
                <a:spcPct val="100000"/>
              </a:lnSpc>
              <a:spcBef>
                <a:spcPts val="0"/>
              </a:spcBef>
              <a:spcAft>
                <a:spcPts val="0"/>
              </a:spcAft>
              <a:buSzPts val="2000"/>
              <a:buFont typeface="Play"/>
              <a:buNone/>
              <a:defRPr sz="2000" b="1">
                <a:latin typeface="Play"/>
                <a:ea typeface="Play"/>
                <a:cs typeface="Play"/>
                <a:sym typeface="Play"/>
              </a:defRPr>
            </a:lvl7pPr>
            <a:lvl8pPr lvl="7" rtl="0">
              <a:lnSpc>
                <a:spcPct val="100000"/>
              </a:lnSpc>
              <a:spcBef>
                <a:spcPts val="0"/>
              </a:spcBef>
              <a:spcAft>
                <a:spcPts val="0"/>
              </a:spcAft>
              <a:buSzPts val="2000"/>
              <a:buFont typeface="Play"/>
              <a:buNone/>
              <a:defRPr sz="2000" b="1">
                <a:latin typeface="Play"/>
                <a:ea typeface="Play"/>
                <a:cs typeface="Play"/>
                <a:sym typeface="Play"/>
              </a:defRPr>
            </a:lvl8pPr>
            <a:lvl9pPr lvl="8" rtl="0">
              <a:lnSpc>
                <a:spcPct val="100000"/>
              </a:lnSpc>
              <a:spcBef>
                <a:spcPts val="0"/>
              </a:spcBef>
              <a:spcAft>
                <a:spcPts val="0"/>
              </a:spcAft>
              <a:buSzPts val="2000"/>
              <a:buFont typeface="Play"/>
              <a:buNone/>
              <a:defRPr sz="2000" b="1">
                <a:latin typeface="Play"/>
                <a:ea typeface="Play"/>
                <a:cs typeface="Play"/>
                <a:sym typeface="Play"/>
              </a:defRPr>
            </a:lvl9pPr>
          </a:lstStyle>
          <a:p>
            <a:endParaRPr/>
          </a:p>
        </p:txBody>
      </p:sp>
      <p:sp>
        <p:nvSpPr>
          <p:cNvPr id="1077" name="Google Shape;1077;p16"/>
          <p:cNvSpPr txBox="1">
            <a:spLocks noGrp="1"/>
          </p:cNvSpPr>
          <p:nvPr>
            <p:ph type="title" idx="5" hasCustomPrompt="1"/>
          </p:nvPr>
        </p:nvSpPr>
        <p:spPr>
          <a:xfrm>
            <a:off x="7124550" y="1731100"/>
            <a:ext cx="1153800" cy="6102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3700"/>
              <a:buNone/>
              <a:defRPr sz="3700"/>
            </a:lvl1pPr>
            <a:lvl2pPr lvl="1" algn="l" rtl="0">
              <a:spcBef>
                <a:spcPts val="0"/>
              </a:spcBef>
              <a:spcAft>
                <a:spcPts val="0"/>
              </a:spcAft>
              <a:buSzPts val="3700"/>
              <a:buNone/>
              <a:defRPr sz="3700"/>
            </a:lvl2pPr>
            <a:lvl3pPr lvl="2" algn="l" rtl="0">
              <a:spcBef>
                <a:spcPts val="0"/>
              </a:spcBef>
              <a:spcAft>
                <a:spcPts val="0"/>
              </a:spcAft>
              <a:buSzPts val="3700"/>
              <a:buNone/>
              <a:defRPr sz="3700"/>
            </a:lvl3pPr>
            <a:lvl4pPr lvl="3" algn="l" rtl="0">
              <a:spcBef>
                <a:spcPts val="0"/>
              </a:spcBef>
              <a:spcAft>
                <a:spcPts val="0"/>
              </a:spcAft>
              <a:buSzPts val="3700"/>
              <a:buNone/>
              <a:defRPr sz="3700"/>
            </a:lvl4pPr>
            <a:lvl5pPr lvl="4" algn="l" rtl="0">
              <a:spcBef>
                <a:spcPts val="0"/>
              </a:spcBef>
              <a:spcAft>
                <a:spcPts val="0"/>
              </a:spcAft>
              <a:buSzPts val="3700"/>
              <a:buNone/>
              <a:defRPr sz="3700"/>
            </a:lvl5pPr>
            <a:lvl6pPr lvl="5" algn="l" rtl="0">
              <a:spcBef>
                <a:spcPts val="0"/>
              </a:spcBef>
              <a:spcAft>
                <a:spcPts val="0"/>
              </a:spcAft>
              <a:buSzPts val="3700"/>
              <a:buNone/>
              <a:defRPr sz="3700"/>
            </a:lvl6pPr>
            <a:lvl7pPr lvl="6" algn="l" rtl="0">
              <a:spcBef>
                <a:spcPts val="0"/>
              </a:spcBef>
              <a:spcAft>
                <a:spcPts val="0"/>
              </a:spcAft>
              <a:buSzPts val="3700"/>
              <a:buNone/>
              <a:defRPr sz="3700"/>
            </a:lvl7pPr>
            <a:lvl8pPr lvl="7" algn="l" rtl="0">
              <a:spcBef>
                <a:spcPts val="0"/>
              </a:spcBef>
              <a:spcAft>
                <a:spcPts val="0"/>
              </a:spcAft>
              <a:buSzPts val="3700"/>
              <a:buNone/>
              <a:defRPr sz="3700"/>
            </a:lvl8pPr>
            <a:lvl9pPr lvl="8" algn="l" rtl="0">
              <a:spcBef>
                <a:spcPts val="0"/>
              </a:spcBef>
              <a:spcAft>
                <a:spcPts val="0"/>
              </a:spcAft>
              <a:buSzPts val="3700"/>
              <a:buNone/>
              <a:defRPr sz="3700"/>
            </a:lvl9pPr>
          </a:lstStyle>
          <a:p>
            <a:r>
              <a:t>xx%</a:t>
            </a:r>
          </a:p>
        </p:txBody>
      </p:sp>
      <p:sp>
        <p:nvSpPr>
          <p:cNvPr id="1078" name="Google Shape;1078;p16"/>
          <p:cNvSpPr txBox="1">
            <a:spLocks noGrp="1"/>
          </p:cNvSpPr>
          <p:nvPr>
            <p:ph type="title" idx="6" hasCustomPrompt="1"/>
          </p:nvPr>
        </p:nvSpPr>
        <p:spPr>
          <a:xfrm>
            <a:off x="7124550" y="3028125"/>
            <a:ext cx="1153800" cy="6102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3700"/>
              <a:buNone/>
              <a:defRPr sz="3700"/>
            </a:lvl1pPr>
            <a:lvl2pPr lvl="1" algn="l" rtl="0">
              <a:spcBef>
                <a:spcPts val="0"/>
              </a:spcBef>
              <a:spcAft>
                <a:spcPts val="0"/>
              </a:spcAft>
              <a:buSzPts val="3700"/>
              <a:buNone/>
              <a:defRPr sz="3700"/>
            </a:lvl2pPr>
            <a:lvl3pPr lvl="2" algn="l" rtl="0">
              <a:spcBef>
                <a:spcPts val="0"/>
              </a:spcBef>
              <a:spcAft>
                <a:spcPts val="0"/>
              </a:spcAft>
              <a:buSzPts val="3700"/>
              <a:buNone/>
              <a:defRPr sz="3700"/>
            </a:lvl3pPr>
            <a:lvl4pPr lvl="3" algn="l" rtl="0">
              <a:spcBef>
                <a:spcPts val="0"/>
              </a:spcBef>
              <a:spcAft>
                <a:spcPts val="0"/>
              </a:spcAft>
              <a:buSzPts val="3700"/>
              <a:buNone/>
              <a:defRPr sz="3700"/>
            </a:lvl4pPr>
            <a:lvl5pPr lvl="4" algn="l" rtl="0">
              <a:spcBef>
                <a:spcPts val="0"/>
              </a:spcBef>
              <a:spcAft>
                <a:spcPts val="0"/>
              </a:spcAft>
              <a:buSzPts val="3700"/>
              <a:buNone/>
              <a:defRPr sz="3700"/>
            </a:lvl5pPr>
            <a:lvl6pPr lvl="5" algn="l" rtl="0">
              <a:spcBef>
                <a:spcPts val="0"/>
              </a:spcBef>
              <a:spcAft>
                <a:spcPts val="0"/>
              </a:spcAft>
              <a:buSzPts val="3700"/>
              <a:buNone/>
              <a:defRPr sz="3700"/>
            </a:lvl6pPr>
            <a:lvl7pPr lvl="6" algn="l" rtl="0">
              <a:spcBef>
                <a:spcPts val="0"/>
              </a:spcBef>
              <a:spcAft>
                <a:spcPts val="0"/>
              </a:spcAft>
              <a:buSzPts val="3700"/>
              <a:buNone/>
              <a:defRPr sz="3700"/>
            </a:lvl7pPr>
            <a:lvl8pPr lvl="7" algn="l" rtl="0">
              <a:spcBef>
                <a:spcPts val="0"/>
              </a:spcBef>
              <a:spcAft>
                <a:spcPts val="0"/>
              </a:spcAft>
              <a:buSzPts val="3700"/>
              <a:buNone/>
              <a:defRPr sz="3700"/>
            </a:lvl8pPr>
            <a:lvl9pPr lvl="8" algn="l" rtl="0">
              <a:spcBef>
                <a:spcPts val="0"/>
              </a:spcBef>
              <a:spcAft>
                <a:spcPts val="0"/>
              </a:spcAft>
              <a:buSzPts val="3700"/>
              <a:buNone/>
              <a:defRPr sz="3700"/>
            </a:lvl9pPr>
          </a:lstStyle>
          <a:p>
            <a:r>
              <a:t>xx%</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Numbers and text 1">
  <p:cSld name="CUSTOM_2_1">
    <p:spTree>
      <p:nvGrpSpPr>
        <p:cNvPr id="1" name="Shape 1079"/>
        <p:cNvGrpSpPr/>
        <p:nvPr/>
      </p:nvGrpSpPr>
      <p:grpSpPr>
        <a:xfrm>
          <a:off x="0" y="0"/>
          <a:ext cx="0" cy="0"/>
          <a:chOff x="0" y="0"/>
          <a:chExt cx="0" cy="0"/>
        </a:xfrm>
      </p:grpSpPr>
      <p:grpSp>
        <p:nvGrpSpPr>
          <p:cNvPr id="1080" name="Google Shape;1080;p17"/>
          <p:cNvGrpSpPr/>
          <p:nvPr/>
        </p:nvGrpSpPr>
        <p:grpSpPr>
          <a:xfrm rot="10800000">
            <a:off x="8275488" y="-5806929"/>
            <a:ext cx="3721951" cy="12135923"/>
            <a:chOff x="-3170262" y="3452177"/>
            <a:chExt cx="3721951" cy="12135923"/>
          </a:xfrm>
        </p:grpSpPr>
        <p:sp>
          <p:nvSpPr>
            <p:cNvPr id="1081" name="Google Shape;1081;p17"/>
            <p:cNvSpPr/>
            <p:nvPr/>
          </p:nvSpPr>
          <p:spPr>
            <a:xfrm rot="10800000" flipH="1">
              <a:off x="-3118587" y="3494700"/>
              <a:ext cx="3535035" cy="8139899"/>
            </a:xfrm>
            <a:custGeom>
              <a:avLst/>
              <a:gdLst/>
              <a:ahLst/>
              <a:cxnLst/>
              <a:rect l="l" t="t" r="r" b="b"/>
              <a:pathLst>
                <a:path w="30611" h="70486" fill="none" extrusionOk="0">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17"/>
            <p:cNvSpPr/>
            <p:nvPr/>
          </p:nvSpPr>
          <p:spPr>
            <a:xfrm rot="10800000" flipH="1">
              <a:off x="-3036246" y="7546946"/>
              <a:ext cx="115" cy="2140237"/>
            </a:xfrm>
            <a:custGeom>
              <a:avLst/>
              <a:gdLst/>
              <a:ahLst/>
              <a:cxnLst/>
              <a:rect l="l" t="t" r="r" b="b"/>
              <a:pathLst>
                <a:path w="1" h="18533" fill="none" extrusionOk="0">
                  <a:moveTo>
                    <a:pt x="1" y="0"/>
                  </a:moveTo>
                  <a:lnTo>
                    <a:pt x="1" y="18533"/>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17"/>
            <p:cNvSpPr/>
            <p:nvPr/>
          </p:nvSpPr>
          <p:spPr>
            <a:xfrm rot="10800000" flipH="1">
              <a:off x="-3066849" y="6509634"/>
              <a:ext cx="115" cy="557550"/>
            </a:xfrm>
            <a:custGeom>
              <a:avLst/>
              <a:gdLst/>
              <a:ahLst/>
              <a:cxnLst/>
              <a:rect l="l" t="t" r="r" b="b"/>
              <a:pathLst>
                <a:path w="1" h="4828" fill="none" extrusionOk="0">
                  <a:moveTo>
                    <a:pt x="1" y="1"/>
                  </a:moveTo>
                  <a:lnTo>
                    <a:pt x="1" y="4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17"/>
            <p:cNvSpPr/>
            <p:nvPr/>
          </p:nvSpPr>
          <p:spPr>
            <a:xfrm rot="10800000" flipH="1">
              <a:off x="-3043291" y="10468067"/>
              <a:ext cx="425784" cy="5061252"/>
            </a:xfrm>
            <a:custGeom>
              <a:avLst/>
              <a:gdLst/>
              <a:ahLst/>
              <a:cxnLst/>
              <a:rect l="l" t="t" r="r" b="b"/>
              <a:pathLst>
                <a:path w="3687" h="43827" fill="none" extrusionOk="0">
                  <a:moveTo>
                    <a:pt x="3687" y="0"/>
                  </a:moveTo>
                  <a:lnTo>
                    <a:pt x="0" y="3686"/>
                  </a:lnTo>
                  <a:lnTo>
                    <a:pt x="0" y="21099"/>
                  </a:lnTo>
                  <a:lnTo>
                    <a:pt x="3116" y="24235"/>
                  </a:lnTo>
                  <a:lnTo>
                    <a:pt x="3116" y="30528"/>
                  </a:lnTo>
                  <a:lnTo>
                    <a:pt x="448" y="33196"/>
                  </a:lnTo>
                  <a:lnTo>
                    <a:pt x="448" y="43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17"/>
            <p:cNvSpPr/>
            <p:nvPr/>
          </p:nvSpPr>
          <p:spPr>
            <a:xfrm rot="10800000" flipH="1">
              <a:off x="-1354675" y="14357979"/>
              <a:ext cx="1771155" cy="1171339"/>
            </a:xfrm>
            <a:custGeom>
              <a:avLst/>
              <a:gdLst/>
              <a:ahLst/>
              <a:cxnLst/>
              <a:rect l="l" t="t" r="r" b="b"/>
              <a:pathLst>
                <a:path w="15337" h="10143" fill="none" extrusionOk="0">
                  <a:moveTo>
                    <a:pt x="1" y="0"/>
                  </a:moveTo>
                  <a:lnTo>
                    <a:pt x="4461" y="0"/>
                  </a:lnTo>
                  <a:lnTo>
                    <a:pt x="5724" y="1263"/>
                  </a:lnTo>
                  <a:lnTo>
                    <a:pt x="7353" y="1263"/>
                  </a:lnTo>
                  <a:lnTo>
                    <a:pt x="8554" y="61"/>
                  </a:lnTo>
                  <a:lnTo>
                    <a:pt x="15336" y="61"/>
                  </a:lnTo>
                  <a:lnTo>
                    <a:pt x="15336" y="10142"/>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17"/>
            <p:cNvSpPr/>
            <p:nvPr/>
          </p:nvSpPr>
          <p:spPr>
            <a:xfrm rot="10800000" flipH="1">
              <a:off x="197669" y="9703588"/>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17"/>
            <p:cNvSpPr/>
            <p:nvPr/>
          </p:nvSpPr>
          <p:spPr>
            <a:xfrm rot="10800000" flipH="1">
              <a:off x="197669" y="949190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17"/>
            <p:cNvSpPr/>
            <p:nvPr/>
          </p:nvSpPr>
          <p:spPr>
            <a:xfrm rot="10800000" flipH="1">
              <a:off x="197669" y="9277912"/>
              <a:ext cx="244707" cy="333975"/>
            </a:xfrm>
            <a:custGeom>
              <a:avLst/>
              <a:gdLst/>
              <a:ahLst/>
              <a:cxnLst/>
              <a:rect l="l" t="t" r="r" b="b"/>
              <a:pathLst>
                <a:path w="2119" h="2892" extrusionOk="0">
                  <a:moveTo>
                    <a:pt x="2118" y="0"/>
                  </a:moveTo>
                  <a:lnTo>
                    <a:pt x="0" y="2037"/>
                  </a:lnTo>
                  <a:lnTo>
                    <a:pt x="0" y="2892"/>
                  </a:lnTo>
                  <a:lnTo>
                    <a:pt x="2118" y="835"/>
                  </a:lnTo>
                  <a:lnTo>
                    <a:pt x="2118" y="0"/>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17"/>
            <p:cNvSpPr/>
            <p:nvPr/>
          </p:nvSpPr>
          <p:spPr>
            <a:xfrm rot="10800000" flipH="1">
              <a:off x="197669" y="9066228"/>
              <a:ext cx="244707" cy="334091"/>
            </a:xfrm>
            <a:custGeom>
              <a:avLst/>
              <a:gdLst/>
              <a:ahLst/>
              <a:cxnLst/>
              <a:rect l="l" t="t" r="r" b="b"/>
              <a:pathLst>
                <a:path w="2119" h="2893" extrusionOk="0">
                  <a:moveTo>
                    <a:pt x="2118" y="1"/>
                  </a:moveTo>
                  <a:lnTo>
                    <a:pt x="0" y="2037"/>
                  </a:lnTo>
                  <a:lnTo>
                    <a:pt x="0" y="2893"/>
                  </a:lnTo>
                  <a:lnTo>
                    <a:pt x="2118" y="83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17"/>
            <p:cNvSpPr/>
            <p:nvPr/>
          </p:nvSpPr>
          <p:spPr>
            <a:xfrm rot="10800000" flipH="1">
              <a:off x="197669" y="885454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17"/>
            <p:cNvSpPr/>
            <p:nvPr/>
          </p:nvSpPr>
          <p:spPr>
            <a:xfrm rot="10800000" flipH="1">
              <a:off x="-2667042" y="4708190"/>
              <a:ext cx="169528" cy="6876983"/>
            </a:xfrm>
            <a:custGeom>
              <a:avLst/>
              <a:gdLst/>
              <a:ahLst/>
              <a:cxnLst/>
              <a:rect l="l" t="t" r="r" b="b"/>
              <a:pathLst>
                <a:path w="1468" h="59550" fill="none" extrusionOk="0">
                  <a:moveTo>
                    <a:pt x="1467" y="59549"/>
                  </a:moveTo>
                  <a:lnTo>
                    <a:pt x="1467" y="12749"/>
                  </a:lnTo>
                  <a:lnTo>
                    <a:pt x="1" y="11303"/>
                  </a:lnTo>
                  <a:lnTo>
                    <a:pt x="1" y="0"/>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17"/>
            <p:cNvSpPr/>
            <p:nvPr/>
          </p:nvSpPr>
          <p:spPr>
            <a:xfrm rot="10800000" flipH="1">
              <a:off x="-2617614" y="13271394"/>
              <a:ext cx="115" cy="1655904"/>
            </a:xfrm>
            <a:custGeom>
              <a:avLst/>
              <a:gdLst/>
              <a:ahLst/>
              <a:cxnLst/>
              <a:rect l="l" t="t" r="r" b="b"/>
              <a:pathLst>
                <a:path w="1" h="14339" fill="none" extrusionOk="0">
                  <a:moveTo>
                    <a:pt x="1" y="1"/>
                  </a:moveTo>
                  <a:lnTo>
                    <a:pt x="1" y="14338"/>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17"/>
            <p:cNvSpPr/>
            <p:nvPr/>
          </p:nvSpPr>
          <p:spPr>
            <a:xfrm rot="-5400000">
              <a:off x="-740256" y="5261506"/>
              <a:ext cx="2315739"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17"/>
            <p:cNvSpPr/>
            <p:nvPr/>
          </p:nvSpPr>
          <p:spPr>
            <a:xfrm rot="-5400000">
              <a:off x="62588" y="7086982"/>
              <a:ext cx="707751"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17"/>
            <p:cNvSpPr/>
            <p:nvPr/>
          </p:nvSpPr>
          <p:spPr>
            <a:xfrm rot="-5400000">
              <a:off x="-552634"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17"/>
            <p:cNvSpPr/>
            <p:nvPr/>
          </p:nvSpPr>
          <p:spPr>
            <a:xfrm rot="-5400000">
              <a:off x="157865"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17"/>
            <p:cNvSpPr/>
            <p:nvPr/>
          </p:nvSpPr>
          <p:spPr>
            <a:xfrm rot="-5400000">
              <a:off x="-78968"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17"/>
            <p:cNvSpPr/>
            <p:nvPr/>
          </p:nvSpPr>
          <p:spPr>
            <a:xfrm rot="-5400000">
              <a:off x="-315801"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17"/>
            <p:cNvSpPr/>
            <p:nvPr/>
          </p:nvSpPr>
          <p:spPr>
            <a:xfrm rot="-5400000">
              <a:off x="-3391983" y="8655203"/>
              <a:ext cx="711592"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17"/>
            <p:cNvSpPr/>
            <p:nvPr/>
          </p:nvSpPr>
          <p:spPr>
            <a:xfrm rot="-5400000">
              <a:off x="357699" y="11552145"/>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17"/>
            <p:cNvSpPr/>
            <p:nvPr/>
          </p:nvSpPr>
          <p:spPr>
            <a:xfrm rot="-5400000">
              <a:off x="357699" y="1273774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17"/>
            <p:cNvSpPr/>
            <p:nvPr/>
          </p:nvSpPr>
          <p:spPr>
            <a:xfrm rot="-5400000">
              <a:off x="357699" y="1250062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17"/>
            <p:cNvSpPr/>
            <p:nvPr/>
          </p:nvSpPr>
          <p:spPr>
            <a:xfrm rot="-5400000">
              <a:off x="357699" y="12263508"/>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17"/>
            <p:cNvSpPr/>
            <p:nvPr/>
          </p:nvSpPr>
          <p:spPr>
            <a:xfrm rot="-5400000">
              <a:off x="357699" y="1202638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17"/>
            <p:cNvSpPr/>
            <p:nvPr/>
          </p:nvSpPr>
          <p:spPr>
            <a:xfrm rot="-5400000">
              <a:off x="357699" y="11789266"/>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17"/>
            <p:cNvSpPr/>
            <p:nvPr/>
          </p:nvSpPr>
          <p:spPr>
            <a:xfrm rot="-5400000">
              <a:off x="357699" y="14299332"/>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17"/>
            <p:cNvSpPr/>
            <p:nvPr/>
          </p:nvSpPr>
          <p:spPr>
            <a:xfrm rot="-5400000">
              <a:off x="-1413456"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17"/>
            <p:cNvSpPr/>
            <p:nvPr/>
          </p:nvSpPr>
          <p:spPr>
            <a:xfrm rot="-5400000">
              <a:off x="-1128633"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17"/>
            <p:cNvSpPr/>
            <p:nvPr/>
          </p:nvSpPr>
          <p:spPr>
            <a:xfrm rot="10800000" flipH="1">
              <a:off x="-3118587" y="3494700"/>
              <a:ext cx="3535035" cy="8139899"/>
            </a:xfrm>
            <a:custGeom>
              <a:avLst/>
              <a:gdLst/>
              <a:ahLst/>
              <a:cxnLst/>
              <a:rect l="l" t="t" r="r" b="b"/>
              <a:pathLst>
                <a:path w="30611" h="70486" fill="none" extrusionOk="0">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17"/>
            <p:cNvSpPr/>
            <p:nvPr/>
          </p:nvSpPr>
          <p:spPr>
            <a:xfrm rot="10800000" flipH="1">
              <a:off x="-3036246" y="7546946"/>
              <a:ext cx="115" cy="2140237"/>
            </a:xfrm>
            <a:custGeom>
              <a:avLst/>
              <a:gdLst/>
              <a:ahLst/>
              <a:cxnLst/>
              <a:rect l="l" t="t" r="r" b="b"/>
              <a:pathLst>
                <a:path w="1" h="18533" fill="none" extrusionOk="0">
                  <a:moveTo>
                    <a:pt x="1" y="0"/>
                  </a:moveTo>
                  <a:lnTo>
                    <a:pt x="1" y="18533"/>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17"/>
            <p:cNvSpPr/>
            <p:nvPr/>
          </p:nvSpPr>
          <p:spPr>
            <a:xfrm rot="10800000" flipH="1">
              <a:off x="-3066849" y="6509634"/>
              <a:ext cx="115" cy="557550"/>
            </a:xfrm>
            <a:custGeom>
              <a:avLst/>
              <a:gdLst/>
              <a:ahLst/>
              <a:cxnLst/>
              <a:rect l="l" t="t" r="r" b="b"/>
              <a:pathLst>
                <a:path w="1" h="4828" fill="none" extrusionOk="0">
                  <a:moveTo>
                    <a:pt x="1" y="1"/>
                  </a:moveTo>
                  <a:lnTo>
                    <a:pt x="1" y="4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17"/>
            <p:cNvSpPr/>
            <p:nvPr/>
          </p:nvSpPr>
          <p:spPr>
            <a:xfrm rot="10800000" flipH="1">
              <a:off x="-3043291" y="10468067"/>
              <a:ext cx="425784" cy="5061252"/>
            </a:xfrm>
            <a:custGeom>
              <a:avLst/>
              <a:gdLst/>
              <a:ahLst/>
              <a:cxnLst/>
              <a:rect l="l" t="t" r="r" b="b"/>
              <a:pathLst>
                <a:path w="3687" h="43827" fill="none" extrusionOk="0">
                  <a:moveTo>
                    <a:pt x="3687" y="0"/>
                  </a:moveTo>
                  <a:lnTo>
                    <a:pt x="0" y="3686"/>
                  </a:lnTo>
                  <a:lnTo>
                    <a:pt x="0" y="21099"/>
                  </a:lnTo>
                  <a:lnTo>
                    <a:pt x="3116" y="24235"/>
                  </a:lnTo>
                  <a:lnTo>
                    <a:pt x="3116" y="30528"/>
                  </a:lnTo>
                  <a:lnTo>
                    <a:pt x="448" y="33196"/>
                  </a:lnTo>
                  <a:lnTo>
                    <a:pt x="448" y="43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17"/>
            <p:cNvSpPr/>
            <p:nvPr/>
          </p:nvSpPr>
          <p:spPr>
            <a:xfrm rot="10800000" flipH="1">
              <a:off x="-1354675" y="14357979"/>
              <a:ext cx="1771155" cy="1171339"/>
            </a:xfrm>
            <a:custGeom>
              <a:avLst/>
              <a:gdLst/>
              <a:ahLst/>
              <a:cxnLst/>
              <a:rect l="l" t="t" r="r" b="b"/>
              <a:pathLst>
                <a:path w="15337" h="10143" fill="none" extrusionOk="0">
                  <a:moveTo>
                    <a:pt x="1" y="0"/>
                  </a:moveTo>
                  <a:lnTo>
                    <a:pt x="4461" y="0"/>
                  </a:lnTo>
                  <a:lnTo>
                    <a:pt x="5724" y="1263"/>
                  </a:lnTo>
                  <a:lnTo>
                    <a:pt x="7353" y="1263"/>
                  </a:lnTo>
                  <a:lnTo>
                    <a:pt x="8554" y="61"/>
                  </a:lnTo>
                  <a:lnTo>
                    <a:pt x="15336" y="61"/>
                  </a:lnTo>
                  <a:lnTo>
                    <a:pt x="15336" y="10142"/>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17"/>
            <p:cNvSpPr/>
            <p:nvPr/>
          </p:nvSpPr>
          <p:spPr>
            <a:xfrm rot="10800000" flipH="1">
              <a:off x="197669" y="9703588"/>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17"/>
            <p:cNvSpPr/>
            <p:nvPr/>
          </p:nvSpPr>
          <p:spPr>
            <a:xfrm rot="10800000" flipH="1">
              <a:off x="197669" y="949190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17"/>
            <p:cNvSpPr/>
            <p:nvPr/>
          </p:nvSpPr>
          <p:spPr>
            <a:xfrm rot="10800000" flipH="1">
              <a:off x="197669" y="9277912"/>
              <a:ext cx="244707" cy="333975"/>
            </a:xfrm>
            <a:custGeom>
              <a:avLst/>
              <a:gdLst/>
              <a:ahLst/>
              <a:cxnLst/>
              <a:rect l="l" t="t" r="r" b="b"/>
              <a:pathLst>
                <a:path w="2119" h="2892" extrusionOk="0">
                  <a:moveTo>
                    <a:pt x="2118" y="0"/>
                  </a:moveTo>
                  <a:lnTo>
                    <a:pt x="0" y="2037"/>
                  </a:lnTo>
                  <a:lnTo>
                    <a:pt x="0" y="2892"/>
                  </a:lnTo>
                  <a:lnTo>
                    <a:pt x="2118" y="835"/>
                  </a:lnTo>
                  <a:lnTo>
                    <a:pt x="2118"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17"/>
            <p:cNvSpPr/>
            <p:nvPr/>
          </p:nvSpPr>
          <p:spPr>
            <a:xfrm rot="10800000" flipH="1">
              <a:off x="197669" y="9066228"/>
              <a:ext cx="244707" cy="334091"/>
            </a:xfrm>
            <a:custGeom>
              <a:avLst/>
              <a:gdLst/>
              <a:ahLst/>
              <a:cxnLst/>
              <a:rect l="l" t="t" r="r" b="b"/>
              <a:pathLst>
                <a:path w="2119" h="2893" extrusionOk="0">
                  <a:moveTo>
                    <a:pt x="2118" y="1"/>
                  </a:moveTo>
                  <a:lnTo>
                    <a:pt x="0" y="2037"/>
                  </a:lnTo>
                  <a:lnTo>
                    <a:pt x="0" y="2893"/>
                  </a:lnTo>
                  <a:lnTo>
                    <a:pt x="2118" y="83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17"/>
            <p:cNvSpPr/>
            <p:nvPr/>
          </p:nvSpPr>
          <p:spPr>
            <a:xfrm rot="10800000" flipH="1">
              <a:off x="197669" y="885454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17"/>
            <p:cNvSpPr/>
            <p:nvPr/>
          </p:nvSpPr>
          <p:spPr>
            <a:xfrm rot="10800000" flipH="1">
              <a:off x="-2667042" y="4708190"/>
              <a:ext cx="169528" cy="6876983"/>
            </a:xfrm>
            <a:custGeom>
              <a:avLst/>
              <a:gdLst/>
              <a:ahLst/>
              <a:cxnLst/>
              <a:rect l="l" t="t" r="r" b="b"/>
              <a:pathLst>
                <a:path w="1468" h="59550" fill="none" extrusionOk="0">
                  <a:moveTo>
                    <a:pt x="1467" y="59549"/>
                  </a:moveTo>
                  <a:lnTo>
                    <a:pt x="1467" y="12749"/>
                  </a:lnTo>
                  <a:lnTo>
                    <a:pt x="1" y="11303"/>
                  </a:lnTo>
                  <a:lnTo>
                    <a:pt x="1" y="0"/>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17"/>
            <p:cNvSpPr/>
            <p:nvPr/>
          </p:nvSpPr>
          <p:spPr>
            <a:xfrm rot="10800000" flipH="1">
              <a:off x="-2617614" y="13271394"/>
              <a:ext cx="115" cy="1655904"/>
            </a:xfrm>
            <a:custGeom>
              <a:avLst/>
              <a:gdLst/>
              <a:ahLst/>
              <a:cxnLst/>
              <a:rect l="l" t="t" r="r" b="b"/>
              <a:pathLst>
                <a:path w="1" h="14339" fill="none" extrusionOk="0">
                  <a:moveTo>
                    <a:pt x="1" y="1"/>
                  </a:moveTo>
                  <a:lnTo>
                    <a:pt x="1" y="14338"/>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17"/>
            <p:cNvSpPr/>
            <p:nvPr/>
          </p:nvSpPr>
          <p:spPr>
            <a:xfrm rot="-5400000">
              <a:off x="-740256" y="5261506"/>
              <a:ext cx="2315739"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17"/>
            <p:cNvSpPr/>
            <p:nvPr/>
          </p:nvSpPr>
          <p:spPr>
            <a:xfrm rot="-5400000">
              <a:off x="62588" y="7086982"/>
              <a:ext cx="707751"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17"/>
            <p:cNvSpPr/>
            <p:nvPr/>
          </p:nvSpPr>
          <p:spPr>
            <a:xfrm rot="-5400000">
              <a:off x="-552634"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17"/>
            <p:cNvSpPr/>
            <p:nvPr/>
          </p:nvSpPr>
          <p:spPr>
            <a:xfrm rot="-5400000">
              <a:off x="157865"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17"/>
            <p:cNvSpPr/>
            <p:nvPr/>
          </p:nvSpPr>
          <p:spPr>
            <a:xfrm rot="-5400000">
              <a:off x="-78968"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17"/>
            <p:cNvSpPr/>
            <p:nvPr/>
          </p:nvSpPr>
          <p:spPr>
            <a:xfrm rot="-5400000">
              <a:off x="-315801"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17"/>
            <p:cNvSpPr/>
            <p:nvPr/>
          </p:nvSpPr>
          <p:spPr>
            <a:xfrm rot="-5400000">
              <a:off x="-3391983" y="8655203"/>
              <a:ext cx="711592"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17"/>
            <p:cNvSpPr/>
            <p:nvPr/>
          </p:nvSpPr>
          <p:spPr>
            <a:xfrm rot="-5400000">
              <a:off x="357699" y="11552145"/>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17"/>
            <p:cNvSpPr/>
            <p:nvPr/>
          </p:nvSpPr>
          <p:spPr>
            <a:xfrm rot="-5400000">
              <a:off x="357699" y="1273774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17"/>
            <p:cNvSpPr/>
            <p:nvPr/>
          </p:nvSpPr>
          <p:spPr>
            <a:xfrm rot="-5400000">
              <a:off x="357699" y="1250062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17"/>
            <p:cNvSpPr/>
            <p:nvPr/>
          </p:nvSpPr>
          <p:spPr>
            <a:xfrm rot="-5400000">
              <a:off x="357699" y="12263508"/>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17"/>
            <p:cNvSpPr/>
            <p:nvPr/>
          </p:nvSpPr>
          <p:spPr>
            <a:xfrm rot="-5400000">
              <a:off x="357699" y="1202638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17"/>
            <p:cNvSpPr/>
            <p:nvPr/>
          </p:nvSpPr>
          <p:spPr>
            <a:xfrm rot="-5400000">
              <a:off x="357699" y="11789266"/>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17"/>
            <p:cNvSpPr/>
            <p:nvPr/>
          </p:nvSpPr>
          <p:spPr>
            <a:xfrm rot="-5400000">
              <a:off x="357699" y="14299332"/>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17"/>
            <p:cNvSpPr/>
            <p:nvPr/>
          </p:nvSpPr>
          <p:spPr>
            <a:xfrm rot="-5400000">
              <a:off x="-1413456"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17"/>
            <p:cNvSpPr/>
            <p:nvPr/>
          </p:nvSpPr>
          <p:spPr>
            <a:xfrm rot="-5400000">
              <a:off x="-1128633"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7" name="Google Shape;1137;p17"/>
          <p:cNvGrpSpPr/>
          <p:nvPr/>
        </p:nvGrpSpPr>
        <p:grpSpPr>
          <a:xfrm>
            <a:off x="-2853462" y="-2631329"/>
            <a:ext cx="3721951" cy="12135923"/>
            <a:chOff x="-3170262" y="3452177"/>
            <a:chExt cx="3721951" cy="12135923"/>
          </a:xfrm>
        </p:grpSpPr>
        <p:sp>
          <p:nvSpPr>
            <p:cNvPr id="1138" name="Google Shape;1138;p17"/>
            <p:cNvSpPr/>
            <p:nvPr/>
          </p:nvSpPr>
          <p:spPr>
            <a:xfrm rot="10800000" flipH="1">
              <a:off x="-3118587" y="3494700"/>
              <a:ext cx="3535035" cy="8139899"/>
            </a:xfrm>
            <a:custGeom>
              <a:avLst/>
              <a:gdLst/>
              <a:ahLst/>
              <a:cxnLst/>
              <a:rect l="l" t="t" r="r" b="b"/>
              <a:pathLst>
                <a:path w="30611" h="70486" fill="none" extrusionOk="0">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17"/>
            <p:cNvSpPr/>
            <p:nvPr/>
          </p:nvSpPr>
          <p:spPr>
            <a:xfrm rot="10800000" flipH="1">
              <a:off x="-3036246" y="7546946"/>
              <a:ext cx="115" cy="2140237"/>
            </a:xfrm>
            <a:custGeom>
              <a:avLst/>
              <a:gdLst/>
              <a:ahLst/>
              <a:cxnLst/>
              <a:rect l="l" t="t" r="r" b="b"/>
              <a:pathLst>
                <a:path w="1" h="18533" fill="none" extrusionOk="0">
                  <a:moveTo>
                    <a:pt x="1" y="0"/>
                  </a:moveTo>
                  <a:lnTo>
                    <a:pt x="1" y="18533"/>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17"/>
            <p:cNvSpPr/>
            <p:nvPr/>
          </p:nvSpPr>
          <p:spPr>
            <a:xfrm rot="10800000" flipH="1">
              <a:off x="-3066849" y="6509634"/>
              <a:ext cx="115" cy="557550"/>
            </a:xfrm>
            <a:custGeom>
              <a:avLst/>
              <a:gdLst/>
              <a:ahLst/>
              <a:cxnLst/>
              <a:rect l="l" t="t" r="r" b="b"/>
              <a:pathLst>
                <a:path w="1" h="4828" fill="none" extrusionOk="0">
                  <a:moveTo>
                    <a:pt x="1" y="1"/>
                  </a:moveTo>
                  <a:lnTo>
                    <a:pt x="1" y="4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17"/>
            <p:cNvSpPr/>
            <p:nvPr/>
          </p:nvSpPr>
          <p:spPr>
            <a:xfrm rot="10800000" flipH="1">
              <a:off x="-3043291" y="10468067"/>
              <a:ext cx="425784" cy="5061252"/>
            </a:xfrm>
            <a:custGeom>
              <a:avLst/>
              <a:gdLst/>
              <a:ahLst/>
              <a:cxnLst/>
              <a:rect l="l" t="t" r="r" b="b"/>
              <a:pathLst>
                <a:path w="3687" h="43827" fill="none" extrusionOk="0">
                  <a:moveTo>
                    <a:pt x="3687" y="0"/>
                  </a:moveTo>
                  <a:lnTo>
                    <a:pt x="0" y="3686"/>
                  </a:lnTo>
                  <a:lnTo>
                    <a:pt x="0" y="21099"/>
                  </a:lnTo>
                  <a:lnTo>
                    <a:pt x="3116" y="24235"/>
                  </a:lnTo>
                  <a:lnTo>
                    <a:pt x="3116" y="30528"/>
                  </a:lnTo>
                  <a:lnTo>
                    <a:pt x="448" y="33196"/>
                  </a:lnTo>
                  <a:lnTo>
                    <a:pt x="448" y="43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17"/>
            <p:cNvSpPr/>
            <p:nvPr/>
          </p:nvSpPr>
          <p:spPr>
            <a:xfrm rot="10800000" flipH="1">
              <a:off x="-1354675" y="14357979"/>
              <a:ext cx="1771155" cy="1171339"/>
            </a:xfrm>
            <a:custGeom>
              <a:avLst/>
              <a:gdLst/>
              <a:ahLst/>
              <a:cxnLst/>
              <a:rect l="l" t="t" r="r" b="b"/>
              <a:pathLst>
                <a:path w="15337" h="10143" fill="none" extrusionOk="0">
                  <a:moveTo>
                    <a:pt x="1" y="0"/>
                  </a:moveTo>
                  <a:lnTo>
                    <a:pt x="4461" y="0"/>
                  </a:lnTo>
                  <a:lnTo>
                    <a:pt x="5724" y="1263"/>
                  </a:lnTo>
                  <a:lnTo>
                    <a:pt x="7353" y="1263"/>
                  </a:lnTo>
                  <a:lnTo>
                    <a:pt x="8554" y="61"/>
                  </a:lnTo>
                  <a:lnTo>
                    <a:pt x="15336" y="61"/>
                  </a:lnTo>
                  <a:lnTo>
                    <a:pt x="15336" y="10142"/>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17"/>
            <p:cNvSpPr/>
            <p:nvPr/>
          </p:nvSpPr>
          <p:spPr>
            <a:xfrm rot="10800000" flipH="1">
              <a:off x="197669" y="9703588"/>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17"/>
            <p:cNvSpPr/>
            <p:nvPr/>
          </p:nvSpPr>
          <p:spPr>
            <a:xfrm rot="10800000" flipH="1">
              <a:off x="197669" y="949190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17"/>
            <p:cNvSpPr/>
            <p:nvPr/>
          </p:nvSpPr>
          <p:spPr>
            <a:xfrm rot="10800000" flipH="1">
              <a:off x="197669" y="9277912"/>
              <a:ext cx="244707" cy="333975"/>
            </a:xfrm>
            <a:custGeom>
              <a:avLst/>
              <a:gdLst/>
              <a:ahLst/>
              <a:cxnLst/>
              <a:rect l="l" t="t" r="r" b="b"/>
              <a:pathLst>
                <a:path w="2119" h="2892" extrusionOk="0">
                  <a:moveTo>
                    <a:pt x="2118" y="0"/>
                  </a:moveTo>
                  <a:lnTo>
                    <a:pt x="0" y="2037"/>
                  </a:lnTo>
                  <a:lnTo>
                    <a:pt x="0" y="2892"/>
                  </a:lnTo>
                  <a:lnTo>
                    <a:pt x="2118" y="835"/>
                  </a:lnTo>
                  <a:lnTo>
                    <a:pt x="2118" y="0"/>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17"/>
            <p:cNvSpPr/>
            <p:nvPr/>
          </p:nvSpPr>
          <p:spPr>
            <a:xfrm rot="10800000" flipH="1">
              <a:off x="197669" y="9066228"/>
              <a:ext cx="244707" cy="334091"/>
            </a:xfrm>
            <a:custGeom>
              <a:avLst/>
              <a:gdLst/>
              <a:ahLst/>
              <a:cxnLst/>
              <a:rect l="l" t="t" r="r" b="b"/>
              <a:pathLst>
                <a:path w="2119" h="2893" extrusionOk="0">
                  <a:moveTo>
                    <a:pt x="2118" y="1"/>
                  </a:moveTo>
                  <a:lnTo>
                    <a:pt x="0" y="2037"/>
                  </a:lnTo>
                  <a:lnTo>
                    <a:pt x="0" y="2893"/>
                  </a:lnTo>
                  <a:lnTo>
                    <a:pt x="2118" y="83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17"/>
            <p:cNvSpPr/>
            <p:nvPr/>
          </p:nvSpPr>
          <p:spPr>
            <a:xfrm rot="10800000" flipH="1">
              <a:off x="197669" y="885454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17"/>
            <p:cNvSpPr/>
            <p:nvPr/>
          </p:nvSpPr>
          <p:spPr>
            <a:xfrm rot="10800000" flipH="1">
              <a:off x="-2667042" y="4708190"/>
              <a:ext cx="169528" cy="6876983"/>
            </a:xfrm>
            <a:custGeom>
              <a:avLst/>
              <a:gdLst/>
              <a:ahLst/>
              <a:cxnLst/>
              <a:rect l="l" t="t" r="r" b="b"/>
              <a:pathLst>
                <a:path w="1468" h="59550" fill="none" extrusionOk="0">
                  <a:moveTo>
                    <a:pt x="1467" y="59549"/>
                  </a:moveTo>
                  <a:lnTo>
                    <a:pt x="1467" y="12749"/>
                  </a:lnTo>
                  <a:lnTo>
                    <a:pt x="1" y="11303"/>
                  </a:lnTo>
                  <a:lnTo>
                    <a:pt x="1" y="0"/>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17"/>
            <p:cNvSpPr/>
            <p:nvPr/>
          </p:nvSpPr>
          <p:spPr>
            <a:xfrm rot="10800000" flipH="1">
              <a:off x="-2617614" y="13271394"/>
              <a:ext cx="115" cy="1655904"/>
            </a:xfrm>
            <a:custGeom>
              <a:avLst/>
              <a:gdLst/>
              <a:ahLst/>
              <a:cxnLst/>
              <a:rect l="l" t="t" r="r" b="b"/>
              <a:pathLst>
                <a:path w="1" h="14339" fill="none" extrusionOk="0">
                  <a:moveTo>
                    <a:pt x="1" y="1"/>
                  </a:moveTo>
                  <a:lnTo>
                    <a:pt x="1" y="14338"/>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17"/>
            <p:cNvSpPr/>
            <p:nvPr/>
          </p:nvSpPr>
          <p:spPr>
            <a:xfrm rot="-5400000">
              <a:off x="-740256" y="5261506"/>
              <a:ext cx="2315739"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17"/>
            <p:cNvSpPr/>
            <p:nvPr/>
          </p:nvSpPr>
          <p:spPr>
            <a:xfrm rot="-5400000">
              <a:off x="62588" y="7086982"/>
              <a:ext cx="707751"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17"/>
            <p:cNvSpPr/>
            <p:nvPr/>
          </p:nvSpPr>
          <p:spPr>
            <a:xfrm rot="-5400000">
              <a:off x="-552634"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17"/>
            <p:cNvSpPr/>
            <p:nvPr/>
          </p:nvSpPr>
          <p:spPr>
            <a:xfrm rot="-5400000">
              <a:off x="157865"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17"/>
            <p:cNvSpPr/>
            <p:nvPr/>
          </p:nvSpPr>
          <p:spPr>
            <a:xfrm rot="-5400000">
              <a:off x="-78968"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17"/>
            <p:cNvSpPr/>
            <p:nvPr/>
          </p:nvSpPr>
          <p:spPr>
            <a:xfrm rot="-5400000">
              <a:off x="-315801"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17"/>
            <p:cNvSpPr/>
            <p:nvPr/>
          </p:nvSpPr>
          <p:spPr>
            <a:xfrm rot="-5400000">
              <a:off x="-3391983" y="8655203"/>
              <a:ext cx="711592"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17"/>
            <p:cNvSpPr/>
            <p:nvPr/>
          </p:nvSpPr>
          <p:spPr>
            <a:xfrm rot="-5400000">
              <a:off x="357699" y="11552145"/>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17"/>
            <p:cNvSpPr/>
            <p:nvPr/>
          </p:nvSpPr>
          <p:spPr>
            <a:xfrm rot="-5400000">
              <a:off x="357699" y="1273774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17"/>
            <p:cNvSpPr/>
            <p:nvPr/>
          </p:nvSpPr>
          <p:spPr>
            <a:xfrm rot="-5400000">
              <a:off x="357699" y="1250062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17"/>
            <p:cNvSpPr/>
            <p:nvPr/>
          </p:nvSpPr>
          <p:spPr>
            <a:xfrm rot="-5400000">
              <a:off x="357699" y="12263508"/>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17"/>
            <p:cNvSpPr/>
            <p:nvPr/>
          </p:nvSpPr>
          <p:spPr>
            <a:xfrm rot="-5400000">
              <a:off x="357699" y="1202638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17"/>
            <p:cNvSpPr/>
            <p:nvPr/>
          </p:nvSpPr>
          <p:spPr>
            <a:xfrm rot="-5400000">
              <a:off x="357699" y="11789266"/>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17"/>
            <p:cNvSpPr/>
            <p:nvPr/>
          </p:nvSpPr>
          <p:spPr>
            <a:xfrm rot="-5400000">
              <a:off x="357699" y="14299332"/>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17"/>
            <p:cNvSpPr/>
            <p:nvPr/>
          </p:nvSpPr>
          <p:spPr>
            <a:xfrm rot="-5400000">
              <a:off x="-1413456"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17"/>
            <p:cNvSpPr/>
            <p:nvPr/>
          </p:nvSpPr>
          <p:spPr>
            <a:xfrm rot="-5400000">
              <a:off x="-1128633"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17"/>
            <p:cNvSpPr/>
            <p:nvPr/>
          </p:nvSpPr>
          <p:spPr>
            <a:xfrm rot="10800000" flipH="1">
              <a:off x="-3118587" y="3494700"/>
              <a:ext cx="3535035" cy="8139899"/>
            </a:xfrm>
            <a:custGeom>
              <a:avLst/>
              <a:gdLst/>
              <a:ahLst/>
              <a:cxnLst/>
              <a:rect l="l" t="t" r="r" b="b"/>
              <a:pathLst>
                <a:path w="30611" h="70486" fill="none" extrusionOk="0">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17"/>
            <p:cNvSpPr/>
            <p:nvPr/>
          </p:nvSpPr>
          <p:spPr>
            <a:xfrm rot="10800000" flipH="1">
              <a:off x="-3036246" y="7546946"/>
              <a:ext cx="115" cy="2140237"/>
            </a:xfrm>
            <a:custGeom>
              <a:avLst/>
              <a:gdLst/>
              <a:ahLst/>
              <a:cxnLst/>
              <a:rect l="l" t="t" r="r" b="b"/>
              <a:pathLst>
                <a:path w="1" h="18533" fill="none" extrusionOk="0">
                  <a:moveTo>
                    <a:pt x="1" y="0"/>
                  </a:moveTo>
                  <a:lnTo>
                    <a:pt x="1" y="18533"/>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17"/>
            <p:cNvSpPr/>
            <p:nvPr/>
          </p:nvSpPr>
          <p:spPr>
            <a:xfrm rot="10800000" flipH="1">
              <a:off x="-3066849" y="6509634"/>
              <a:ext cx="115" cy="557550"/>
            </a:xfrm>
            <a:custGeom>
              <a:avLst/>
              <a:gdLst/>
              <a:ahLst/>
              <a:cxnLst/>
              <a:rect l="l" t="t" r="r" b="b"/>
              <a:pathLst>
                <a:path w="1" h="4828" fill="none" extrusionOk="0">
                  <a:moveTo>
                    <a:pt x="1" y="1"/>
                  </a:moveTo>
                  <a:lnTo>
                    <a:pt x="1" y="4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17"/>
            <p:cNvSpPr/>
            <p:nvPr/>
          </p:nvSpPr>
          <p:spPr>
            <a:xfrm rot="10800000" flipH="1">
              <a:off x="-3043291" y="10468067"/>
              <a:ext cx="425784" cy="5061252"/>
            </a:xfrm>
            <a:custGeom>
              <a:avLst/>
              <a:gdLst/>
              <a:ahLst/>
              <a:cxnLst/>
              <a:rect l="l" t="t" r="r" b="b"/>
              <a:pathLst>
                <a:path w="3687" h="43827" fill="none" extrusionOk="0">
                  <a:moveTo>
                    <a:pt x="3687" y="0"/>
                  </a:moveTo>
                  <a:lnTo>
                    <a:pt x="0" y="3686"/>
                  </a:lnTo>
                  <a:lnTo>
                    <a:pt x="0" y="21099"/>
                  </a:lnTo>
                  <a:lnTo>
                    <a:pt x="3116" y="24235"/>
                  </a:lnTo>
                  <a:lnTo>
                    <a:pt x="3116" y="30528"/>
                  </a:lnTo>
                  <a:lnTo>
                    <a:pt x="448" y="33196"/>
                  </a:lnTo>
                  <a:lnTo>
                    <a:pt x="448" y="43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17"/>
            <p:cNvSpPr/>
            <p:nvPr/>
          </p:nvSpPr>
          <p:spPr>
            <a:xfrm rot="10800000" flipH="1">
              <a:off x="-1354675" y="14357979"/>
              <a:ext cx="1771155" cy="1171339"/>
            </a:xfrm>
            <a:custGeom>
              <a:avLst/>
              <a:gdLst/>
              <a:ahLst/>
              <a:cxnLst/>
              <a:rect l="l" t="t" r="r" b="b"/>
              <a:pathLst>
                <a:path w="15337" h="10143" fill="none" extrusionOk="0">
                  <a:moveTo>
                    <a:pt x="1" y="0"/>
                  </a:moveTo>
                  <a:lnTo>
                    <a:pt x="4461" y="0"/>
                  </a:lnTo>
                  <a:lnTo>
                    <a:pt x="5724" y="1263"/>
                  </a:lnTo>
                  <a:lnTo>
                    <a:pt x="7353" y="1263"/>
                  </a:lnTo>
                  <a:lnTo>
                    <a:pt x="8554" y="61"/>
                  </a:lnTo>
                  <a:lnTo>
                    <a:pt x="15336" y="61"/>
                  </a:lnTo>
                  <a:lnTo>
                    <a:pt x="15336" y="10142"/>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17"/>
            <p:cNvSpPr/>
            <p:nvPr/>
          </p:nvSpPr>
          <p:spPr>
            <a:xfrm rot="10800000" flipH="1">
              <a:off x="197669" y="9703588"/>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17"/>
            <p:cNvSpPr/>
            <p:nvPr/>
          </p:nvSpPr>
          <p:spPr>
            <a:xfrm rot="10800000" flipH="1">
              <a:off x="197669" y="949190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17"/>
            <p:cNvSpPr/>
            <p:nvPr/>
          </p:nvSpPr>
          <p:spPr>
            <a:xfrm rot="10800000" flipH="1">
              <a:off x="197669" y="9277912"/>
              <a:ext cx="244707" cy="333975"/>
            </a:xfrm>
            <a:custGeom>
              <a:avLst/>
              <a:gdLst/>
              <a:ahLst/>
              <a:cxnLst/>
              <a:rect l="l" t="t" r="r" b="b"/>
              <a:pathLst>
                <a:path w="2119" h="2892" extrusionOk="0">
                  <a:moveTo>
                    <a:pt x="2118" y="0"/>
                  </a:moveTo>
                  <a:lnTo>
                    <a:pt x="0" y="2037"/>
                  </a:lnTo>
                  <a:lnTo>
                    <a:pt x="0" y="2892"/>
                  </a:lnTo>
                  <a:lnTo>
                    <a:pt x="2118" y="835"/>
                  </a:lnTo>
                  <a:lnTo>
                    <a:pt x="2118"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17"/>
            <p:cNvSpPr/>
            <p:nvPr/>
          </p:nvSpPr>
          <p:spPr>
            <a:xfrm rot="10800000" flipH="1">
              <a:off x="197669" y="9066228"/>
              <a:ext cx="244707" cy="334091"/>
            </a:xfrm>
            <a:custGeom>
              <a:avLst/>
              <a:gdLst/>
              <a:ahLst/>
              <a:cxnLst/>
              <a:rect l="l" t="t" r="r" b="b"/>
              <a:pathLst>
                <a:path w="2119" h="2893" extrusionOk="0">
                  <a:moveTo>
                    <a:pt x="2118" y="1"/>
                  </a:moveTo>
                  <a:lnTo>
                    <a:pt x="0" y="2037"/>
                  </a:lnTo>
                  <a:lnTo>
                    <a:pt x="0" y="2893"/>
                  </a:lnTo>
                  <a:lnTo>
                    <a:pt x="2118" y="83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17"/>
            <p:cNvSpPr/>
            <p:nvPr/>
          </p:nvSpPr>
          <p:spPr>
            <a:xfrm rot="10800000" flipH="1">
              <a:off x="197669" y="885454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17"/>
            <p:cNvSpPr/>
            <p:nvPr/>
          </p:nvSpPr>
          <p:spPr>
            <a:xfrm rot="10800000" flipH="1">
              <a:off x="-2667042" y="4708190"/>
              <a:ext cx="169528" cy="6876983"/>
            </a:xfrm>
            <a:custGeom>
              <a:avLst/>
              <a:gdLst/>
              <a:ahLst/>
              <a:cxnLst/>
              <a:rect l="l" t="t" r="r" b="b"/>
              <a:pathLst>
                <a:path w="1468" h="59550" fill="none" extrusionOk="0">
                  <a:moveTo>
                    <a:pt x="1467" y="59549"/>
                  </a:moveTo>
                  <a:lnTo>
                    <a:pt x="1467" y="12749"/>
                  </a:lnTo>
                  <a:lnTo>
                    <a:pt x="1" y="11303"/>
                  </a:lnTo>
                  <a:lnTo>
                    <a:pt x="1" y="0"/>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17"/>
            <p:cNvSpPr/>
            <p:nvPr/>
          </p:nvSpPr>
          <p:spPr>
            <a:xfrm rot="10800000" flipH="1">
              <a:off x="-2617614" y="13271394"/>
              <a:ext cx="115" cy="1655904"/>
            </a:xfrm>
            <a:custGeom>
              <a:avLst/>
              <a:gdLst/>
              <a:ahLst/>
              <a:cxnLst/>
              <a:rect l="l" t="t" r="r" b="b"/>
              <a:pathLst>
                <a:path w="1" h="14339" fill="none" extrusionOk="0">
                  <a:moveTo>
                    <a:pt x="1" y="1"/>
                  </a:moveTo>
                  <a:lnTo>
                    <a:pt x="1" y="14338"/>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17"/>
            <p:cNvSpPr/>
            <p:nvPr/>
          </p:nvSpPr>
          <p:spPr>
            <a:xfrm rot="-5400000">
              <a:off x="-740256" y="5261506"/>
              <a:ext cx="2315739"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17"/>
            <p:cNvSpPr/>
            <p:nvPr/>
          </p:nvSpPr>
          <p:spPr>
            <a:xfrm rot="-5400000">
              <a:off x="62588" y="7086982"/>
              <a:ext cx="707751"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17"/>
            <p:cNvSpPr/>
            <p:nvPr/>
          </p:nvSpPr>
          <p:spPr>
            <a:xfrm rot="-5400000">
              <a:off x="-552634"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17"/>
            <p:cNvSpPr/>
            <p:nvPr/>
          </p:nvSpPr>
          <p:spPr>
            <a:xfrm rot="-5400000">
              <a:off x="157865"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17"/>
            <p:cNvSpPr/>
            <p:nvPr/>
          </p:nvSpPr>
          <p:spPr>
            <a:xfrm rot="-5400000">
              <a:off x="-78968"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17"/>
            <p:cNvSpPr/>
            <p:nvPr/>
          </p:nvSpPr>
          <p:spPr>
            <a:xfrm rot="-5400000">
              <a:off x="-315801"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17"/>
            <p:cNvSpPr/>
            <p:nvPr/>
          </p:nvSpPr>
          <p:spPr>
            <a:xfrm rot="-5400000">
              <a:off x="-3391983" y="8655203"/>
              <a:ext cx="711592"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17"/>
            <p:cNvSpPr/>
            <p:nvPr/>
          </p:nvSpPr>
          <p:spPr>
            <a:xfrm rot="-5400000">
              <a:off x="357699" y="11552145"/>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17"/>
            <p:cNvSpPr/>
            <p:nvPr/>
          </p:nvSpPr>
          <p:spPr>
            <a:xfrm rot="-5400000">
              <a:off x="357699" y="1273774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17"/>
            <p:cNvSpPr/>
            <p:nvPr/>
          </p:nvSpPr>
          <p:spPr>
            <a:xfrm rot="-5400000">
              <a:off x="357699" y="1250062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17"/>
            <p:cNvSpPr/>
            <p:nvPr/>
          </p:nvSpPr>
          <p:spPr>
            <a:xfrm rot="-5400000">
              <a:off x="357699" y="12263508"/>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17"/>
            <p:cNvSpPr/>
            <p:nvPr/>
          </p:nvSpPr>
          <p:spPr>
            <a:xfrm rot="-5400000">
              <a:off x="357699" y="1202638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17"/>
            <p:cNvSpPr/>
            <p:nvPr/>
          </p:nvSpPr>
          <p:spPr>
            <a:xfrm rot="-5400000">
              <a:off x="357699" y="11789266"/>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17"/>
            <p:cNvSpPr/>
            <p:nvPr/>
          </p:nvSpPr>
          <p:spPr>
            <a:xfrm rot="-5400000">
              <a:off x="357699" y="14299332"/>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17"/>
            <p:cNvSpPr/>
            <p:nvPr/>
          </p:nvSpPr>
          <p:spPr>
            <a:xfrm rot="-5400000">
              <a:off x="-1413456"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17"/>
            <p:cNvSpPr/>
            <p:nvPr/>
          </p:nvSpPr>
          <p:spPr>
            <a:xfrm rot="-5400000">
              <a:off x="-1128633"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94" name="Google Shape;1194;p17"/>
          <p:cNvSpPr txBox="1">
            <a:spLocks noGrp="1"/>
          </p:cNvSpPr>
          <p:nvPr>
            <p:ph type="title" hasCustomPrompt="1"/>
          </p:nvPr>
        </p:nvSpPr>
        <p:spPr>
          <a:xfrm>
            <a:off x="2418150" y="499225"/>
            <a:ext cx="4307700" cy="773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600"/>
              <a:buNone/>
              <a:defRPr sz="5600"/>
            </a:lvl1pPr>
            <a:lvl2pPr lvl="1" algn="ctr" rtl="0">
              <a:spcBef>
                <a:spcPts val="0"/>
              </a:spcBef>
              <a:spcAft>
                <a:spcPts val="0"/>
              </a:spcAft>
              <a:buSzPts val="5600"/>
              <a:buNone/>
              <a:defRPr sz="5600"/>
            </a:lvl2pPr>
            <a:lvl3pPr lvl="2" algn="ctr" rtl="0">
              <a:spcBef>
                <a:spcPts val="0"/>
              </a:spcBef>
              <a:spcAft>
                <a:spcPts val="0"/>
              </a:spcAft>
              <a:buSzPts val="5600"/>
              <a:buNone/>
              <a:defRPr sz="5600"/>
            </a:lvl3pPr>
            <a:lvl4pPr lvl="3" algn="ctr" rtl="0">
              <a:spcBef>
                <a:spcPts val="0"/>
              </a:spcBef>
              <a:spcAft>
                <a:spcPts val="0"/>
              </a:spcAft>
              <a:buSzPts val="5600"/>
              <a:buNone/>
              <a:defRPr sz="5600"/>
            </a:lvl4pPr>
            <a:lvl5pPr lvl="4" algn="ctr" rtl="0">
              <a:spcBef>
                <a:spcPts val="0"/>
              </a:spcBef>
              <a:spcAft>
                <a:spcPts val="0"/>
              </a:spcAft>
              <a:buSzPts val="5600"/>
              <a:buNone/>
              <a:defRPr sz="5600"/>
            </a:lvl5pPr>
            <a:lvl6pPr lvl="5" algn="ctr" rtl="0">
              <a:spcBef>
                <a:spcPts val="0"/>
              </a:spcBef>
              <a:spcAft>
                <a:spcPts val="0"/>
              </a:spcAft>
              <a:buSzPts val="5600"/>
              <a:buNone/>
              <a:defRPr sz="5600"/>
            </a:lvl6pPr>
            <a:lvl7pPr lvl="6" algn="ctr" rtl="0">
              <a:spcBef>
                <a:spcPts val="0"/>
              </a:spcBef>
              <a:spcAft>
                <a:spcPts val="0"/>
              </a:spcAft>
              <a:buSzPts val="5600"/>
              <a:buNone/>
              <a:defRPr sz="5600"/>
            </a:lvl7pPr>
            <a:lvl8pPr lvl="7" algn="ctr" rtl="0">
              <a:spcBef>
                <a:spcPts val="0"/>
              </a:spcBef>
              <a:spcAft>
                <a:spcPts val="0"/>
              </a:spcAft>
              <a:buSzPts val="5600"/>
              <a:buNone/>
              <a:defRPr sz="5600"/>
            </a:lvl8pPr>
            <a:lvl9pPr lvl="8" algn="ctr" rtl="0">
              <a:spcBef>
                <a:spcPts val="0"/>
              </a:spcBef>
              <a:spcAft>
                <a:spcPts val="0"/>
              </a:spcAft>
              <a:buSzPts val="5600"/>
              <a:buNone/>
              <a:defRPr sz="5600"/>
            </a:lvl9pPr>
          </a:lstStyle>
          <a:p>
            <a:r>
              <a:t>xx%</a:t>
            </a:r>
          </a:p>
        </p:txBody>
      </p:sp>
      <p:sp>
        <p:nvSpPr>
          <p:cNvPr id="1195" name="Google Shape;1195;p17"/>
          <p:cNvSpPr txBox="1">
            <a:spLocks noGrp="1"/>
          </p:cNvSpPr>
          <p:nvPr>
            <p:ph type="subTitle" idx="1"/>
          </p:nvPr>
        </p:nvSpPr>
        <p:spPr>
          <a:xfrm>
            <a:off x="2418146" y="1329175"/>
            <a:ext cx="4307700" cy="309900"/>
          </a:xfrm>
          <a:prstGeom prst="rect">
            <a:avLst/>
          </a:prstGeom>
        </p:spPr>
        <p:txBody>
          <a:bodyPr spcFirstLastPara="1" wrap="square" lIns="91425" tIns="0"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96" name="Google Shape;1196;p17"/>
          <p:cNvSpPr txBox="1">
            <a:spLocks noGrp="1"/>
          </p:cNvSpPr>
          <p:nvPr>
            <p:ph type="title" idx="2" hasCustomPrompt="1"/>
          </p:nvPr>
        </p:nvSpPr>
        <p:spPr>
          <a:xfrm>
            <a:off x="2418150" y="3419300"/>
            <a:ext cx="4307700" cy="773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600"/>
              <a:buNone/>
              <a:defRPr sz="5600"/>
            </a:lvl1pPr>
            <a:lvl2pPr lvl="1" algn="ctr" rtl="0">
              <a:spcBef>
                <a:spcPts val="0"/>
              </a:spcBef>
              <a:spcAft>
                <a:spcPts val="0"/>
              </a:spcAft>
              <a:buSzPts val="5600"/>
              <a:buNone/>
              <a:defRPr sz="5600"/>
            </a:lvl2pPr>
            <a:lvl3pPr lvl="2" algn="ctr" rtl="0">
              <a:spcBef>
                <a:spcPts val="0"/>
              </a:spcBef>
              <a:spcAft>
                <a:spcPts val="0"/>
              </a:spcAft>
              <a:buSzPts val="5600"/>
              <a:buNone/>
              <a:defRPr sz="5600"/>
            </a:lvl3pPr>
            <a:lvl4pPr lvl="3" algn="ctr" rtl="0">
              <a:spcBef>
                <a:spcPts val="0"/>
              </a:spcBef>
              <a:spcAft>
                <a:spcPts val="0"/>
              </a:spcAft>
              <a:buSzPts val="5600"/>
              <a:buNone/>
              <a:defRPr sz="5600"/>
            </a:lvl4pPr>
            <a:lvl5pPr lvl="4" algn="ctr" rtl="0">
              <a:spcBef>
                <a:spcPts val="0"/>
              </a:spcBef>
              <a:spcAft>
                <a:spcPts val="0"/>
              </a:spcAft>
              <a:buSzPts val="5600"/>
              <a:buNone/>
              <a:defRPr sz="5600"/>
            </a:lvl5pPr>
            <a:lvl6pPr lvl="5" algn="ctr" rtl="0">
              <a:spcBef>
                <a:spcPts val="0"/>
              </a:spcBef>
              <a:spcAft>
                <a:spcPts val="0"/>
              </a:spcAft>
              <a:buSzPts val="5600"/>
              <a:buNone/>
              <a:defRPr sz="5600"/>
            </a:lvl6pPr>
            <a:lvl7pPr lvl="6" algn="ctr" rtl="0">
              <a:spcBef>
                <a:spcPts val="0"/>
              </a:spcBef>
              <a:spcAft>
                <a:spcPts val="0"/>
              </a:spcAft>
              <a:buSzPts val="5600"/>
              <a:buNone/>
              <a:defRPr sz="5600"/>
            </a:lvl7pPr>
            <a:lvl8pPr lvl="7" algn="ctr" rtl="0">
              <a:spcBef>
                <a:spcPts val="0"/>
              </a:spcBef>
              <a:spcAft>
                <a:spcPts val="0"/>
              </a:spcAft>
              <a:buSzPts val="5600"/>
              <a:buNone/>
              <a:defRPr sz="5600"/>
            </a:lvl8pPr>
            <a:lvl9pPr lvl="8" algn="ctr" rtl="0">
              <a:spcBef>
                <a:spcPts val="0"/>
              </a:spcBef>
              <a:spcAft>
                <a:spcPts val="0"/>
              </a:spcAft>
              <a:buSzPts val="5600"/>
              <a:buNone/>
              <a:defRPr sz="5600"/>
            </a:lvl9pPr>
          </a:lstStyle>
          <a:p>
            <a:r>
              <a:t>xx%</a:t>
            </a:r>
          </a:p>
        </p:txBody>
      </p:sp>
      <p:sp>
        <p:nvSpPr>
          <p:cNvPr id="1197" name="Google Shape;1197;p17"/>
          <p:cNvSpPr txBox="1">
            <a:spLocks noGrp="1"/>
          </p:cNvSpPr>
          <p:nvPr>
            <p:ph type="subTitle" idx="3"/>
          </p:nvPr>
        </p:nvSpPr>
        <p:spPr>
          <a:xfrm>
            <a:off x="2418146" y="4249250"/>
            <a:ext cx="4307700" cy="309900"/>
          </a:xfrm>
          <a:prstGeom prst="rect">
            <a:avLst/>
          </a:prstGeom>
        </p:spPr>
        <p:txBody>
          <a:bodyPr spcFirstLastPara="1" wrap="square" lIns="91425" tIns="0"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98" name="Google Shape;1198;p17"/>
          <p:cNvSpPr txBox="1">
            <a:spLocks noGrp="1"/>
          </p:cNvSpPr>
          <p:nvPr>
            <p:ph type="title" idx="4" hasCustomPrompt="1"/>
          </p:nvPr>
        </p:nvSpPr>
        <p:spPr>
          <a:xfrm>
            <a:off x="2418150" y="1959263"/>
            <a:ext cx="4307700" cy="773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2"/>
              </a:buClr>
              <a:buSzPts val="5600"/>
              <a:buNone/>
              <a:defRPr sz="5600">
                <a:solidFill>
                  <a:schemeClr val="lt2"/>
                </a:solidFill>
              </a:defRPr>
            </a:lvl1pPr>
            <a:lvl2pPr lvl="1" algn="ctr" rtl="0">
              <a:spcBef>
                <a:spcPts val="0"/>
              </a:spcBef>
              <a:spcAft>
                <a:spcPts val="0"/>
              </a:spcAft>
              <a:buClr>
                <a:schemeClr val="lt2"/>
              </a:buClr>
              <a:buSzPts val="5600"/>
              <a:buNone/>
              <a:defRPr sz="5600">
                <a:solidFill>
                  <a:schemeClr val="lt2"/>
                </a:solidFill>
              </a:defRPr>
            </a:lvl2pPr>
            <a:lvl3pPr lvl="2" algn="ctr" rtl="0">
              <a:spcBef>
                <a:spcPts val="0"/>
              </a:spcBef>
              <a:spcAft>
                <a:spcPts val="0"/>
              </a:spcAft>
              <a:buClr>
                <a:schemeClr val="lt2"/>
              </a:buClr>
              <a:buSzPts val="5600"/>
              <a:buNone/>
              <a:defRPr sz="5600">
                <a:solidFill>
                  <a:schemeClr val="lt2"/>
                </a:solidFill>
              </a:defRPr>
            </a:lvl3pPr>
            <a:lvl4pPr lvl="3" algn="ctr" rtl="0">
              <a:spcBef>
                <a:spcPts val="0"/>
              </a:spcBef>
              <a:spcAft>
                <a:spcPts val="0"/>
              </a:spcAft>
              <a:buClr>
                <a:schemeClr val="lt2"/>
              </a:buClr>
              <a:buSzPts val="5600"/>
              <a:buNone/>
              <a:defRPr sz="5600">
                <a:solidFill>
                  <a:schemeClr val="lt2"/>
                </a:solidFill>
              </a:defRPr>
            </a:lvl4pPr>
            <a:lvl5pPr lvl="4" algn="ctr" rtl="0">
              <a:spcBef>
                <a:spcPts val="0"/>
              </a:spcBef>
              <a:spcAft>
                <a:spcPts val="0"/>
              </a:spcAft>
              <a:buClr>
                <a:schemeClr val="lt2"/>
              </a:buClr>
              <a:buSzPts val="5600"/>
              <a:buNone/>
              <a:defRPr sz="5600">
                <a:solidFill>
                  <a:schemeClr val="lt2"/>
                </a:solidFill>
              </a:defRPr>
            </a:lvl5pPr>
            <a:lvl6pPr lvl="5" algn="ctr" rtl="0">
              <a:spcBef>
                <a:spcPts val="0"/>
              </a:spcBef>
              <a:spcAft>
                <a:spcPts val="0"/>
              </a:spcAft>
              <a:buClr>
                <a:schemeClr val="lt2"/>
              </a:buClr>
              <a:buSzPts val="5600"/>
              <a:buNone/>
              <a:defRPr sz="5600">
                <a:solidFill>
                  <a:schemeClr val="lt2"/>
                </a:solidFill>
              </a:defRPr>
            </a:lvl6pPr>
            <a:lvl7pPr lvl="6" algn="ctr" rtl="0">
              <a:spcBef>
                <a:spcPts val="0"/>
              </a:spcBef>
              <a:spcAft>
                <a:spcPts val="0"/>
              </a:spcAft>
              <a:buClr>
                <a:schemeClr val="lt2"/>
              </a:buClr>
              <a:buSzPts val="5600"/>
              <a:buNone/>
              <a:defRPr sz="5600">
                <a:solidFill>
                  <a:schemeClr val="lt2"/>
                </a:solidFill>
              </a:defRPr>
            </a:lvl7pPr>
            <a:lvl8pPr lvl="7" algn="ctr" rtl="0">
              <a:spcBef>
                <a:spcPts val="0"/>
              </a:spcBef>
              <a:spcAft>
                <a:spcPts val="0"/>
              </a:spcAft>
              <a:buClr>
                <a:schemeClr val="lt2"/>
              </a:buClr>
              <a:buSzPts val="5600"/>
              <a:buNone/>
              <a:defRPr sz="5600">
                <a:solidFill>
                  <a:schemeClr val="lt2"/>
                </a:solidFill>
              </a:defRPr>
            </a:lvl8pPr>
            <a:lvl9pPr lvl="8" algn="ctr" rtl="0">
              <a:spcBef>
                <a:spcPts val="0"/>
              </a:spcBef>
              <a:spcAft>
                <a:spcPts val="0"/>
              </a:spcAft>
              <a:buClr>
                <a:schemeClr val="lt2"/>
              </a:buClr>
              <a:buSzPts val="5600"/>
              <a:buNone/>
              <a:defRPr sz="5600">
                <a:solidFill>
                  <a:schemeClr val="lt2"/>
                </a:solidFill>
              </a:defRPr>
            </a:lvl9pPr>
          </a:lstStyle>
          <a:p>
            <a:r>
              <a:t>xx%</a:t>
            </a:r>
          </a:p>
        </p:txBody>
      </p:sp>
      <p:sp>
        <p:nvSpPr>
          <p:cNvPr id="1199" name="Google Shape;1199;p17"/>
          <p:cNvSpPr txBox="1">
            <a:spLocks noGrp="1"/>
          </p:cNvSpPr>
          <p:nvPr>
            <p:ph type="subTitle" idx="5"/>
          </p:nvPr>
        </p:nvSpPr>
        <p:spPr>
          <a:xfrm>
            <a:off x="2418146" y="2789213"/>
            <a:ext cx="4307700" cy="309900"/>
          </a:xfrm>
          <a:prstGeom prst="rect">
            <a:avLst/>
          </a:prstGeom>
        </p:spPr>
        <p:txBody>
          <a:bodyPr spcFirstLastPara="1" wrap="square" lIns="91425" tIns="0"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1">
  <p:cSld name="CUSTOM_2_1_1">
    <p:spTree>
      <p:nvGrpSpPr>
        <p:cNvPr id="1" name="Shape 1200"/>
        <p:cNvGrpSpPr/>
        <p:nvPr/>
      </p:nvGrpSpPr>
      <p:grpSpPr>
        <a:xfrm>
          <a:off x="0" y="0"/>
          <a:ext cx="0" cy="0"/>
          <a:chOff x="0" y="0"/>
          <a:chExt cx="0" cy="0"/>
        </a:xfrm>
      </p:grpSpPr>
      <p:sp>
        <p:nvSpPr>
          <p:cNvPr id="1201" name="Google Shape;1201;p18"/>
          <p:cNvSpPr txBox="1">
            <a:spLocks noGrp="1"/>
          </p:cNvSpPr>
          <p:nvPr>
            <p:ph type="title"/>
          </p:nvPr>
        </p:nvSpPr>
        <p:spPr>
          <a:xfrm>
            <a:off x="713225" y="539525"/>
            <a:ext cx="7717500" cy="478200"/>
          </a:xfrm>
          <a:prstGeom prst="rect">
            <a:avLst/>
          </a:prstGeom>
        </p:spPr>
        <p:txBody>
          <a:bodyPr spcFirstLastPara="1" wrap="square" lIns="91425" tIns="91425" rIns="91425" bIns="91425" anchor="t" anchorCtr="0">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grpSp>
        <p:nvGrpSpPr>
          <p:cNvPr id="1202" name="Google Shape;1202;p18"/>
          <p:cNvGrpSpPr/>
          <p:nvPr/>
        </p:nvGrpSpPr>
        <p:grpSpPr>
          <a:xfrm>
            <a:off x="6234179" y="-11612"/>
            <a:ext cx="5178842" cy="5178453"/>
            <a:chOff x="6234179" y="-11612"/>
            <a:chExt cx="5178842" cy="5178453"/>
          </a:xfrm>
        </p:grpSpPr>
        <p:sp>
          <p:nvSpPr>
            <p:cNvPr id="1203" name="Google Shape;1203;p18"/>
            <p:cNvSpPr/>
            <p:nvPr/>
          </p:nvSpPr>
          <p:spPr>
            <a:xfrm rot="8083927">
              <a:off x="7007353" y="731965"/>
              <a:ext cx="3632494" cy="3691299"/>
            </a:xfrm>
            <a:custGeom>
              <a:avLst/>
              <a:gdLst/>
              <a:ahLst/>
              <a:cxnLst/>
              <a:rect l="l" t="t" r="r" b="b"/>
              <a:pathLst>
                <a:path w="65355" h="66413" fill="none" extrusionOk="0">
                  <a:moveTo>
                    <a:pt x="1" y="66412"/>
                  </a:moveTo>
                  <a:lnTo>
                    <a:pt x="37290" y="29123"/>
                  </a:lnTo>
                  <a:lnTo>
                    <a:pt x="45844" y="29123"/>
                  </a:lnTo>
                  <a:lnTo>
                    <a:pt x="58939" y="16048"/>
                  </a:lnTo>
                  <a:lnTo>
                    <a:pt x="58939" y="6436"/>
                  </a:lnTo>
                  <a:lnTo>
                    <a:pt x="65354" y="0"/>
                  </a:lnTo>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18"/>
            <p:cNvSpPr/>
            <p:nvPr/>
          </p:nvSpPr>
          <p:spPr>
            <a:xfrm rot="8083927">
              <a:off x="7007353" y="731965"/>
              <a:ext cx="3632494" cy="3691299"/>
            </a:xfrm>
            <a:custGeom>
              <a:avLst/>
              <a:gdLst/>
              <a:ahLst/>
              <a:cxnLst/>
              <a:rect l="l" t="t" r="r" b="b"/>
              <a:pathLst>
                <a:path w="65355" h="66413" fill="none" extrusionOk="0">
                  <a:moveTo>
                    <a:pt x="1" y="66412"/>
                  </a:moveTo>
                  <a:lnTo>
                    <a:pt x="37290" y="29123"/>
                  </a:lnTo>
                  <a:lnTo>
                    <a:pt x="45844" y="29123"/>
                  </a:lnTo>
                  <a:lnTo>
                    <a:pt x="58939" y="16048"/>
                  </a:lnTo>
                  <a:lnTo>
                    <a:pt x="58939" y="6436"/>
                  </a:lnTo>
                  <a:lnTo>
                    <a:pt x="65354" y="0"/>
                  </a:lnTo>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18"/>
            <p:cNvSpPr/>
            <p:nvPr/>
          </p:nvSpPr>
          <p:spPr>
            <a:xfrm rot="-5400000">
              <a:off x="8446017" y="2237753"/>
              <a:ext cx="711592"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18"/>
            <p:cNvSpPr/>
            <p:nvPr/>
          </p:nvSpPr>
          <p:spPr>
            <a:xfrm rot="-5400000">
              <a:off x="8446017" y="2237753"/>
              <a:ext cx="711592"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7" name="Google Shape;1207;p18"/>
          <p:cNvGrpSpPr/>
          <p:nvPr/>
        </p:nvGrpSpPr>
        <p:grpSpPr>
          <a:xfrm rot="10800000">
            <a:off x="-3056350" y="-7040964"/>
            <a:ext cx="3769563" cy="11358057"/>
            <a:chOff x="-2722250" y="-1079764"/>
            <a:chExt cx="3769563" cy="11358057"/>
          </a:xfrm>
        </p:grpSpPr>
        <p:sp>
          <p:nvSpPr>
            <p:cNvPr id="1208" name="Google Shape;1208;p18"/>
            <p:cNvSpPr/>
            <p:nvPr/>
          </p:nvSpPr>
          <p:spPr>
            <a:xfrm rot="-5400000">
              <a:off x="-6425973" y="2892399"/>
              <a:ext cx="11223689" cy="3548098"/>
            </a:xfrm>
            <a:custGeom>
              <a:avLst/>
              <a:gdLst/>
              <a:ahLst/>
              <a:cxnLst/>
              <a:rect l="l" t="t" r="r" b="b"/>
              <a:pathLst>
                <a:path w="68226" h="21568" fill="none" extrusionOk="0">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w="28575" cap="rnd" cmpd="sng">
              <a:solidFill>
                <a:schemeClr val="accent1"/>
              </a:solidFill>
              <a:prstDash val="solid"/>
              <a:round/>
              <a:headEnd type="none" w="sm" len="sm"/>
              <a:tailEnd type="none" w="sm" len="sm"/>
            </a:ln>
            <a:effectLst>
              <a:outerShdw blurRad="128588" dist="190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18"/>
            <p:cNvSpPr/>
            <p:nvPr/>
          </p:nvSpPr>
          <p:spPr>
            <a:xfrm rot="-5400000">
              <a:off x="779166" y="3484700"/>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18"/>
            <p:cNvSpPr/>
            <p:nvPr/>
          </p:nvSpPr>
          <p:spPr>
            <a:xfrm rot="-5400000">
              <a:off x="-363339" y="5689141"/>
              <a:ext cx="2553156" cy="268147"/>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18"/>
            <p:cNvSpPr/>
            <p:nvPr/>
          </p:nvSpPr>
          <p:spPr>
            <a:xfrm rot="-5400000">
              <a:off x="-6425973" y="2892399"/>
              <a:ext cx="11223689" cy="3548098"/>
            </a:xfrm>
            <a:custGeom>
              <a:avLst/>
              <a:gdLst/>
              <a:ahLst/>
              <a:cxnLst/>
              <a:rect l="l" t="t" r="r" b="b"/>
              <a:pathLst>
                <a:path w="68226" h="21568" fill="none" extrusionOk="0">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18"/>
            <p:cNvSpPr/>
            <p:nvPr/>
          </p:nvSpPr>
          <p:spPr>
            <a:xfrm rot="-5400000">
              <a:off x="779166" y="3484700"/>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18"/>
            <p:cNvSpPr/>
            <p:nvPr/>
          </p:nvSpPr>
          <p:spPr>
            <a:xfrm rot="-5400000">
              <a:off x="-363339" y="5689141"/>
              <a:ext cx="2553156" cy="268147"/>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18"/>
            <p:cNvSpPr/>
            <p:nvPr/>
          </p:nvSpPr>
          <p:spPr>
            <a:xfrm rot="-5400000">
              <a:off x="-1331823" y="-1079764"/>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18"/>
            <p:cNvSpPr/>
            <p:nvPr/>
          </p:nvSpPr>
          <p:spPr>
            <a:xfrm rot="-5400000">
              <a:off x="-413699" y="-829583"/>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18"/>
            <p:cNvSpPr/>
            <p:nvPr/>
          </p:nvSpPr>
          <p:spPr>
            <a:xfrm rot="-5400000">
              <a:off x="-2722238" y="1390659"/>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18"/>
            <p:cNvSpPr/>
            <p:nvPr/>
          </p:nvSpPr>
          <p:spPr>
            <a:xfrm rot="-5400000">
              <a:off x="-3866449" y="8223650"/>
              <a:ext cx="2556549" cy="268151"/>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18"/>
            <p:cNvSpPr/>
            <p:nvPr/>
          </p:nvSpPr>
          <p:spPr>
            <a:xfrm rot="-5400000">
              <a:off x="-3866449" y="8223650"/>
              <a:ext cx="2556549" cy="268151"/>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18"/>
            <p:cNvSpPr/>
            <p:nvPr/>
          </p:nvSpPr>
          <p:spPr>
            <a:xfrm rot="-5400000">
              <a:off x="-2722238" y="1390659"/>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18"/>
            <p:cNvSpPr/>
            <p:nvPr/>
          </p:nvSpPr>
          <p:spPr>
            <a:xfrm rot="-5400000">
              <a:off x="-1331823" y="-1079764"/>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18"/>
            <p:cNvSpPr/>
            <p:nvPr/>
          </p:nvSpPr>
          <p:spPr>
            <a:xfrm rot="-5400000">
              <a:off x="-413699" y="-829583"/>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2" name="Google Shape;1222;p18"/>
          <p:cNvGrpSpPr/>
          <p:nvPr/>
        </p:nvGrpSpPr>
        <p:grpSpPr>
          <a:xfrm>
            <a:off x="-3612573" y="2185426"/>
            <a:ext cx="4088811" cy="4088811"/>
            <a:chOff x="-3640848" y="2185426"/>
            <a:chExt cx="4088811" cy="4088811"/>
          </a:xfrm>
        </p:grpSpPr>
        <p:sp>
          <p:nvSpPr>
            <p:cNvPr id="1223" name="Google Shape;1223;p18"/>
            <p:cNvSpPr/>
            <p:nvPr/>
          </p:nvSpPr>
          <p:spPr>
            <a:xfrm flipH="1">
              <a:off x="-3640848" y="2185426"/>
              <a:ext cx="4088811" cy="4088811"/>
            </a:xfrm>
            <a:custGeom>
              <a:avLst/>
              <a:gdLst/>
              <a:ahLst/>
              <a:cxnLst/>
              <a:rect l="l" t="t" r="r" b="b"/>
              <a:pathLst>
                <a:path w="21100" h="21100" fill="none" extrusionOk="0">
                  <a:moveTo>
                    <a:pt x="21100" y="21099"/>
                  </a:moveTo>
                  <a:lnTo>
                    <a:pt x="1" y="21099"/>
                  </a:lnTo>
                  <a:lnTo>
                    <a:pt x="1" y="3911"/>
                  </a:lnTo>
                  <a:lnTo>
                    <a:pt x="3809" y="0"/>
                  </a:lnTo>
                  <a:lnTo>
                    <a:pt x="21100" y="0"/>
                  </a:lnTo>
                  <a:close/>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18"/>
            <p:cNvSpPr/>
            <p:nvPr/>
          </p:nvSpPr>
          <p:spPr>
            <a:xfrm flipH="1">
              <a:off x="-3640848" y="2185426"/>
              <a:ext cx="4088811" cy="4088811"/>
            </a:xfrm>
            <a:custGeom>
              <a:avLst/>
              <a:gdLst/>
              <a:ahLst/>
              <a:cxnLst/>
              <a:rect l="l" t="t" r="r" b="b"/>
              <a:pathLst>
                <a:path w="21100" h="21100" fill="none" extrusionOk="0">
                  <a:moveTo>
                    <a:pt x="21100" y="21099"/>
                  </a:moveTo>
                  <a:lnTo>
                    <a:pt x="1" y="21099"/>
                  </a:lnTo>
                  <a:lnTo>
                    <a:pt x="1" y="3911"/>
                  </a:lnTo>
                  <a:lnTo>
                    <a:pt x="3809" y="0"/>
                  </a:lnTo>
                  <a:lnTo>
                    <a:pt x="21100" y="0"/>
                  </a:lnTo>
                  <a:close/>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ext 1">
  <p:cSld name="CUSTOM_2_1_1_1_1">
    <p:spTree>
      <p:nvGrpSpPr>
        <p:cNvPr id="1" name="Shape 1272"/>
        <p:cNvGrpSpPr/>
        <p:nvPr/>
      </p:nvGrpSpPr>
      <p:grpSpPr>
        <a:xfrm>
          <a:off x="0" y="0"/>
          <a:ext cx="0" cy="0"/>
          <a:chOff x="0" y="0"/>
          <a:chExt cx="0" cy="0"/>
        </a:xfrm>
      </p:grpSpPr>
      <p:sp>
        <p:nvSpPr>
          <p:cNvPr id="1273" name="Google Shape;1273;p20"/>
          <p:cNvSpPr txBox="1">
            <a:spLocks noGrp="1"/>
          </p:cNvSpPr>
          <p:nvPr>
            <p:ph type="title"/>
          </p:nvPr>
        </p:nvSpPr>
        <p:spPr>
          <a:xfrm>
            <a:off x="865625" y="784725"/>
            <a:ext cx="3487200" cy="1952700"/>
          </a:xfrm>
          <a:prstGeom prst="rect">
            <a:avLst/>
          </a:prstGeom>
        </p:spPr>
        <p:txBody>
          <a:bodyPr spcFirstLastPara="1" wrap="square" lIns="91425" tIns="91425" rIns="91425" bIns="91425" anchor="t" anchorCtr="0">
            <a:noAutofit/>
          </a:bodyPr>
          <a:lstStyle>
            <a:lvl1pPr lvl="0" algn="l" rtl="0">
              <a:lnSpc>
                <a:spcPct val="90000"/>
              </a:lnSpc>
              <a:spcBef>
                <a:spcPts val="0"/>
              </a:spcBef>
              <a:spcAft>
                <a:spcPts val="0"/>
              </a:spcAft>
              <a:buSzPts val="3300"/>
              <a:buNone/>
              <a:defRPr/>
            </a:lvl1pPr>
            <a:lvl2pPr lvl="1" algn="l" rtl="0">
              <a:lnSpc>
                <a:spcPct val="90000"/>
              </a:lnSpc>
              <a:spcBef>
                <a:spcPts val="0"/>
              </a:spcBef>
              <a:spcAft>
                <a:spcPts val="0"/>
              </a:spcAft>
              <a:buSzPts val="3300"/>
              <a:buNone/>
              <a:defRPr/>
            </a:lvl2pPr>
            <a:lvl3pPr lvl="2" algn="l" rtl="0">
              <a:lnSpc>
                <a:spcPct val="90000"/>
              </a:lnSpc>
              <a:spcBef>
                <a:spcPts val="0"/>
              </a:spcBef>
              <a:spcAft>
                <a:spcPts val="0"/>
              </a:spcAft>
              <a:buSzPts val="3300"/>
              <a:buNone/>
              <a:defRPr/>
            </a:lvl3pPr>
            <a:lvl4pPr lvl="3" algn="l" rtl="0">
              <a:lnSpc>
                <a:spcPct val="90000"/>
              </a:lnSpc>
              <a:spcBef>
                <a:spcPts val="0"/>
              </a:spcBef>
              <a:spcAft>
                <a:spcPts val="0"/>
              </a:spcAft>
              <a:buSzPts val="3300"/>
              <a:buNone/>
              <a:defRPr/>
            </a:lvl4pPr>
            <a:lvl5pPr lvl="4" algn="l" rtl="0">
              <a:lnSpc>
                <a:spcPct val="90000"/>
              </a:lnSpc>
              <a:spcBef>
                <a:spcPts val="0"/>
              </a:spcBef>
              <a:spcAft>
                <a:spcPts val="0"/>
              </a:spcAft>
              <a:buSzPts val="3300"/>
              <a:buNone/>
              <a:defRPr/>
            </a:lvl5pPr>
            <a:lvl6pPr lvl="5" algn="l" rtl="0">
              <a:lnSpc>
                <a:spcPct val="90000"/>
              </a:lnSpc>
              <a:spcBef>
                <a:spcPts val="0"/>
              </a:spcBef>
              <a:spcAft>
                <a:spcPts val="0"/>
              </a:spcAft>
              <a:buSzPts val="3300"/>
              <a:buNone/>
              <a:defRPr/>
            </a:lvl6pPr>
            <a:lvl7pPr lvl="6" algn="l" rtl="0">
              <a:lnSpc>
                <a:spcPct val="90000"/>
              </a:lnSpc>
              <a:spcBef>
                <a:spcPts val="0"/>
              </a:spcBef>
              <a:spcAft>
                <a:spcPts val="0"/>
              </a:spcAft>
              <a:buSzPts val="3300"/>
              <a:buNone/>
              <a:defRPr/>
            </a:lvl7pPr>
            <a:lvl8pPr lvl="7" algn="l" rtl="0">
              <a:lnSpc>
                <a:spcPct val="90000"/>
              </a:lnSpc>
              <a:spcBef>
                <a:spcPts val="0"/>
              </a:spcBef>
              <a:spcAft>
                <a:spcPts val="0"/>
              </a:spcAft>
              <a:buSzPts val="3300"/>
              <a:buNone/>
              <a:defRPr/>
            </a:lvl8pPr>
            <a:lvl9pPr lvl="8" algn="l" rtl="0">
              <a:lnSpc>
                <a:spcPct val="90000"/>
              </a:lnSpc>
              <a:spcBef>
                <a:spcPts val="0"/>
              </a:spcBef>
              <a:spcAft>
                <a:spcPts val="0"/>
              </a:spcAft>
              <a:buSzPts val="3300"/>
              <a:buNone/>
              <a:defRPr/>
            </a:lvl9pPr>
          </a:lstStyle>
          <a:p>
            <a:endParaRPr/>
          </a:p>
        </p:txBody>
      </p:sp>
      <p:grpSp>
        <p:nvGrpSpPr>
          <p:cNvPr id="1274" name="Google Shape;1274;p20"/>
          <p:cNvGrpSpPr/>
          <p:nvPr/>
        </p:nvGrpSpPr>
        <p:grpSpPr>
          <a:xfrm>
            <a:off x="-964670" y="-1181613"/>
            <a:ext cx="3021722" cy="3146276"/>
            <a:chOff x="-1081045" y="-1072813"/>
            <a:chExt cx="3021722" cy="3146276"/>
          </a:xfrm>
        </p:grpSpPr>
        <p:sp>
          <p:nvSpPr>
            <p:cNvPr id="1275" name="Google Shape;1275;p20"/>
            <p:cNvSpPr/>
            <p:nvPr/>
          </p:nvSpPr>
          <p:spPr>
            <a:xfrm rot="8083927">
              <a:off x="-160775" y="-609433"/>
              <a:ext cx="881792" cy="881848"/>
            </a:xfrm>
            <a:custGeom>
              <a:avLst/>
              <a:gdLst/>
              <a:ahLst/>
              <a:cxnLst/>
              <a:rect l="l" t="t" r="r" b="b"/>
              <a:pathLst>
                <a:path w="15865" h="15866" fill="none" extrusionOk="0">
                  <a:moveTo>
                    <a:pt x="0" y="15865"/>
                  </a:moveTo>
                  <a:lnTo>
                    <a:pt x="15865" y="0"/>
                  </a:lnTo>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20"/>
            <p:cNvSpPr/>
            <p:nvPr/>
          </p:nvSpPr>
          <p:spPr>
            <a:xfrm rot="8083927">
              <a:off x="-748556" y="-519859"/>
              <a:ext cx="2356744" cy="1918711"/>
            </a:xfrm>
            <a:custGeom>
              <a:avLst/>
              <a:gdLst/>
              <a:ahLst/>
              <a:cxnLst/>
              <a:rect l="l" t="t" r="r" b="b"/>
              <a:pathLst>
                <a:path w="42402" h="34521" fill="none" extrusionOk="0">
                  <a:moveTo>
                    <a:pt x="0" y="34520"/>
                  </a:moveTo>
                  <a:lnTo>
                    <a:pt x="24093" y="10428"/>
                  </a:lnTo>
                  <a:lnTo>
                    <a:pt x="31954" y="10428"/>
                  </a:lnTo>
                  <a:lnTo>
                    <a:pt x="42402" y="0"/>
                  </a:lnTo>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20"/>
            <p:cNvSpPr/>
            <p:nvPr/>
          </p:nvSpPr>
          <p:spPr>
            <a:xfrm>
              <a:off x="204813" y="1922863"/>
              <a:ext cx="150600" cy="1506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20"/>
            <p:cNvSpPr/>
            <p:nvPr/>
          </p:nvSpPr>
          <p:spPr>
            <a:xfrm>
              <a:off x="227276" y="438150"/>
              <a:ext cx="110400" cy="1104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20"/>
            <p:cNvSpPr/>
            <p:nvPr/>
          </p:nvSpPr>
          <p:spPr>
            <a:xfrm rot="8083927">
              <a:off x="-160775" y="-609433"/>
              <a:ext cx="881792" cy="881848"/>
            </a:xfrm>
            <a:custGeom>
              <a:avLst/>
              <a:gdLst/>
              <a:ahLst/>
              <a:cxnLst/>
              <a:rect l="l" t="t" r="r" b="b"/>
              <a:pathLst>
                <a:path w="15865" h="15866" fill="none" extrusionOk="0">
                  <a:moveTo>
                    <a:pt x="0" y="15865"/>
                  </a:moveTo>
                  <a:lnTo>
                    <a:pt x="15865" y="0"/>
                  </a:lnTo>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20"/>
            <p:cNvSpPr/>
            <p:nvPr/>
          </p:nvSpPr>
          <p:spPr>
            <a:xfrm>
              <a:off x="227276" y="438150"/>
              <a:ext cx="110400" cy="1104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20"/>
            <p:cNvSpPr/>
            <p:nvPr/>
          </p:nvSpPr>
          <p:spPr>
            <a:xfrm rot="8083927">
              <a:off x="-748556" y="-519859"/>
              <a:ext cx="2356744" cy="1918711"/>
            </a:xfrm>
            <a:custGeom>
              <a:avLst/>
              <a:gdLst/>
              <a:ahLst/>
              <a:cxnLst/>
              <a:rect l="l" t="t" r="r" b="b"/>
              <a:pathLst>
                <a:path w="42402" h="34521" fill="none" extrusionOk="0">
                  <a:moveTo>
                    <a:pt x="0" y="34520"/>
                  </a:moveTo>
                  <a:lnTo>
                    <a:pt x="24093" y="10428"/>
                  </a:lnTo>
                  <a:lnTo>
                    <a:pt x="31954" y="10428"/>
                  </a:lnTo>
                  <a:lnTo>
                    <a:pt x="42402" y="0"/>
                  </a:lnTo>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20"/>
            <p:cNvSpPr/>
            <p:nvPr/>
          </p:nvSpPr>
          <p:spPr>
            <a:xfrm>
              <a:off x="204813" y="1922863"/>
              <a:ext cx="150600" cy="1506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3" name="Google Shape;1283;p20"/>
          <p:cNvGrpSpPr/>
          <p:nvPr/>
        </p:nvGrpSpPr>
        <p:grpSpPr>
          <a:xfrm>
            <a:off x="-2725261" y="4583977"/>
            <a:ext cx="6876983" cy="303598"/>
            <a:chOff x="-2725261" y="4583977"/>
            <a:chExt cx="6876983" cy="303598"/>
          </a:xfrm>
        </p:grpSpPr>
        <p:sp>
          <p:nvSpPr>
            <p:cNvPr id="1284" name="Google Shape;1284;p20"/>
            <p:cNvSpPr/>
            <p:nvPr/>
          </p:nvSpPr>
          <p:spPr>
            <a:xfrm rot="5400000">
              <a:off x="628467" y="1230250"/>
              <a:ext cx="169528" cy="6876983"/>
            </a:xfrm>
            <a:custGeom>
              <a:avLst/>
              <a:gdLst/>
              <a:ahLst/>
              <a:cxnLst/>
              <a:rect l="l" t="t" r="r" b="b"/>
              <a:pathLst>
                <a:path w="1468" h="59550" fill="none" extrusionOk="0">
                  <a:moveTo>
                    <a:pt x="1467" y="59549"/>
                  </a:moveTo>
                  <a:lnTo>
                    <a:pt x="1467" y="12749"/>
                  </a:lnTo>
                  <a:lnTo>
                    <a:pt x="1" y="11303"/>
                  </a:lnTo>
                  <a:lnTo>
                    <a:pt x="1" y="0"/>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20"/>
            <p:cNvSpPr/>
            <p:nvPr/>
          </p:nvSpPr>
          <p:spPr>
            <a:xfrm rot="5400000">
              <a:off x="628467" y="1230250"/>
              <a:ext cx="169528" cy="6876983"/>
            </a:xfrm>
            <a:custGeom>
              <a:avLst/>
              <a:gdLst/>
              <a:ahLst/>
              <a:cxnLst/>
              <a:rect l="l" t="t" r="r" b="b"/>
              <a:pathLst>
                <a:path w="1468" h="59550" fill="none" extrusionOk="0">
                  <a:moveTo>
                    <a:pt x="1467" y="59549"/>
                  </a:moveTo>
                  <a:lnTo>
                    <a:pt x="1467" y="12749"/>
                  </a:lnTo>
                  <a:lnTo>
                    <a:pt x="1" y="11303"/>
                  </a:lnTo>
                  <a:lnTo>
                    <a:pt x="1" y="0"/>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20"/>
            <p:cNvSpPr/>
            <p:nvPr/>
          </p:nvSpPr>
          <p:spPr>
            <a:xfrm rot="10800000">
              <a:off x="-901276" y="4619424"/>
              <a:ext cx="1315747"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20"/>
            <p:cNvSpPr/>
            <p:nvPr/>
          </p:nvSpPr>
          <p:spPr>
            <a:xfrm rot="10800000">
              <a:off x="-901276" y="4619424"/>
              <a:ext cx="1315747"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88" name="Google Shape;1288;p20"/>
          <p:cNvSpPr txBox="1">
            <a:spLocks noGrp="1"/>
          </p:cNvSpPr>
          <p:nvPr>
            <p:ph type="subTitle" idx="1"/>
          </p:nvPr>
        </p:nvSpPr>
        <p:spPr>
          <a:xfrm>
            <a:off x="865625" y="3102250"/>
            <a:ext cx="3487200" cy="1116900"/>
          </a:xfrm>
          <a:prstGeom prst="rect">
            <a:avLst/>
          </a:prstGeom>
        </p:spPr>
        <p:txBody>
          <a:bodyPr spcFirstLastPara="1" wrap="square" lIns="91425" tIns="0" rIns="91425" bIns="91425" anchor="t" anchorCtr="0">
            <a:noAutofit/>
          </a:bodyPr>
          <a:lstStyle>
            <a:lvl1pPr lvl="0" rtl="0">
              <a:lnSpc>
                <a:spcPct val="100000"/>
              </a:lnSpc>
              <a:spcBef>
                <a:spcPts val="0"/>
              </a:spcBef>
              <a:spcAft>
                <a:spcPts val="0"/>
              </a:spcAft>
              <a:buSzPts val="1700"/>
              <a:buNone/>
              <a:defRPr sz="1700"/>
            </a:lvl1pPr>
            <a:lvl2pPr lvl="1" rtl="0">
              <a:lnSpc>
                <a:spcPct val="100000"/>
              </a:lnSpc>
              <a:spcBef>
                <a:spcPts val="0"/>
              </a:spcBef>
              <a:spcAft>
                <a:spcPts val="0"/>
              </a:spcAft>
              <a:buSzPts val="1700"/>
              <a:buNone/>
              <a:defRPr sz="1700"/>
            </a:lvl2pPr>
            <a:lvl3pPr lvl="2" rtl="0">
              <a:lnSpc>
                <a:spcPct val="100000"/>
              </a:lnSpc>
              <a:spcBef>
                <a:spcPts val="0"/>
              </a:spcBef>
              <a:spcAft>
                <a:spcPts val="0"/>
              </a:spcAft>
              <a:buSzPts val="1700"/>
              <a:buNone/>
              <a:defRPr sz="1700"/>
            </a:lvl3pPr>
            <a:lvl4pPr lvl="3" rtl="0">
              <a:lnSpc>
                <a:spcPct val="100000"/>
              </a:lnSpc>
              <a:spcBef>
                <a:spcPts val="0"/>
              </a:spcBef>
              <a:spcAft>
                <a:spcPts val="0"/>
              </a:spcAft>
              <a:buSzPts val="1700"/>
              <a:buNone/>
              <a:defRPr sz="1700"/>
            </a:lvl4pPr>
            <a:lvl5pPr lvl="4" rtl="0">
              <a:lnSpc>
                <a:spcPct val="100000"/>
              </a:lnSpc>
              <a:spcBef>
                <a:spcPts val="0"/>
              </a:spcBef>
              <a:spcAft>
                <a:spcPts val="0"/>
              </a:spcAft>
              <a:buSzPts val="1700"/>
              <a:buNone/>
              <a:defRPr sz="1700"/>
            </a:lvl5pPr>
            <a:lvl6pPr lvl="5" rtl="0">
              <a:lnSpc>
                <a:spcPct val="100000"/>
              </a:lnSpc>
              <a:spcBef>
                <a:spcPts val="0"/>
              </a:spcBef>
              <a:spcAft>
                <a:spcPts val="0"/>
              </a:spcAft>
              <a:buSzPts val="1700"/>
              <a:buNone/>
              <a:defRPr sz="1700"/>
            </a:lvl6pPr>
            <a:lvl7pPr lvl="6" rtl="0">
              <a:lnSpc>
                <a:spcPct val="100000"/>
              </a:lnSpc>
              <a:spcBef>
                <a:spcPts val="0"/>
              </a:spcBef>
              <a:spcAft>
                <a:spcPts val="0"/>
              </a:spcAft>
              <a:buSzPts val="1700"/>
              <a:buNone/>
              <a:defRPr sz="1700"/>
            </a:lvl7pPr>
            <a:lvl8pPr lvl="7" rtl="0">
              <a:lnSpc>
                <a:spcPct val="100000"/>
              </a:lnSpc>
              <a:spcBef>
                <a:spcPts val="0"/>
              </a:spcBef>
              <a:spcAft>
                <a:spcPts val="0"/>
              </a:spcAft>
              <a:buSzPts val="1700"/>
              <a:buNone/>
              <a:defRPr sz="1700"/>
            </a:lvl8pPr>
            <a:lvl9pPr lvl="8" rtl="0">
              <a:lnSpc>
                <a:spcPct val="100000"/>
              </a:lnSpc>
              <a:spcBef>
                <a:spcPts val="0"/>
              </a:spcBef>
              <a:spcAft>
                <a:spcPts val="0"/>
              </a:spcAft>
              <a:buSzPts val="1700"/>
              <a:buNone/>
              <a:defRPr sz="1700"/>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ext 2">
  <p:cSld name="CUSTOM_2_1_1_1_1_1">
    <p:spTree>
      <p:nvGrpSpPr>
        <p:cNvPr id="1" name="Shape 1289"/>
        <p:cNvGrpSpPr/>
        <p:nvPr/>
      </p:nvGrpSpPr>
      <p:grpSpPr>
        <a:xfrm>
          <a:off x="0" y="0"/>
          <a:ext cx="0" cy="0"/>
          <a:chOff x="0" y="0"/>
          <a:chExt cx="0" cy="0"/>
        </a:xfrm>
      </p:grpSpPr>
      <p:sp>
        <p:nvSpPr>
          <p:cNvPr id="1290" name="Google Shape;1290;p21"/>
          <p:cNvSpPr txBox="1">
            <a:spLocks noGrp="1"/>
          </p:cNvSpPr>
          <p:nvPr>
            <p:ph type="title"/>
          </p:nvPr>
        </p:nvSpPr>
        <p:spPr>
          <a:xfrm>
            <a:off x="3909325" y="1332750"/>
            <a:ext cx="3864600" cy="478200"/>
          </a:xfrm>
          <a:prstGeom prst="rect">
            <a:avLst/>
          </a:prstGeom>
        </p:spPr>
        <p:txBody>
          <a:bodyPr spcFirstLastPara="1" wrap="square" lIns="91425" tIns="91425" rIns="91425" bIns="91425" anchor="t" anchorCtr="0">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grpSp>
        <p:nvGrpSpPr>
          <p:cNvPr id="1291" name="Google Shape;1291;p21"/>
          <p:cNvGrpSpPr/>
          <p:nvPr/>
        </p:nvGrpSpPr>
        <p:grpSpPr>
          <a:xfrm rot="10800000">
            <a:off x="-201494" y="-10429092"/>
            <a:ext cx="3769563" cy="11358057"/>
            <a:chOff x="-2722250" y="-1079764"/>
            <a:chExt cx="3769563" cy="11358057"/>
          </a:xfrm>
        </p:grpSpPr>
        <p:sp>
          <p:nvSpPr>
            <p:cNvPr id="1292" name="Google Shape;1292;p21"/>
            <p:cNvSpPr/>
            <p:nvPr/>
          </p:nvSpPr>
          <p:spPr>
            <a:xfrm rot="-5400000">
              <a:off x="-6425973" y="2892399"/>
              <a:ext cx="11223689" cy="3548098"/>
            </a:xfrm>
            <a:custGeom>
              <a:avLst/>
              <a:gdLst/>
              <a:ahLst/>
              <a:cxnLst/>
              <a:rect l="l" t="t" r="r" b="b"/>
              <a:pathLst>
                <a:path w="68226" h="21568" fill="none" extrusionOk="0">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w="28575" cap="rnd" cmpd="sng">
              <a:solidFill>
                <a:schemeClr val="accent1"/>
              </a:solidFill>
              <a:prstDash val="solid"/>
              <a:round/>
              <a:headEnd type="none" w="sm" len="sm"/>
              <a:tailEnd type="none" w="sm" len="sm"/>
            </a:ln>
            <a:effectLst>
              <a:outerShdw blurRad="128588" dist="190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21"/>
            <p:cNvSpPr/>
            <p:nvPr/>
          </p:nvSpPr>
          <p:spPr>
            <a:xfrm rot="-5400000">
              <a:off x="779166" y="3484700"/>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21"/>
            <p:cNvSpPr/>
            <p:nvPr/>
          </p:nvSpPr>
          <p:spPr>
            <a:xfrm rot="-5400000">
              <a:off x="-363339" y="5689141"/>
              <a:ext cx="2553156" cy="268147"/>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21"/>
            <p:cNvSpPr/>
            <p:nvPr/>
          </p:nvSpPr>
          <p:spPr>
            <a:xfrm rot="-5400000">
              <a:off x="-6425973" y="2892399"/>
              <a:ext cx="11223689" cy="3548098"/>
            </a:xfrm>
            <a:custGeom>
              <a:avLst/>
              <a:gdLst/>
              <a:ahLst/>
              <a:cxnLst/>
              <a:rect l="l" t="t" r="r" b="b"/>
              <a:pathLst>
                <a:path w="68226" h="21568" fill="none" extrusionOk="0">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21"/>
            <p:cNvSpPr/>
            <p:nvPr/>
          </p:nvSpPr>
          <p:spPr>
            <a:xfrm rot="-5400000">
              <a:off x="779166" y="3484700"/>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21"/>
            <p:cNvSpPr/>
            <p:nvPr/>
          </p:nvSpPr>
          <p:spPr>
            <a:xfrm rot="-5400000">
              <a:off x="-363339" y="5689141"/>
              <a:ext cx="2553156" cy="268147"/>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21"/>
            <p:cNvSpPr/>
            <p:nvPr/>
          </p:nvSpPr>
          <p:spPr>
            <a:xfrm rot="-5400000">
              <a:off x="-1331823" y="-1079764"/>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21"/>
            <p:cNvSpPr/>
            <p:nvPr/>
          </p:nvSpPr>
          <p:spPr>
            <a:xfrm rot="-5400000">
              <a:off x="-413699" y="-829583"/>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21"/>
            <p:cNvSpPr/>
            <p:nvPr/>
          </p:nvSpPr>
          <p:spPr>
            <a:xfrm rot="-5400000">
              <a:off x="-2722238" y="1390659"/>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21"/>
            <p:cNvSpPr/>
            <p:nvPr/>
          </p:nvSpPr>
          <p:spPr>
            <a:xfrm rot="-5400000">
              <a:off x="-3866449" y="8223650"/>
              <a:ext cx="2556549" cy="268151"/>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21"/>
            <p:cNvSpPr/>
            <p:nvPr/>
          </p:nvSpPr>
          <p:spPr>
            <a:xfrm rot="-5400000">
              <a:off x="-3866449" y="8223650"/>
              <a:ext cx="2556549" cy="268151"/>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21"/>
            <p:cNvSpPr/>
            <p:nvPr/>
          </p:nvSpPr>
          <p:spPr>
            <a:xfrm rot="-5400000">
              <a:off x="-2722238" y="1390659"/>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21"/>
            <p:cNvSpPr/>
            <p:nvPr/>
          </p:nvSpPr>
          <p:spPr>
            <a:xfrm rot="-5400000">
              <a:off x="-1331823" y="-1079764"/>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21"/>
            <p:cNvSpPr/>
            <p:nvPr/>
          </p:nvSpPr>
          <p:spPr>
            <a:xfrm rot="-5400000">
              <a:off x="-413699" y="-829583"/>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6" name="Google Shape;1306;p21"/>
          <p:cNvGrpSpPr/>
          <p:nvPr/>
        </p:nvGrpSpPr>
        <p:grpSpPr>
          <a:xfrm>
            <a:off x="-3416286" y="4188931"/>
            <a:ext cx="12077141" cy="3721951"/>
            <a:chOff x="-3343111" y="4188931"/>
            <a:chExt cx="12077141" cy="3721951"/>
          </a:xfrm>
        </p:grpSpPr>
        <p:sp>
          <p:nvSpPr>
            <p:cNvPr id="1307" name="Google Shape;1307;p21"/>
            <p:cNvSpPr/>
            <p:nvPr/>
          </p:nvSpPr>
          <p:spPr>
            <a:xfrm rot="5400000" flipH="1">
              <a:off x="-998155" y="2021740"/>
              <a:ext cx="3535035" cy="8139899"/>
            </a:xfrm>
            <a:custGeom>
              <a:avLst/>
              <a:gdLst/>
              <a:ahLst/>
              <a:cxnLst/>
              <a:rect l="l" t="t" r="r" b="b"/>
              <a:pathLst>
                <a:path w="30611" h="70486" fill="none" extrusionOk="0">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21"/>
            <p:cNvSpPr/>
            <p:nvPr/>
          </p:nvSpPr>
          <p:spPr>
            <a:xfrm rot="5400000" flipH="1">
              <a:off x="1821719" y="6706690"/>
              <a:ext cx="115" cy="2140237"/>
            </a:xfrm>
            <a:custGeom>
              <a:avLst/>
              <a:gdLst/>
              <a:ahLst/>
              <a:cxnLst/>
              <a:rect l="l" t="t" r="r" b="b"/>
              <a:pathLst>
                <a:path w="1" h="18533" fill="none" extrusionOk="0">
                  <a:moveTo>
                    <a:pt x="1" y="0"/>
                  </a:moveTo>
                  <a:lnTo>
                    <a:pt x="1" y="18533"/>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21"/>
            <p:cNvSpPr/>
            <p:nvPr/>
          </p:nvSpPr>
          <p:spPr>
            <a:xfrm rot="5400000" flipH="1">
              <a:off x="-6937" y="7528637"/>
              <a:ext cx="115" cy="557550"/>
            </a:xfrm>
            <a:custGeom>
              <a:avLst/>
              <a:gdLst/>
              <a:ahLst/>
              <a:cxnLst/>
              <a:rect l="l" t="t" r="r" b="b"/>
              <a:pathLst>
                <a:path w="1" h="4828" fill="none" extrusionOk="0">
                  <a:moveTo>
                    <a:pt x="1" y="1"/>
                  </a:moveTo>
                  <a:lnTo>
                    <a:pt x="1" y="4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21"/>
            <p:cNvSpPr/>
            <p:nvPr/>
          </p:nvSpPr>
          <p:spPr>
            <a:xfrm rot="5400000" flipH="1">
              <a:off x="5990513" y="5040393"/>
              <a:ext cx="425784" cy="5061252"/>
            </a:xfrm>
            <a:custGeom>
              <a:avLst/>
              <a:gdLst/>
              <a:ahLst/>
              <a:cxnLst/>
              <a:rect l="l" t="t" r="r" b="b"/>
              <a:pathLst>
                <a:path w="3687" h="43827" fill="none" extrusionOk="0">
                  <a:moveTo>
                    <a:pt x="3687" y="0"/>
                  </a:moveTo>
                  <a:lnTo>
                    <a:pt x="0" y="3686"/>
                  </a:lnTo>
                  <a:lnTo>
                    <a:pt x="0" y="21099"/>
                  </a:lnTo>
                  <a:lnTo>
                    <a:pt x="3116" y="24235"/>
                  </a:lnTo>
                  <a:lnTo>
                    <a:pt x="3116" y="30528"/>
                  </a:lnTo>
                  <a:lnTo>
                    <a:pt x="448" y="33196"/>
                  </a:lnTo>
                  <a:lnTo>
                    <a:pt x="448" y="43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21"/>
            <p:cNvSpPr/>
            <p:nvPr/>
          </p:nvSpPr>
          <p:spPr>
            <a:xfrm rot="5400000" flipH="1">
              <a:off x="2952992" y="4253552"/>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21"/>
            <p:cNvSpPr/>
            <p:nvPr/>
          </p:nvSpPr>
          <p:spPr>
            <a:xfrm rot="5400000" flipH="1">
              <a:off x="2741309" y="4253552"/>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21"/>
            <p:cNvSpPr/>
            <p:nvPr/>
          </p:nvSpPr>
          <p:spPr>
            <a:xfrm rot="5400000" flipH="1">
              <a:off x="2527258" y="4253609"/>
              <a:ext cx="244707" cy="333975"/>
            </a:xfrm>
            <a:custGeom>
              <a:avLst/>
              <a:gdLst/>
              <a:ahLst/>
              <a:cxnLst/>
              <a:rect l="l" t="t" r="r" b="b"/>
              <a:pathLst>
                <a:path w="2119" h="2892" extrusionOk="0">
                  <a:moveTo>
                    <a:pt x="2118" y="0"/>
                  </a:moveTo>
                  <a:lnTo>
                    <a:pt x="0" y="2037"/>
                  </a:lnTo>
                  <a:lnTo>
                    <a:pt x="0" y="2892"/>
                  </a:lnTo>
                  <a:lnTo>
                    <a:pt x="2118" y="835"/>
                  </a:lnTo>
                  <a:lnTo>
                    <a:pt x="2118" y="0"/>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21"/>
            <p:cNvSpPr/>
            <p:nvPr/>
          </p:nvSpPr>
          <p:spPr>
            <a:xfrm rot="5400000" flipH="1">
              <a:off x="2315632" y="4253552"/>
              <a:ext cx="244707" cy="334091"/>
            </a:xfrm>
            <a:custGeom>
              <a:avLst/>
              <a:gdLst/>
              <a:ahLst/>
              <a:cxnLst/>
              <a:rect l="l" t="t" r="r" b="b"/>
              <a:pathLst>
                <a:path w="2119" h="2893" extrusionOk="0">
                  <a:moveTo>
                    <a:pt x="2118" y="1"/>
                  </a:moveTo>
                  <a:lnTo>
                    <a:pt x="0" y="2037"/>
                  </a:lnTo>
                  <a:lnTo>
                    <a:pt x="0" y="2893"/>
                  </a:lnTo>
                  <a:lnTo>
                    <a:pt x="2118" y="83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21"/>
            <p:cNvSpPr/>
            <p:nvPr/>
          </p:nvSpPr>
          <p:spPr>
            <a:xfrm rot="5400000" flipH="1">
              <a:off x="2103949" y="4253552"/>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21"/>
            <p:cNvSpPr/>
            <p:nvPr/>
          </p:nvSpPr>
          <p:spPr>
            <a:xfrm rot="5400000" flipH="1">
              <a:off x="1266629" y="3884406"/>
              <a:ext cx="169528" cy="6876983"/>
            </a:xfrm>
            <a:custGeom>
              <a:avLst/>
              <a:gdLst/>
              <a:ahLst/>
              <a:cxnLst/>
              <a:rect l="l" t="t" r="r" b="b"/>
              <a:pathLst>
                <a:path w="1468" h="59550" fill="none" extrusionOk="0">
                  <a:moveTo>
                    <a:pt x="1467" y="59549"/>
                  </a:moveTo>
                  <a:lnTo>
                    <a:pt x="1467" y="12749"/>
                  </a:lnTo>
                  <a:lnTo>
                    <a:pt x="1" y="11303"/>
                  </a:lnTo>
                  <a:lnTo>
                    <a:pt x="1" y="0"/>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21"/>
            <p:cNvSpPr/>
            <p:nvPr/>
          </p:nvSpPr>
          <p:spPr>
            <a:xfrm rot="5400000" flipH="1">
              <a:off x="7304000" y="6530225"/>
              <a:ext cx="115" cy="1655904"/>
            </a:xfrm>
            <a:custGeom>
              <a:avLst/>
              <a:gdLst/>
              <a:ahLst/>
              <a:cxnLst/>
              <a:rect l="l" t="t" r="r" b="b"/>
              <a:pathLst>
                <a:path w="1" h="14339" fill="none" extrusionOk="0">
                  <a:moveTo>
                    <a:pt x="1" y="1"/>
                  </a:moveTo>
                  <a:lnTo>
                    <a:pt x="1" y="14338"/>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21"/>
            <p:cNvSpPr/>
            <p:nvPr/>
          </p:nvSpPr>
          <p:spPr>
            <a:xfrm rot="10800000">
              <a:off x="-2557576" y="4188931"/>
              <a:ext cx="2315739"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21"/>
            <p:cNvSpPr/>
            <p:nvPr/>
          </p:nvSpPr>
          <p:spPr>
            <a:xfrm rot="10800000">
              <a:off x="71895" y="4190081"/>
              <a:ext cx="707751"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21"/>
            <p:cNvSpPr/>
            <p:nvPr/>
          </p:nvSpPr>
          <p:spPr>
            <a:xfrm rot="10800000">
              <a:off x="-3343111" y="5175731"/>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21"/>
            <p:cNvSpPr/>
            <p:nvPr/>
          </p:nvSpPr>
          <p:spPr>
            <a:xfrm rot="10800000">
              <a:off x="-3343111" y="4465232"/>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21"/>
            <p:cNvSpPr/>
            <p:nvPr/>
          </p:nvSpPr>
          <p:spPr>
            <a:xfrm rot="10800000">
              <a:off x="-3343111" y="4702065"/>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21"/>
            <p:cNvSpPr/>
            <p:nvPr/>
          </p:nvSpPr>
          <p:spPr>
            <a:xfrm rot="10800000">
              <a:off x="-3343111" y="4938898"/>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21"/>
            <p:cNvSpPr/>
            <p:nvPr/>
          </p:nvSpPr>
          <p:spPr>
            <a:xfrm rot="10800000">
              <a:off x="1638195" y="7642731"/>
              <a:ext cx="711592"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21"/>
            <p:cNvSpPr/>
            <p:nvPr/>
          </p:nvSpPr>
          <p:spPr>
            <a:xfrm rot="10800000">
              <a:off x="4756858" y="4265398"/>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21"/>
            <p:cNvSpPr/>
            <p:nvPr/>
          </p:nvSpPr>
          <p:spPr>
            <a:xfrm rot="10800000">
              <a:off x="5942461" y="4265398"/>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21"/>
            <p:cNvSpPr/>
            <p:nvPr/>
          </p:nvSpPr>
          <p:spPr>
            <a:xfrm rot="10800000">
              <a:off x="5705341" y="4265398"/>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21"/>
            <p:cNvSpPr/>
            <p:nvPr/>
          </p:nvSpPr>
          <p:spPr>
            <a:xfrm rot="10800000">
              <a:off x="5468220" y="4265398"/>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21"/>
            <p:cNvSpPr/>
            <p:nvPr/>
          </p:nvSpPr>
          <p:spPr>
            <a:xfrm rot="10800000">
              <a:off x="5231099" y="4265398"/>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21"/>
            <p:cNvSpPr/>
            <p:nvPr/>
          </p:nvSpPr>
          <p:spPr>
            <a:xfrm rot="10800000">
              <a:off x="4993978" y="4265398"/>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21"/>
            <p:cNvSpPr/>
            <p:nvPr/>
          </p:nvSpPr>
          <p:spPr>
            <a:xfrm rot="5400000" flipH="1">
              <a:off x="-998155" y="2021740"/>
              <a:ext cx="3535035" cy="8139899"/>
            </a:xfrm>
            <a:custGeom>
              <a:avLst/>
              <a:gdLst/>
              <a:ahLst/>
              <a:cxnLst/>
              <a:rect l="l" t="t" r="r" b="b"/>
              <a:pathLst>
                <a:path w="30611" h="70486" fill="none" extrusionOk="0">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21"/>
            <p:cNvSpPr/>
            <p:nvPr/>
          </p:nvSpPr>
          <p:spPr>
            <a:xfrm rot="5400000" flipH="1">
              <a:off x="1821719" y="6706690"/>
              <a:ext cx="115" cy="2140237"/>
            </a:xfrm>
            <a:custGeom>
              <a:avLst/>
              <a:gdLst/>
              <a:ahLst/>
              <a:cxnLst/>
              <a:rect l="l" t="t" r="r" b="b"/>
              <a:pathLst>
                <a:path w="1" h="18533" fill="none" extrusionOk="0">
                  <a:moveTo>
                    <a:pt x="1" y="0"/>
                  </a:moveTo>
                  <a:lnTo>
                    <a:pt x="1" y="18533"/>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21"/>
            <p:cNvSpPr/>
            <p:nvPr/>
          </p:nvSpPr>
          <p:spPr>
            <a:xfrm rot="5400000" flipH="1">
              <a:off x="-6937" y="7528637"/>
              <a:ext cx="115" cy="557550"/>
            </a:xfrm>
            <a:custGeom>
              <a:avLst/>
              <a:gdLst/>
              <a:ahLst/>
              <a:cxnLst/>
              <a:rect l="l" t="t" r="r" b="b"/>
              <a:pathLst>
                <a:path w="1" h="4828" fill="none" extrusionOk="0">
                  <a:moveTo>
                    <a:pt x="1" y="1"/>
                  </a:moveTo>
                  <a:lnTo>
                    <a:pt x="1" y="4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21"/>
            <p:cNvSpPr/>
            <p:nvPr/>
          </p:nvSpPr>
          <p:spPr>
            <a:xfrm rot="5400000" flipH="1">
              <a:off x="5990513" y="5040393"/>
              <a:ext cx="425784" cy="5061252"/>
            </a:xfrm>
            <a:custGeom>
              <a:avLst/>
              <a:gdLst/>
              <a:ahLst/>
              <a:cxnLst/>
              <a:rect l="l" t="t" r="r" b="b"/>
              <a:pathLst>
                <a:path w="3687" h="43827" fill="none" extrusionOk="0">
                  <a:moveTo>
                    <a:pt x="3687" y="0"/>
                  </a:moveTo>
                  <a:lnTo>
                    <a:pt x="0" y="3686"/>
                  </a:lnTo>
                  <a:lnTo>
                    <a:pt x="0" y="21099"/>
                  </a:lnTo>
                  <a:lnTo>
                    <a:pt x="3116" y="24235"/>
                  </a:lnTo>
                  <a:lnTo>
                    <a:pt x="3116" y="30528"/>
                  </a:lnTo>
                  <a:lnTo>
                    <a:pt x="448" y="33196"/>
                  </a:lnTo>
                  <a:lnTo>
                    <a:pt x="448" y="43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21"/>
            <p:cNvSpPr/>
            <p:nvPr/>
          </p:nvSpPr>
          <p:spPr>
            <a:xfrm rot="5400000" flipH="1">
              <a:off x="2952992" y="4253552"/>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21"/>
            <p:cNvSpPr/>
            <p:nvPr/>
          </p:nvSpPr>
          <p:spPr>
            <a:xfrm rot="5400000" flipH="1">
              <a:off x="2741309" y="4253552"/>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21"/>
            <p:cNvSpPr/>
            <p:nvPr/>
          </p:nvSpPr>
          <p:spPr>
            <a:xfrm rot="5400000" flipH="1">
              <a:off x="2527258" y="4253609"/>
              <a:ext cx="244707" cy="333975"/>
            </a:xfrm>
            <a:custGeom>
              <a:avLst/>
              <a:gdLst/>
              <a:ahLst/>
              <a:cxnLst/>
              <a:rect l="l" t="t" r="r" b="b"/>
              <a:pathLst>
                <a:path w="2119" h="2892" extrusionOk="0">
                  <a:moveTo>
                    <a:pt x="2118" y="0"/>
                  </a:moveTo>
                  <a:lnTo>
                    <a:pt x="0" y="2037"/>
                  </a:lnTo>
                  <a:lnTo>
                    <a:pt x="0" y="2892"/>
                  </a:lnTo>
                  <a:lnTo>
                    <a:pt x="2118" y="835"/>
                  </a:lnTo>
                  <a:lnTo>
                    <a:pt x="2118"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21"/>
            <p:cNvSpPr/>
            <p:nvPr/>
          </p:nvSpPr>
          <p:spPr>
            <a:xfrm rot="5400000" flipH="1">
              <a:off x="2315632" y="4253552"/>
              <a:ext cx="244707" cy="334091"/>
            </a:xfrm>
            <a:custGeom>
              <a:avLst/>
              <a:gdLst/>
              <a:ahLst/>
              <a:cxnLst/>
              <a:rect l="l" t="t" r="r" b="b"/>
              <a:pathLst>
                <a:path w="2119" h="2893" extrusionOk="0">
                  <a:moveTo>
                    <a:pt x="2118" y="1"/>
                  </a:moveTo>
                  <a:lnTo>
                    <a:pt x="0" y="2037"/>
                  </a:lnTo>
                  <a:lnTo>
                    <a:pt x="0" y="2893"/>
                  </a:lnTo>
                  <a:lnTo>
                    <a:pt x="2118" y="83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21"/>
            <p:cNvSpPr/>
            <p:nvPr/>
          </p:nvSpPr>
          <p:spPr>
            <a:xfrm rot="5400000" flipH="1">
              <a:off x="2103949" y="4253552"/>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21"/>
            <p:cNvSpPr/>
            <p:nvPr/>
          </p:nvSpPr>
          <p:spPr>
            <a:xfrm rot="5400000" flipH="1">
              <a:off x="1266629" y="3884406"/>
              <a:ext cx="169528" cy="6876983"/>
            </a:xfrm>
            <a:custGeom>
              <a:avLst/>
              <a:gdLst/>
              <a:ahLst/>
              <a:cxnLst/>
              <a:rect l="l" t="t" r="r" b="b"/>
              <a:pathLst>
                <a:path w="1468" h="59550" fill="none" extrusionOk="0">
                  <a:moveTo>
                    <a:pt x="1467" y="59549"/>
                  </a:moveTo>
                  <a:lnTo>
                    <a:pt x="1467" y="12749"/>
                  </a:lnTo>
                  <a:lnTo>
                    <a:pt x="1" y="11303"/>
                  </a:lnTo>
                  <a:lnTo>
                    <a:pt x="1" y="0"/>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21"/>
            <p:cNvSpPr/>
            <p:nvPr/>
          </p:nvSpPr>
          <p:spPr>
            <a:xfrm rot="5400000" flipH="1">
              <a:off x="7304000" y="6530225"/>
              <a:ext cx="115" cy="1655904"/>
            </a:xfrm>
            <a:custGeom>
              <a:avLst/>
              <a:gdLst/>
              <a:ahLst/>
              <a:cxnLst/>
              <a:rect l="l" t="t" r="r" b="b"/>
              <a:pathLst>
                <a:path w="1" h="14339" fill="none" extrusionOk="0">
                  <a:moveTo>
                    <a:pt x="1" y="1"/>
                  </a:moveTo>
                  <a:lnTo>
                    <a:pt x="1" y="14338"/>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21"/>
            <p:cNvSpPr/>
            <p:nvPr/>
          </p:nvSpPr>
          <p:spPr>
            <a:xfrm rot="10800000">
              <a:off x="-2557576" y="4188931"/>
              <a:ext cx="2315739"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21"/>
            <p:cNvSpPr/>
            <p:nvPr/>
          </p:nvSpPr>
          <p:spPr>
            <a:xfrm rot="10800000">
              <a:off x="71895" y="4190081"/>
              <a:ext cx="707751"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21"/>
            <p:cNvSpPr/>
            <p:nvPr/>
          </p:nvSpPr>
          <p:spPr>
            <a:xfrm rot="10800000">
              <a:off x="-3343111" y="5175731"/>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21"/>
            <p:cNvSpPr/>
            <p:nvPr/>
          </p:nvSpPr>
          <p:spPr>
            <a:xfrm rot="10800000">
              <a:off x="-3343111" y="4465232"/>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21"/>
            <p:cNvSpPr/>
            <p:nvPr/>
          </p:nvSpPr>
          <p:spPr>
            <a:xfrm rot="10800000">
              <a:off x="-3343111" y="4702065"/>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21"/>
            <p:cNvSpPr/>
            <p:nvPr/>
          </p:nvSpPr>
          <p:spPr>
            <a:xfrm rot="10800000">
              <a:off x="-3343111" y="4938898"/>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21"/>
            <p:cNvSpPr/>
            <p:nvPr/>
          </p:nvSpPr>
          <p:spPr>
            <a:xfrm rot="10800000">
              <a:off x="1638195" y="7642731"/>
              <a:ext cx="711592"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21"/>
            <p:cNvSpPr/>
            <p:nvPr/>
          </p:nvSpPr>
          <p:spPr>
            <a:xfrm rot="10800000">
              <a:off x="4756858" y="4265398"/>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21"/>
            <p:cNvSpPr/>
            <p:nvPr/>
          </p:nvSpPr>
          <p:spPr>
            <a:xfrm rot="10800000">
              <a:off x="5942461" y="4265398"/>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21"/>
            <p:cNvSpPr/>
            <p:nvPr/>
          </p:nvSpPr>
          <p:spPr>
            <a:xfrm rot="10800000">
              <a:off x="5705341" y="4265398"/>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21"/>
            <p:cNvSpPr/>
            <p:nvPr/>
          </p:nvSpPr>
          <p:spPr>
            <a:xfrm rot="10800000">
              <a:off x="5468220" y="4265398"/>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21"/>
            <p:cNvSpPr/>
            <p:nvPr/>
          </p:nvSpPr>
          <p:spPr>
            <a:xfrm rot="10800000">
              <a:off x="5231099" y="4265398"/>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21"/>
            <p:cNvSpPr/>
            <p:nvPr/>
          </p:nvSpPr>
          <p:spPr>
            <a:xfrm rot="10800000">
              <a:off x="4993978" y="4265398"/>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5" name="Google Shape;1355;p21"/>
          <p:cNvGrpSpPr/>
          <p:nvPr/>
        </p:nvGrpSpPr>
        <p:grpSpPr>
          <a:xfrm>
            <a:off x="7445269" y="539498"/>
            <a:ext cx="1288768" cy="1888678"/>
            <a:chOff x="7504044" y="4265398"/>
            <a:chExt cx="1288768" cy="1888678"/>
          </a:xfrm>
        </p:grpSpPr>
        <p:sp>
          <p:nvSpPr>
            <p:cNvPr id="1356" name="Google Shape;1356;p21"/>
            <p:cNvSpPr/>
            <p:nvPr/>
          </p:nvSpPr>
          <p:spPr>
            <a:xfrm rot="5400000" flipH="1">
              <a:off x="7262783" y="4624048"/>
              <a:ext cx="1771155" cy="1171339"/>
            </a:xfrm>
            <a:custGeom>
              <a:avLst/>
              <a:gdLst/>
              <a:ahLst/>
              <a:cxnLst/>
              <a:rect l="l" t="t" r="r" b="b"/>
              <a:pathLst>
                <a:path w="15337" h="10143" fill="none" extrusionOk="0">
                  <a:moveTo>
                    <a:pt x="1" y="0"/>
                  </a:moveTo>
                  <a:lnTo>
                    <a:pt x="4461" y="0"/>
                  </a:lnTo>
                  <a:lnTo>
                    <a:pt x="5724" y="1263"/>
                  </a:lnTo>
                  <a:lnTo>
                    <a:pt x="7353" y="1263"/>
                  </a:lnTo>
                  <a:lnTo>
                    <a:pt x="8554" y="61"/>
                  </a:lnTo>
                  <a:lnTo>
                    <a:pt x="15336" y="61"/>
                  </a:lnTo>
                  <a:lnTo>
                    <a:pt x="15336" y="10142"/>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21"/>
            <p:cNvSpPr/>
            <p:nvPr/>
          </p:nvSpPr>
          <p:spPr>
            <a:xfrm rot="10800000">
              <a:off x="7504044" y="4265398"/>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21"/>
            <p:cNvSpPr/>
            <p:nvPr/>
          </p:nvSpPr>
          <p:spPr>
            <a:xfrm rot="10800000">
              <a:off x="8675289" y="6036554"/>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21"/>
            <p:cNvSpPr/>
            <p:nvPr/>
          </p:nvSpPr>
          <p:spPr>
            <a:xfrm rot="10800000">
              <a:off x="8675289" y="5751730"/>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21"/>
            <p:cNvSpPr/>
            <p:nvPr/>
          </p:nvSpPr>
          <p:spPr>
            <a:xfrm rot="5400000" flipH="1">
              <a:off x="7262783" y="4624048"/>
              <a:ext cx="1771155" cy="1171339"/>
            </a:xfrm>
            <a:custGeom>
              <a:avLst/>
              <a:gdLst/>
              <a:ahLst/>
              <a:cxnLst/>
              <a:rect l="l" t="t" r="r" b="b"/>
              <a:pathLst>
                <a:path w="15337" h="10143" fill="none" extrusionOk="0">
                  <a:moveTo>
                    <a:pt x="1" y="0"/>
                  </a:moveTo>
                  <a:lnTo>
                    <a:pt x="4461" y="0"/>
                  </a:lnTo>
                  <a:lnTo>
                    <a:pt x="5724" y="1263"/>
                  </a:lnTo>
                  <a:lnTo>
                    <a:pt x="7353" y="1263"/>
                  </a:lnTo>
                  <a:lnTo>
                    <a:pt x="8554" y="61"/>
                  </a:lnTo>
                  <a:lnTo>
                    <a:pt x="15336" y="61"/>
                  </a:lnTo>
                  <a:lnTo>
                    <a:pt x="15336" y="10142"/>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21"/>
            <p:cNvSpPr/>
            <p:nvPr/>
          </p:nvSpPr>
          <p:spPr>
            <a:xfrm rot="10800000">
              <a:off x="7504044" y="4265398"/>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21"/>
            <p:cNvSpPr/>
            <p:nvPr/>
          </p:nvSpPr>
          <p:spPr>
            <a:xfrm rot="10800000">
              <a:off x="8675289" y="6036554"/>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21"/>
            <p:cNvSpPr/>
            <p:nvPr/>
          </p:nvSpPr>
          <p:spPr>
            <a:xfrm rot="10800000">
              <a:off x="8675289" y="5751730"/>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4" name="Google Shape;1364;p21"/>
          <p:cNvGrpSpPr/>
          <p:nvPr/>
        </p:nvGrpSpPr>
        <p:grpSpPr>
          <a:xfrm flipH="1">
            <a:off x="12978" y="1767440"/>
            <a:ext cx="3146276" cy="3021722"/>
            <a:chOff x="851178" y="3217515"/>
            <a:chExt cx="3146276" cy="3021722"/>
          </a:xfrm>
        </p:grpSpPr>
        <p:sp>
          <p:nvSpPr>
            <p:cNvPr id="1365" name="Google Shape;1365;p21"/>
            <p:cNvSpPr/>
            <p:nvPr/>
          </p:nvSpPr>
          <p:spPr>
            <a:xfrm rot="-8116073">
              <a:off x="1306773" y="3769020"/>
              <a:ext cx="2356744" cy="1918711"/>
            </a:xfrm>
            <a:custGeom>
              <a:avLst/>
              <a:gdLst/>
              <a:ahLst/>
              <a:cxnLst/>
              <a:rect l="l" t="t" r="r" b="b"/>
              <a:pathLst>
                <a:path w="42402" h="34521" fill="none" extrusionOk="0">
                  <a:moveTo>
                    <a:pt x="0" y="34520"/>
                  </a:moveTo>
                  <a:lnTo>
                    <a:pt x="24093" y="10428"/>
                  </a:lnTo>
                  <a:lnTo>
                    <a:pt x="31954" y="10428"/>
                  </a:lnTo>
                  <a:lnTo>
                    <a:pt x="42402" y="0"/>
                  </a:lnTo>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21"/>
            <p:cNvSpPr/>
            <p:nvPr/>
          </p:nvSpPr>
          <p:spPr>
            <a:xfrm rot="5400000">
              <a:off x="851178" y="4503372"/>
              <a:ext cx="150600" cy="1506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21"/>
            <p:cNvSpPr/>
            <p:nvPr/>
          </p:nvSpPr>
          <p:spPr>
            <a:xfrm rot="-8116073">
              <a:off x="1306773" y="3769020"/>
              <a:ext cx="2356744" cy="1918711"/>
            </a:xfrm>
            <a:custGeom>
              <a:avLst/>
              <a:gdLst/>
              <a:ahLst/>
              <a:cxnLst/>
              <a:rect l="l" t="t" r="r" b="b"/>
              <a:pathLst>
                <a:path w="42402" h="34521" fill="none" extrusionOk="0">
                  <a:moveTo>
                    <a:pt x="0" y="34520"/>
                  </a:moveTo>
                  <a:lnTo>
                    <a:pt x="24093" y="10428"/>
                  </a:lnTo>
                  <a:lnTo>
                    <a:pt x="31954" y="10428"/>
                  </a:lnTo>
                  <a:lnTo>
                    <a:pt x="42402" y="0"/>
                  </a:lnTo>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21"/>
            <p:cNvSpPr/>
            <p:nvPr/>
          </p:nvSpPr>
          <p:spPr>
            <a:xfrm rot="5400000">
              <a:off x="851178" y="4503372"/>
              <a:ext cx="150600" cy="1506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9" name="Google Shape;1369;p21"/>
          <p:cNvGrpSpPr/>
          <p:nvPr/>
        </p:nvGrpSpPr>
        <p:grpSpPr>
          <a:xfrm rot="-5400000">
            <a:off x="-160775" y="657561"/>
            <a:ext cx="1158175" cy="2819114"/>
            <a:chOff x="-444950" y="2746461"/>
            <a:chExt cx="1158175" cy="2819114"/>
          </a:xfrm>
        </p:grpSpPr>
        <p:sp>
          <p:nvSpPr>
            <p:cNvPr id="1370" name="Google Shape;1370;p21"/>
            <p:cNvSpPr/>
            <p:nvPr/>
          </p:nvSpPr>
          <p:spPr>
            <a:xfrm>
              <a:off x="248038" y="2856850"/>
              <a:ext cx="267975" cy="1554325"/>
            </a:xfrm>
            <a:custGeom>
              <a:avLst/>
              <a:gdLst/>
              <a:ahLst/>
              <a:cxnLst/>
              <a:rect l="l" t="t" r="r" b="b"/>
              <a:pathLst>
                <a:path w="10719" h="62173" extrusionOk="0">
                  <a:moveTo>
                    <a:pt x="0" y="0"/>
                  </a:moveTo>
                  <a:lnTo>
                    <a:pt x="0" y="51453"/>
                  </a:lnTo>
                  <a:lnTo>
                    <a:pt x="10719" y="62173"/>
                  </a:lnTo>
                </a:path>
              </a:pathLst>
            </a:cu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sp>
        <p:sp>
          <p:nvSpPr>
            <p:cNvPr id="1371" name="Google Shape;1371;p21"/>
            <p:cNvSpPr/>
            <p:nvPr/>
          </p:nvSpPr>
          <p:spPr>
            <a:xfrm>
              <a:off x="-438775" y="4411175"/>
              <a:ext cx="1152000" cy="1154400"/>
            </a:xfrm>
            <a:prstGeom prst="rect">
              <a:avLst/>
            </a:prstGeom>
            <a:noFill/>
            <a:ln w="28575" cap="flat"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21"/>
            <p:cNvSpPr/>
            <p:nvPr/>
          </p:nvSpPr>
          <p:spPr>
            <a:xfrm>
              <a:off x="-254275" y="4596125"/>
              <a:ext cx="783000" cy="784500"/>
            </a:xfrm>
            <a:prstGeom prst="rect">
              <a:avLst/>
            </a:prstGeom>
            <a:noFill/>
            <a:ln w="28575" cap="flat"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21"/>
            <p:cNvSpPr/>
            <p:nvPr/>
          </p:nvSpPr>
          <p:spPr>
            <a:xfrm>
              <a:off x="241863" y="2856850"/>
              <a:ext cx="267975" cy="1554325"/>
            </a:xfrm>
            <a:custGeom>
              <a:avLst/>
              <a:gdLst/>
              <a:ahLst/>
              <a:cxnLst/>
              <a:rect l="l" t="t" r="r" b="b"/>
              <a:pathLst>
                <a:path w="10719" h="62173" extrusionOk="0">
                  <a:moveTo>
                    <a:pt x="0" y="0"/>
                  </a:moveTo>
                  <a:lnTo>
                    <a:pt x="0" y="51453"/>
                  </a:lnTo>
                  <a:lnTo>
                    <a:pt x="10719" y="62173"/>
                  </a:lnTo>
                </a:path>
              </a:pathLst>
            </a:cu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sp>
        <p:sp>
          <p:nvSpPr>
            <p:cNvPr id="1374" name="Google Shape;1374;p21"/>
            <p:cNvSpPr/>
            <p:nvPr/>
          </p:nvSpPr>
          <p:spPr>
            <a:xfrm>
              <a:off x="-444950" y="4411175"/>
              <a:ext cx="1152000" cy="1154400"/>
            </a:xfrm>
            <a:prstGeom prst="rect">
              <a:avLst/>
            </a:prstGeom>
            <a:noFill/>
            <a:ln w="28575" cap="flat"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21"/>
            <p:cNvSpPr/>
            <p:nvPr/>
          </p:nvSpPr>
          <p:spPr>
            <a:xfrm>
              <a:off x="-260450" y="4596125"/>
              <a:ext cx="783000" cy="784500"/>
            </a:xfrm>
            <a:prstGeom prst="rect">
              <a:avLst/>
            </a:prstGeom>
            <a:noFill/>
            <a:ln w="28575" cap="flat"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21"/>
            <p:cNvSpPr/>
            <p:nvPr/>
          </p:nvSpPr>
          <p:spPr>
            <a:xfrm>
              <a:off x="189739" y="2746461"/>
              <a:ext cx="110400" cy="1104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21"/>
            <p:cNvSpPr/>
            <p:nvPr/>
          </p:nvSpPr>
          <p:spPr>
            <a:xfrm>
              <a:off x="189739" y="2746461"/>
              <a:ext cx="110400" cy="1104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8" name="Google Shape;1378;p21"/>
          <p:cNvGrpSpPr/>
          <p:nvPr/>
        </p:nvGrpSpPr>
        <p:grpSpPr>
          <a:xfrm>
            <a:off x="2596325" y="-2334801"/>
            <a:ext cx="2504551" cy="4575301"/>
            <a:chOff x="8430775" y="-2181926"/>
            <a:chExt cx="2504551" cy="4575301"/>
          </a:xfrm>
        </p:grpSpPr>
        <p:sp>
          <p:nvSpPr>
            <p:cNvPr id="1379" name="Google Shape;1379;p21"/>
            <p:cNvSpPr/>
            <p:nvPr/>
          </p:nvSpPr>
          <p:spPr>
            <a:xfrm rot="10800000">
              <a:off x="8538272" y="-2181926"/>
              <a:ext cx="2397054" cy="4463204"/>
            </a:xfrm>
            <a:custGeom>
              <a:avLst/>
              <a:gdLst/>
              <a:ahLst/>
              <a:cxnLst/>
              <a:rect l="l" t="t" r="r" b="b"/>
              <a:pathLst>
                <a:path w="37473" h="69773" fill="none" extrusionOk="0">
                  <a:moveTo>
                    <a:pt x="0" y="69773"/>
                  </a:moveTo>
                  <a:lnTo>
                    <a:pt x="30223" y="39550"/>
                  </a:lnTo>
                  <a:lnTo>
                    <a:pt x="30223" y="7230"/>
                  </a:lnTo>
                  <a:lnTo>
                    <a:pt x="37473" y="1"/>
                  </a:lnTo>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21"/>
            <p:cNvSpPr/>
            <p:nvPr/>
          </p:nvSpPr>
          <p:spPr>
            <a:xfrm>
              <a:off x="8430775" y="2242775"/>
              <a:ext cx="150600" cy="1506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21"/>
            <p:cNvSpPr/>
            <p:nvPr/>
          </p:nvSpPr>
          <p:spPr>
            <a:xfrm rot="10800000">
              <a:off x="8538272" y="-2181926"/>
              <a:ext cx="2397054" cy="4463204"/>
            </a:xfrm>
            <a:custGeom>
              <a:avLst/>
              <a:gdLst/>
              <a:ahLst/>
              <a:cxnLst/>
              <a:rect l="l" t="t" r="r" b="b"/>
              <a:pathLst>
                <a:path w="37473" h="69773" fill="none" extrusionOk="0">
                  <a:moveTo>
                    <a:pt x="0" y="69773"/>
                  </a:moveTo>
                  <a:lnTo>
                    <a:pt x="30223" y="39550"/>
                  </a:lnTo>
                  <a:lnTo>
                    <a:pt x="30223" y="7230"/>
                  </a:lnTo>
                  <a:lnTo>
                    <a:pt x="37473" y="1"/>
                  </a:lnTo>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21"/>
            <p:cNvSpPr/>
            <p:nvPr/>
          </p:nvSpPr>
          <p:spPr>
            <a:xfrm>
              <a:off x="8430775" y="2242775"/>
              <a:ext cx="150600" cy="1506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83" name="Google Shape;1383;p21"/>
          <p:cNvSpPr txBox="1">
            <a:spLocks noGrp="1"/>
          </p:cNvSpPr>
          <p:nvPr>
            <p:ph type="subTitle" idx="1"/>
          </p:nvPr>
        </p:nvSpPr>
        <p:spPr>
          <a:xfrm>
            <a:off x="4157575" y="2323300"/>
            <a:ext cx="3368100" cy="1179900"/>
          </a:xfrm>
          <a:prstGeom prst="rect">
            <a:avLst/>
          </a:prstGeom>
        </p:spPr>
        <p:txBody>
          <a:bodyPr spcFirstLastPara="1" wrap="square" lIns="91425" tIns="0"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ext 3">
  <p:cSld name="CUSTOM_2_1_1_1_1_1_1">
    <p:spTree>
      <p:nvGrpSpPr>
        <p:cNvPr id="1" name="Shape 1384"/>
        <p:cNvGrpSpPr/>
        <p:nvPr/>
      </p:nvGrpSpPr>
      <p:grpSpPr>
        <a:xfrm>
          <a:off x="0" y="0"/>
          <a:ext cx="0" cy="0"/>
          <a:chOff x="0" y="0"/>
          <a:chExt cx="0" cy="0"/>
        </a:xfrm>
      </p:grpSpPr>
      <p:grpSp>
        <p:nvGrpSpPr>
          <p:cNvPr id="1385" name="Google Shape;1385;p22"/>
          <p:cNvGrpSpPr/>
          <p:nvPr/>
        </p:nvGrpSpPr>
        <p:grpSpPr>
          <a:xfrm>
            <a:off x="-2222023" y="-5983804"/>
            <a:ext cx="3769563" cy="11223689"/>
            <a:chOff x="-2316848" y="-5983804"/>
            <a:chExt cx="3769563" cy="11223689"/>
          </a:xfrm>
        </p:grpSpPr>
        <p:sp>
          <p:nvSpPr>
            <p:cNvPr id="1386" name="Google Shape;1386;p22"/>
            <p:cNvSpPr/>
            <p:nvPr/>
          </p:nvSpPr>
          <p:spPr>
            <a:xfrm rot="5400000">
              <a:off x="-6067251" y="-2146009"/>
              <a:ext cx="11223689" cy="3548098"/>
            </a:xfrm>
            <a:custGeom>
              <a:avLst/>
              <a:gdLst/>
              <a:ahLst/>
              <a:cxnLst/>
              <a:rect l="l" t="t" r="r" b="b"/>
              <a:pathLst>
                <a:path w="68226" h="21568" fill="none" extrusionOk="0">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w="28575" cap="rnd" cmpd="sng">
              <a:solidFill>
                <a:schemeClr val="accent1"/>
              </a:solidFill>
              <a:prstDash val="solid"/>
              <a:round/>
              <a:headEnd type="none" w="sm" len="sm"/>
              <a:tailEnd type="none" w="sm" len="sm"/>
            </a:ln>
            <a:effectLst>
              <a:outerShdw blurRad="128588" dist="190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22"/>
            <p:cNvSpPr/>
            <p:nvPr/>
          </p:nvSpPr>
          <p:spPr>
            <a:xfrm rot="5400000">
              <a:off x="-2316848" y="541641"/>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22"/>
            <p:cNvSpPr/>
            <p:nvPr/>
          </p:nvSpPr>
          <p:spPr>
            <a:xfrm rot="5400000">
              <a:off x="-3459352" y="-1662800"/>
              <a:ext cx="2553156" cy="268147"/>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22"/>
            <p:cNvSpPr/>
            <p:nvPr/>
          </p:nvSpPr>
          <p:spPr>
            <a:xfrm rot="5400000">
              <a:off x="-6067251" y="-2146009"/>
              <a:ext cx="11223689" cy="3548098"/>
            </a:xfrm>
            <a:custGeom>
              <a:avLst/>
              <a:gdLst/>
              <a:ahLst/>
              <a:cxnLst/>
              <a:rect l="l" t="t" r="r" b="b"/>
              <a:pathLst>
                <a:path w="68226" h="21568" fill="none" extrusionOk="0">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22"/>
            <p:cNvSpPr/>
            <p:nvPr/>
          </p:nvSpPr>
          <p:spPr>
            <a:xfrm rot="5400000">
              <a:off x="-2316848" y="541641"/>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22"/>
            <p:cNvSpPr/>
            <p:nvPr/>
          </p:nvSpPr>
          <p:spPr>
            <a:xfrm rot="5400000">
              <a:off x="-3459352" y="-1662800"/>
              <a:ext cx="2553156" cy="268147"/>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22"/>
            <p:cNvSpPr/>
            <p:nvPr/>
          </p:nvSpPr>
          <p:spPr>
            <a:xfrm rot="5400000">
              <a:off x="-1123983" y="4855924"/>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22"/>
            <p:cNvSpPr/>
            <p:nvPr/>
          </p:nvSpPr>
          <p:spPr>
            <a:xfrm rot="5400000">
              <a:off x="1184556" y="2635683"/>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22"/>
            <p:cNvSpPr/>
            <p:nvPr/>
          </p:nvSpPr>
          <p:spPr>
            <a:xfrm rot="5400000">
              <a:off x="40365" y="-4197312"/>
              <a:ext cx="2556549" cy="268151"/>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22"/>
            <p:cNvSpPr/>
            <p:nvPr/>
          </p:nvSpPr>
          <p:spPr>
            <a:xfrm rot="5400000">
              <a:off x="40365" y="-4197312"/>
              <a:ext cx="2556549" cy="268151"/>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22"/>
            <p:cNvSpPr/>
            <p:nvPr/>
          </p:nvSpPr>
          <p:spPr>
            <a:xfrm rot="5400000">
              <a:off x="1184556" y="2635683"/>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22"/>
            <p:cNvSpPr/>
            <p:nvPr/>
          </p:nvSpPr>
          <p:spPr>
            <a:xfrm rot="5400000">
              <a:off x="-1123983" y="4855924"/>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398" name="Google Shape;1398;p22"/>
          <p:cNvCxnSpPr/>
          <p:nvPr/>
        </p:nvCxnSpPr>
        <p:spPr>
          <a:xfrm rot="10800000">
            <a:off x="8860050" y="3165000"/>
            <a:ext cx="0" cy="2300400"/>
          </a:xfrm>
          <a:prstGeom prst="straightConnector1">
            <a:avLst/>
          </a:pr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cxnSp>
      <p:grpSp>
        <p:nvGrpSpPr>
          <p:cNvPr id="1399" name="Google Shape;1399;p22"/>
          <p:cNvGrpSpPr/>
          <p:nvPr/>
        </p:nvGrpSpPr>
        <p:grpSpPr>
          <a:xfrm rot="10800000" flipH="1">
            <a:off x="8591775" y="-1202836"/>
            <a:ext cx="4222888" cy="4088811"/>
            <a:chOff x="8129425" y="2555026"/>
            <a:chExt cx="4222888" cy="4088811"/>
          </a:xfrm>
        </p:grpSpPr>
        <p:sp>
          <p:nvSpPr>
            <p:cNvPr id="1400" name="Google Shape;1400;p22"/>
            <p:cNvSpPr/>
            <p:nvPr/>
          </p:nvSpPr>
          <p:spPr>
            <a:xfrm>
              <a:off x="8263502" y="2555026"/>
              <a:ext cx="4088811" cy="4088811"/>
            </a:xfrm>
            <a:custGeom>
              <a:avLst/>
              <a:gdLst/>
              <a:ahLst/>
              <a:cxnLst/>
              <a:rect l="l" t="t" r="r" b="b"/>
              <a:pathLst>
                <a:path w="21100" h="21100" fill="none" extrusionOk="0">
                  <a:moveTo>
                    <a:pt x="21100" y="21099"/>
                  </a:moveTo>
                  <a:lnTo>
                    <a:pt x="1" y="21099"/>
                  </a:lnTo>
                  <a:lnTo>
                    <a:pt x="1" y="3911"/>
                  </a:lnTo>
                  <a:lnTo>
                    <a:pt x="3809" y="0"/>
                  </a:lnTo>
                  <a:lnTo>
                    <a:pt x="21100" y="0"/>
                  </a:lnTo>
                  <a:close/>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22"/>
            <p:cNvSpPr/>
            <p:nvPr/>
          </p:nvSpPr>
          <p:spPr>
            <a:xfrm>
              <a:off x="8263502" y="2555026"/>
              <a:ext cx="4088811" cy="4088811"/>
            </a:xfrm>
            <a:custGeom>
              <a:avLst/>
              <a:gdLst/>
              <a:ahLst/>
              <a:cxnLst/>
              <a:rect l="l" t="t" r="r" b="b"/>
              <a:pathLst>
                <a:path w="21100" h="21100" fill="none" extrusionOk="0">
                  <a:moveTo>
                    <a:pt x="21100" y="21099"/>
                  </a:moveTo>
                  <a:lnTo>
                    <a:pt x="1" y="21099"/>
                  </a:lnTo>
                  <a:lnTo>
                    <a:pt x="1" y="3911"/>
                  </a:lnTo>
                  <a:lnTo>
                    <a:pt x="3809" y="0"/>
                  </a:lnTo>
                  <a:lnTo>
                    <a:pt x="21100" y="0"/>
                  </a:lnTo>
                  <a:close/>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22"/>
            <p:cNvSpPr/>
            <p:nvPr/>
          </p:nvSpPr>
          <p:spPr>
            <a:xfrm rot="-5400000">
              <a:off x="8064107" y="3895031"/>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22"/>
            <p:cNvSpPr/>
            <p:nvPr/>
          </p:nvSpPr>
          <p:spPr>
            <a:xfrm rot="-5400000">
              <a:off x="8064107" y="4854069"/>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22"/>
            <p:cNvSpPr/>
            <p:nvPr/>
          </p:nvSpPr>
          <p:spPr>
            <a:xfrm rot="-5400000">
              <a:off x="8064107" y="5813119"/>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22"/>
            <p:cNvSpPr/>
            <p:nvPr/>
          </p:nvSpPr>
          <p:spPr>
            <a:xfrm rot="-5400000">
              <a:off x="8064107" y="3895031"/>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22"/>
            <p:cNvSpPr/>
            <p:nvPr/>
          </p:nvSpPr>
          <p:spPr>
            <a:xfrm rot="-5400000">
              <a:off x="8064107" y="4854069"/>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22"/>
            <p:cNvSpPr/>
            <p:nvPr/>
          </p:nvSpPr>
          <p:spPr>
            <a:xfrm rot="-5400000">
              <a:off x="8064107" y="5813119"/>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408" name="Google Shape;1408;p22"/>
          <p:cNvCxnSpPr/>
          <p:nvPr/>
        </p:nvCxnSpPr>
        <p:spPr>
          <a:xfrm rot="10800000">
            <a:off x="8860050" y="3165000"/>
            <a:ext cx="0" cy="2300400"/>
          </a:xfrm>
          <a:prstGeom prst="straightConnector1">
            <a:avLst/>
          </a:pr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cxnSp>
      <p:grpSp>
        <p:nvGrpSpPr>
          <p:cNvPr id="1409" name="Google Shape;1409;p22"/>
          <p:cNvGrpSpPr/>
          <p:nvPr/>
        </p:nvGrpSpPr>
        <p:grpSpPr>
          <a:xfrm>
            <a:off x="8202950" y="1983213"/>
            <a:ext cx="237939" cy="3223487"/>
            <a:chOff x="8202950" y="1983213"/>
            <a:chExt cx="237939" cy="3223487"/>
          </a:xfrm>
        </p:grpSpPr>
        <p:sp>
          <p:nvSpPr>
            <p:cNvPr id="1410" name="Google Shape;1410;p22"/>
            <p:cNvSpPr/>
            <p:nvPr/>
          </p:nvSpPr>
          <p:spPr>
            <a:xfrm>
              <a:off x="8202950" y="2093625"/>
              <a:ext cx="182750" cy="3113075"/>
            </a:xfrm>
            <a:custGeom>
              <a:avLst/>
              <a:gdLst/>
              <a:ahLst/>
              <a:cxnLst/>
              <a:rect l="l" t="t" r="r" b="b"/>
              <a:pathLst>
                <a:path w="7310" h="124523" extrusionOk="0">
                  <a:moveTo>
                    <a:pt x="6787" y="124523"/>
                  </a:moveTo>
                  <a:lnTo>
                    <a:pt x="7236" y="67122"/>
                  </a:lnTo>
                  <a:lnTo>
                    <a:pt x="0" y="57280"/>
                  </a:lnTo>
                  <a:lnTo>
                    <a:pt x="0" y="33256"/>
                  </a:lnTo>
                  <a:lnTo>
                    <a:pt x="7310" y="23088"/>
                  </a:lnTo>
                  <a:lnTo>
                    <a:pt x="7253" y="0"/>
                  </a:lnTo>
                </a:path>
              </a:pathLst>
            </a:cu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sp>
        <p:sp>
          <p:nvSpPr>
            <p:cNvPr id="1411" name="Google Shape;1411;p22"/>
            <p:cNvSpPr/>
            <p:nvPr/>
          </p:nvSpPr>
          <p:spPr>
            <a:xfrm>
              <a:off x="8330489" y="1983213"/>
              <a:ext cx="110400" cy="1104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22"/>
            <p:cNvSpPr/>
            <p:nvPr/>
          </p:nvSpPr>
          <p:spPr>
            <a:xfrm>
              <a:off x="8202950" y="2093625"/>
              <a:ext cx="182750" cy="3113075"/>
            </a:xfrm>
            <a:custGeom>
              <a:avLst/>
              <a:gdLst/>
              <a:ahLst/>
              <a:cxnLst/>
              <a:rect l="l" t="t" r="r" b="b"/>
              <a:pathLst>
                <a:path w="7310" h="124523" extrusionOk="0">
                  <a:moveTo>
                    <a:pt x="6787" y="124523"/>
                  </a:moveTo>
                  <a:lnTo>
                    <a:pt x="7236" y="67122"/>
                  </a:lnTo>
                  <a:lnTo>
                    <a:pt x="0" y="57280"/>
                  </a:lnTo>
                  <a:lnTo>
                    <a:pt x="0" y="33256"/>
                  </a:lnTo>
                  <a:lnTo>
                    <a:pt x="7310" y="23088"/>
                  </a:lnTo>
                  <a:lnTo>
                    <a:pt x="7253" y="0"/>
                  </a:lnTo>
                </a:path>
              </a:pathLst>
            </a:cu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sp>
        <p:sp>
          <p:nvSpPr>
            <p:cNvPr id="1413" name="Google Shape;1413;p22"/>
            <p:cNvSpPr/>
            <p:nvPr/>
          </p:nvSpPr>
          <p:spPr>
            <a:xfrm>
              <a:off x="8330489" y="1983213"/>
              <a:ext cx="110400" cy="1104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4" name="Google Shape;1414;p22"/>
          <p:cNvGrpSpPr/>
          <p:nvPr/>
        </p:nvGrpSpPr>
        <p:grpSpPr>
          <a:xfrm>
            <a:off x="7704114" y="-97112"/>
            <a:ext cx="261061" cy="3913266"/>
            <a:chOff x="7704114" y="-97112"/>
            <a:chExt cx="261061" cy="3913266"/>
          </a:xfrm>
        </p:grpSpPr>
        <p:sp>
          <p:nvSpPr>
            <p:cNvPr id="1415" name="Google Shape;1415;p22"/>
            <p:cNvSpPr/>
            <p:nvPr/>
          </p:nvSpPr>
          <p:spPr>
            <a:xfrm>
              <a:off x="7779425" y="-97112"/>
              <a:ext cx="185750" cy="3804950"/>
            </a:xfrm>
            <a:custGeom>
              <a:avLst/>
              <a:gdLst/>
              <a:ahLst/>
              <a:cxnLst/>
              <a:rect l="l" t="t" r="r" b="b"/>
              <a:pathLst>
                <a:path w="7430" h="152198" extrusionOk="0">
                  <a:moveTo>
                    <a:pt x="7366" y="0"/>
                  </a:moveTo>
                  <a:lnTo>
                    <a:pt x="7430" y="96755"/>
                  </a:lnTo>
                  <a:lnTo>
                    <a:pt x="0" y="107019"/>
                  </a:lnTo>
                  <a:lnTo>
                    <a:pt x="8" y="152198"/>
                  </a:lnTo>
                </a:path>
              </a:pathLst>
            </a:cu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sp>
        <p:sp>
          <p:nvSpPr>
            <p:cNvPr id="1416" name="Google Shape;1416;p22"/>
            <p:cNvSpPr/>
            <p:nvPr/>
          </p:nvSpPr>
          <p:spPr>
            <a:xfrm>
              <a:off x="7704114" y="3665554"/>
              <a:ext cx="150600" cy="1506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22"/>
            <p:cNvSpPr/>
            <p:nvPr/>
          </p:nvSpPr>
          <p:spPr>
            <a:xfrm>
              <a:off x="7779425" y="-97112"/>
              <a:ext cx="185750" cy="3804950"/>
            </a:xfrm>
            <a:custGeom>
              <a:avLst/>
              <a:gdLst/>
              <a:ahLst/>
              <a:cxnLst/>
              <a:rect l="l" t="t" r="r" b="b"/>
              <a:pathLst>
                <a:path w="7430" h="152198" extrusionOk="0">
                  <a:moveTo>
                    <a:pt x="7366" y="0"/>
                  </a:moveTo>
                  <a:lnTo>
                    <a:pt x="7430" y="96755"/>
                  </a:lnTo>
                  <a:lnTo>
                    <a:pt x="0" y="107019"/>
                  </a:lnTo>
                  <a:lnTo>
                    <a:pt x="8" y="152198"/>
                  </a:lnTo>
                </a:path>
              </a:pathLst>
            </a:cu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sp>
        <p:sp>
          <p:nvSpPr>
            <p:cNvPr id="1418" name="Google Shape;1418;p22"/>
            <p:cNvSpPr/>
            <p:nvPr/>
          </p:nvSpPr>
          <p:spPr>
            <a:xfrm>
              <a:off x="7704114" y="3665554"/>
              <a:ext cx="150600" cy="1506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9" name="Google Shape;1419;p22"/>
          <p:cNvGrpSpPr/>
          <p:nvPr/>
        </p:nvGrpSpPr>
        <p:grpSpPr>
          <a:xfrm rot="-5400000" flipH="1">
            <a:off x="-975725" y="4503876"/>
            <a:ext cx="4222888" cy="4088811"/>
            <a:chOff x="8129425" y="2555026"/>
            <a:chExt cx="4222888" cy="4088811"/>
          </a:xfrm>
        </p:grpSpPr>
        <p:sp>
          <p:nvSpPr>
            <p:cNvPr id="1420" name="Google Shape;1420;p22"/>
            <p:cNvSpPr/>
            <p:nvPr/>
          </p:nvSpPr>
          <p:spPr>
            <a:xfrm>
              <a:off x="8263502" y="2555026"/>
              <a:ext cx="4088811" cy="4088811"/>
            </a:xfrm>
            <a:custGeom>
              <a:avLst/>
              <a:gdLst/>
              <a:ahLst/>
              <a:cxnLst/>
              <a:rect l="l" t="t" r="r" b="b"/>
              <a:pathLst>
                <a:path w="21100" h="21100" fill="none" extrusionOk="0">
                  <a:moveTo>
                    <a:pt x="21100" y="21099"/>
                  </a:moveTo>
                  <a:lnTo>
                    <a:pt x="1" y="21099"/>
                  </a:lnTo>
                  <a:lnTo>
                    <a:pt x="1" y="3911"/>
                  </a:lnTo>
                  <a:lnTo>
                    <a:pt x="3809" y="0"/>
                  </a:lnTo>
                  <a:lnTo>
                    <a:pt x="21100" y="0"/>
                  </a:lnTo>
                  <a:close/>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22"/>
            <p:cNvSpPr/>
            <p:nvPr/>
          </p:nvSpPr>
          <p:spPr>
            <a:xfrm>
              <a:off x="8263502" y="2555026"/>
              <a:ext cx="4088811" cy="4088811"/>
            </a:xfrm>
            <a:custGeom>
              <a:avLst/>
              <a:gdLst/>
              <a:ahLst/>
              <a:cxnLst/>
              <a:rect l="l" t="t" r="r" b="b"/>
              <a:pathLst>
                <a:path w="21100" h="21100" fill="none" extrusionOk="0">
                  <a:moveTo>
                    <a:pt x="21100" y="21099"/>
                  </a:moveTo>
                  <a:lnTo>
                    <a:pt x="1" y="21099"/>
                  </a:lnTo>
                  <a:lnTo>
                    <a:pt x="1" y="3911"/>
                  </a:lnTo>
                  <a:lnTo>
                    <a:pt x="3809" y="0"/>
                  </a:lnTo>
                  <a:lnTo>
                    <a:pt x="21100" y="0"/>
                  </a:lnTo>
                  <a:close/>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22"/>
            <p:cNvSpPr/>
            <p:nvPr/>
          </p:nvSpPr>
          <p:spPr>
            <a:xfrm rot="-5400000">
              <a:off x="8064107" y="3895031"/>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22"/>
            <p:cNvSpPr/>
            <p:nvPr/>
          </p:nvSpPr>
          <p:spPr>
            <a:xfrm rot="-5400000">
              <a:off x="8064107" y="4854069"/>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22"/>
            <p:cNvSpPr/>
            <p:nvPr/>
          </p:nvSpPr>
          <p:spPr>
            <a:xfrm rot="-5400000">
              <a:off x="8064107" y="5813119"/>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22"/>
            <p:cNvSpPr/>
            <p:nvPr/>
          </p:nvSpPr>
          <p:spPr>
            <a:xfrm rot="-5400000">
              <a:off x="8064107" y="3895031"/>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22"/>
            <p:cNvSpPr/>
            <p:nvPr/>
          </p:nvSpPr>
          <p:spPr>
            <a:xfrm rot="-5400000">
              <a:off x="8064107" y="4854069"/>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22"/>
            <p:cNvSpPr/>
            <p:nvPr/>
          </p:nvSpPr>
          <p:spPr>
            <a:xfrm rot="-5400000">
              <a:off x="8064107" y="5813119"/>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28" name="Google Shape;1428;p22"/>
          <p:cNvSpPr txBox="1">
            <a:spLocks noGrp="1"/>
          </p:cNvSpPr>
          <p:nvPr>
            <p:ph type="title"/>
          </p:nvPr>
        </p:nvSpPr>
        <p:spPr>
          <a:xfrm>
            <a:off x="713225" y="539525"/>
            <a:ext cx="7717500" cy="478200"/>
          </a:xfrm>
          <a:prstGeom prst="rect">
            <a:avLst/>
          </a:prstGeom>
        </p:spPr>
        <p:txBody>
          <a:bodyPr spcFirstLastPara="1" wrap="square" lIns="91425" tIns="91425" rIns="91425" bIns="91425" anchor="t" anchorCtr="0">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
        <p:nvSpPr>
          <p:cNvPr id="1429" name="Google Shape;1429;p22"/>
          <p:cNvSpPr txBox="1">
            <a:spLocks noGrp="1"/>
          </p:cNvSpPr>
          <p:nvPr>
            <p:ph type="body" idx="1"/>
          </p:nvPr>
        </p:nvSpPr>
        <p:spPr>
          <a:xfrm>
            <a:off x="2368650" y="1629925"/>
            <a:ext cx="4120200" cy="2235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ext 4">
  <p:cSld name="CUSTOM_2_1_1_1_1_1_1_1">
    <p:spTree>
      <p:nvGrpSpPr>
        <p:cNvPr id="1" name="Shape 1430"/>
        <p:cNvGrpSpPr/>
        <p:nvPr/>
      </p:nvGrpSpPr>
      <p:grpSpPr>
        <a:xfrm>
          <a:off x="0" y="0"/>
          <a:ext cx="0" cy="0"/>
          <a:chOff x="0" y="0"/>
          <a:chExt cx="0" cy="0"/>
        </a:xfrm>
      </p:grpSpPr>
      <p:sp>
        <p:nvSpPr>
          <p:cNvPr id="1431" name="Google Shape;1431;p23"/>
          <p:cNvSpPr txBox="1">
            <a:spLocks noGrp="1"/>
          </p:cNvSpPr>
          <p:nvPr>
            <p:ph type="title"/>
          </p:nvPr>
        </p:nvSpPr>
        <p:spPr>
          <a:xfrm>
            <a:off x="4818075" y="1300763"/>
            <a:ext cx="3161700" cy="1199400"/>
          </a:xfrm>
          <a:prstGeom prst="rect">
            <a:avLst/>
          </a:prstGeom>
        </p:spPr>
        <p:txBody>
          <a:bodyPr spcFirstLastPara="1" wrap="square" lIns="91425" tIns="91425" rIns="91425" bIns="91425" anchor="t" anchorCtr="0">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
        <p:nvSpPr>
          <p:cNvPr id="1432" name="Google Shape;1432;p23"/>
          <p:cNvSpPr txBox="1">
            <a:spLocks noGrp="1"/>
          </p:cNvSpPr>
          <p:nvPr>
            <p:ph type="subTitle" idx="1"/>
          </p:nvPr>
        </p:nvSpPr>
        <p:spPr>
          <a:xfrm>
            <a:off x="4818075" y="2548050"/>
            <a:ext cx="3161700" cy="1199400"/>
          </a:xfrm>
          <a:prstGeom prst="rect">
            <a:avLst/>
          </a:prstGeom>
        </p:spPr>
        <p:txBody>
          <a:bodyPr spcFirstLastPara="1" wrap="square" lIns="91425" tIns="0" rIns="91425" bIns="91425" anchor="t" anchorCtr="0">
            <a:noAutofit/>
          </a:bodyPr>
          <a:lstStyle>
            <a:lvl1pPr lvl="0" algn="ctr" rtl="0">
              <a:lnSpc>
                <a:spcPct val="100000"/>
              </a:lnSpc>
              <a:spcBef>
                <a:spcPts val="0"/>
              </a:spcBef>
              <a:spcAft>
                <a:spcPts val="0"/>
              </a:spcAft>
              <a:buSzPts val="1700"/>
              <a:buNone/>
              <a:defRPr sz="1700"/>
            </a:lvl1pPr>
            <a:lvl2pPr lvl="1" algn="ctr" rtl="0">
              <a:lnSpc>
                <a:spcPct val="100000"/>
              </a:lnSpc>
              <a:spcBef>
                <a:spcPts val="0"/>
              </a:spcBef>
              <a:spcAft>
                <a:spcPts val="0"/>
              </a:spcAft>
              <a:buSzPts val="1700"/>
              <a:buNone/>
              <a:defRPr sz="1700"/>
            </a:lvl2pPr>
            <a:lvl3pPr lvl="2" algn="ctr" rtl="0">
              <a:lnSpc>
                <a:spcPct val="100000"/>
              </a:lnSpc>
              <a:spcBef>
                <a:spcPts val="0"/>
              </a:spcBef>
              <a:spcAft>
                <a:spcPts val="0"/>
              </a:spcAft>
              <a:buSzPts val="1700"/>
              <a:buNone/>
              <a:defRPr sz="1700"/>
            </a:lvl3pPr>
            <a:lvl4pPr lvl="3" algn="ctr" rtl="0">
              <a:lnSpc>
                <a:spcPct val="100000"/>
              </a:lnSpc>
              <a:spcBef>
                <a:spcPts val="0"/>
              </a:spcBef>
              <a:spcAft>
                <a:spcPts val="0"/>
              </a:spcAft>
              <a:buSzPts val="1700"/>
              <a:buNone/>
              <a:defRPr sz="1700"/>
            </a:lvl4pPr>
            <a:lvl5pPr lvl="4" algn="ctr" rtl="0">
              <a:lnSpc>
                <a:spcPct val="100000"/>
              </a:lnSpc>
              <a:spcBef>
                <a:spcPts val="0"/>
              </a:spcBef>
              <a:spcAft>
                <a:spcPts val="0"/>
              </a:spcAft>
              <a:buSzPts val="1700"/>
              <a:buNone/>
              <a:defRPr sz="1700"/>
            </a:lvl5pPr>
            <a:lvl6pPr lvl="5" algn="ctr" rtl="0">
              <a:lnSpc>
                <a:spcPct val="100000"/>
              </a:lnSpc>
              <a:spcBef>
                <a:spcPts val="0"/>
              </a:spcBef>
              <a:spcAft>
                <a:spcPts val="0"/>
              </a:spcAft>
              <a:buSzPts val="1700"/>
              <a:buNone/>
              <a:defRPr sz="1700"/>
            </a:lvl6pPr>
            <a:lvl7pPr lvl="6" algn="ctr" rtl="0">
              <a:lnSpc>
                <a:spcPct val="100000"/>
              </a:lnSpc>
              <a:spcBef>
                <a:spcPts val="0"/>
              </a:spcBef>
              <a:spcAft>
                <a:spcPts val="0"/>
              </a:spcAft>
              <a:buSzPts val="1700"/>
              <a:buNone/>
              <a:defRPr sz="1700"/>
            </a:lvl7pPr>
            <a:lvl8pPr lvl="7" algn="ctr" rtl="0">
              <a:lnSpc>
                <a:spcPct val="100000"/>
              </a:lnSpc>
              <a:spcBef>
                <a:spcPts val="0"/>
              </a:spcBef>
              <a:spcAft>
                <a:spcPts val="0"/>
              </a:spcAft>
              <a:buSzPts val="1700"/>
              <a:buNone/>
              <a:defRPr sz="1700"/>
            </a:lvl8pPr>
            <a:lvl9pPr lvl="8" algn="ctr" rtl="0">
              <a:lnSpc>
                <a:spcPct val="100000"/>
              </a:lnSpc>
              <a:spcBef>
                <a:spcPts val="0"/>
              </a:spcBef>
              <a:spcAft>
                <a:spcPts val="0"/>
              </a:spcAft>
              <a:buSzPts val="1700"/>
              <a:buNone/>
              <a:defRPr sz="1700"/>
            </a:lvl9pPr>
          </a:lstStyle>
          <a:p>
            <a:endParaRPr/>
          </a:p>
        </p:txBody>
      </p:sp>
      <p:grpSp>
        <p:nvGrpSpPr>
          <p:cNvPr id="1433" name="Google Shape;1433;p23"/>
          <p:cNvGrpSpPr/>
          <p:nvPr/>
        </p:nvGrpSpPr>
        <p:grpSpPr>
          <a:xfrm flipH="1">
            <a:off x="8571875" y="-2348602"/>
            <a:ext cx="3769563" cy="11358057"/>
            <a:chOff x="-2722250" y="-1079764"/>
            <a:chExt cx="3769563" cy="11358057"/>
          </a:xfrm>
        </p:grpSpPr>
        <p:sp>
          <p:nvSpPr>
            <p:cNvPr id="1434" name="Google Shape;1434;p23"/>
            <p:cNvSpPr/>
            <p:nvPr/>
          </p:nvSpPr>
          <p:spPr>
            <a:xfrm rot="-5400000">
              <a:off x="-6425973" y="2892399"/>
              <a:ext cx="11223689" cy="3548098"/>
            </a:xfrm>
            <a:custGeom>
              <a:avLst/>
              <a:gdLst/>
              <a:ahLst/>
              <a:cxnLst/>
              <a:rect l="l" t="t" r="r" b="b"/>
              <a:pathLst>
                <a:path w="68226" h="21568" fill="none" extrusionOk="0">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w="28575" cap="rnd" cmpd="sng">
              <a:solidFill>
                <a:schemeClr val="accent1"/>
              </a:solidFill>
              <a:prstDash val="solid"/>
              <a:round/>
              <a:headEnd type="none" w="sm" len="sm"/>
              <a:tailEnd type="none" w="sm" len="sm"/>
            </a:ln>
            <a:effectLst>
              <a:outerShdw blurRad="128588" dist="190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23"/>
            <p:cNvSpPr/>
            <p:nvPr/>
          </p:nvSpPr>
          <p:spPr>
            <a:xfrm rot="-5400000">
              <a:off x="779166" y="3484700"/>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23"/>
            <p:cNvSpPr/>
            <p:nvPr/>
          </p:nvSpPr>
          <p:spPr>
            <a:xfrm rot="-5400000">
              <a:off x="-363339" y="5689141"/>
              <a:ext cx="2553156" cy="268147"/>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23"/>
            <p:cNvSpPr/>
            <p:nvPr/>
          </p:nvSpPr>
          <p:spPr>
            <a:xfrm rot="-5400000">
              <a:off x="-6425973" y="2892399"/>
              <a:ext cx="11223689" cy="3548098"/>
            </a:xfrm>
            <a:custGeom>
              <a:avLst/>
              <a:gdLst/>
              <a:ahLst/>
              <a:cxnLst/>
              <a:rect l="l" t="t" r="r" b="b"/>
              <a:pathLst>
                <a:path w="68226" h="21568" fill="none" extrusionOk="0">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23"/>
            <p:cNvSpPr/>
            <p:nvPr/>
          </p:nvSpPr>
          <p:spPr>
            <a:xfrm rot="-5400000">
              <a:off x="779166" y="3484700"/>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23"/>
            <p:cNvSpPr/>
            <p:nvPr/>
          </p:nvSpPr>
          <p:spPr>
            <a:xfrm rot="-5400000">
              <a:off x="-363339" y="5689141"/>
              <a:ext cx="2553156" cy="268147"/>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23"/>
            <p:cNvSpPr/>
            <p:nvPr/>
          </p:nvSpPr>
          <p:spPr>
            <a:xfrm rot="-5400000">
              <a:off x="-1331823" y="-1079764"/>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23"/>
            <p:cNvSpPr/>
            <p:nvPr/>
          </p:nvSpPr>
          <p:spPr>
            <a:xfrm rot="-5400000">
              <a:off x="-413699" y="-829583"/>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23"/>
            <p:cNvSpPr/>
            <p:nvPr/>
          </p:nvSpPr>
          <p:spPr>
            <a:xfrm rot="-5400000">
              <a:off x="-2722238" y="1390659"/>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23"/>
            <p:cNvSpPr/>
            <p:nvPr/>
          </p:nvSpPr>
          <p:spPr>
            <a:xfrm rot="-5400000">
              <a:off x="-3866449" y="8223650"/>
              <a:ext cx="2556549" cy="268151"/>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23"/>
            <p:cNvSpPr/>
            <p:nvPr/>
          </p:nvSpPr>
          <p:spPr>
            <a:xfrm rot="-5400000">
              <a:off x="-3866449" y="8223650"/>
              <a:ext cx="2556549" cy="268151"/>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23"/>
            <p:cNvSpPr/>
            <p:nvPr/>
          </p:nvSpPr>
          <p:spPr>
            <a:xfrm rot="-5400000">
              <a:off x="-2722238" y="1390659"/>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23"/>
            <p:cNvSpPr/>
            <p:nvPr/>
          </p:nvSpPr>
          <p:spPr>
            <a:xfrm rot="-5400000">
              <a:off x="-1331823" y="-1079764"/>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23"/>
            <p:cNvSpPr/>
            <p:nvPr/>
          </p:nvSpPr>
          <p:spPr>
            <a:xfrm rot="-5400000">
              <a:off x="-413699" y="-829583"/>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8" name="Google Shape;1448;p23"/>
          <p:cNvGrpSpPr/>
          <p:nvPr/>
        </p:nvGrpSpPr>
        <p:grpSpPr>
          <a:xfrm rot="5400000">
            <a:off x="-1398220" y="4486426"/>
            <a:ext cx="4222888" cy="4088811"/>
            <a:chOff x="8129425" y="2555026"/>
            <a:chExt cx="4222888" cy="4088811"/>
          </a:xfrm>
        </p:grpSpPr>
        <p:sp>
          <p:nvSpPr>
            <p:cNvPr id="1449" name="Google Shape;1449;p23"/>
            <p:cNvSpPr/>
            <p:nvPr/>
          </p:nvSpPr>
          <p:spPr>
            <a:xfrm>
              <a:off x="8263502" y="2555026"/>
              <a:ext cx="4088811" cy="4088811"/>
            </a:xfrm>
            <a:custGeom>
              <a:avLst/>
              <a:gdLst/>
              <a:ahLst/>
              <a:cxnLst/>
              <a:rect l="l" t="t" r="r" b="b"/>
              <a:pathLst>
                <a:path w="21100" h="21100" fill="none" extrusionOk="0">
                  <a:moveTo>
                    <a:pt x="21100" y="21099"/>
                  </a:moveTo>
                  <a:lnTo>
                    <a:pt x="1" y="21099"/>
                  </a:lnTo>
                  <a:lnTo>
                    <a:pt x="1" y="3911"/>
                  </a:lnTo>
                  <a:lnTo>
                    <a:pt x="3809" y="0"/>
                  </a:lnTo>
                  <a:lnTo>
                    <a:pt x="21100" y="0"/>
                  </a:lnTo>
                  <a:close/>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23"/>
            <p:cNvSpPr/>
            <p:nvPr/>
          </p:nvSpPr>
          <p:spPr>
            <a:xfrm>
              <a:off x="8263502" y="2555026"/>
              <a:ext cx="4088811" cy="4088811"/>
            </a:xfrm>
            <a:custGeom>
              <a:avLst/>
              <a:gdLst/>
              <a:ahLst/>
              <a:cxnLst/>
              <a:rect l="l" t="t" r="r" b="b"/>
              <a:pathLst>
                <a:path w="21100" h="21100" fill="none" extrusionOk="0">
                  <a:moveTo>
                    <a:pt x="21100" y="21099"/>
                  </a:moveTo>
                  <a:lnTo>
                    <a:pt x="1" y="21099"/>
                  </a:lnTo>
                  <a:lnTo>
                    <a:pt x="1" y="3911"/>
                  </a:lnTo>
                  <a:lnTo>
                    <a:pt x="3809" y="0"/>
                  </a:lnTo>
                  <a:lnTo>
                    <a:pt x="21100" y="0"/>
                  </a:lnTo>
                  <a:close/>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23"/>
            <p:cNvSpPr/>
            <p:nvPr/>
          </p:nvSpPr>
          <p:spPr>
            <a:xfrm rot="-5400000">
              <a:off x="8064107" y="3895031"/>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23"/>
            <p:cNvSpPr/>
            <p:nvPr/>
          </p:nvSpPr>
          <p:spPr>
            <a:xfrm rot="-5400000">
              <a:off x="8064107" y="4854069"/>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23"/>
            <p:cNvSpPr/>
            <p:nvPr/>
          </p:nvSpPr>
          <p:spPr>
            <a:xfrm rot="-5400000">
              <a:off x="8064107" y="5813119"/>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23"/>
            <p:cNvSpPr/>
            <p:nvPr/>
          </p:nvSpPr>
          <p:spPr>
            <a:xfrm rot="-5400000">
              <a:off x="8064107" y="3895031"/>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23"/>
            <p:cNvSpPr/>
            <p:nvPr/>
          </p:nvSpPr>
          <p:spPr>
            <a:xfrm rot="-5400000">
              <a:off x="8064107" y="4854069"/>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23"/>
            <p:cNvSpPr/>
            <p:nvPr/>
          </p:nvSpPr>
          <p:spPr>
            <a:xfrm rot="-5400000">
              <a:off x="8064107" y="5813119"/>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7" name="Google Shape;1457;p23"/>
          <p:cNvGrpSpPr/>
          <p:nvPr/>
        </p:nvGrpSpPr>
        <p:grpSpPr>
          <a:xfrm rot="-5400000" flipH="1">
            <a:off x="-1268897" y="-877738"/>
            <a:ext cx="3021722" cy="3146276"/>
            <a:chOff x="7186293" y="-290625"/>
            <a:chExt cx="3021722" cy="3146276"/>
          </a:xfrm>
        </p:grpSpPr>
        <p:sp>
          <p:nvSpPr>
            <p:cNvPr id="1458" name="Google Shape;1458;p23"/>
            <p:cNvSpPr/>
            <p:nvPr/>
          </p:nvSpPr>
          <p:spPr>
            <a:xfrm rot="8083927">
              <a:off x="7518781" y="262329"/>
              <a:ext cx="2356744" cy="1918711"/>
            </a:xfrm>
            <a:custGeom>
              <a:avLst/>
              <a:gdLst/>
              <a:ahLst/>
              <a:cxnLst/>
              <a:rect l="l" t="t" r="r" b="b"/>
              <a:pathLst>
                <a:path w="42402" h="34521" fill="none" extrusionOk="0">
                  <a:moveTo>
                    <a:pt x="0" y="34520"/>
                  </a:moveTo>
                  <a:lnTo>
                    <a:pt x="24093" y="10428"/>
                  </a:lnTo>
                  <a:lnTo>
                    <a:pt x="31954" y="10428"/>
                  </a:lnTo>
                  <a:lnTo>
                    <a:pt x="42402" y="0"/>
                  </a:lnTo>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23"/>
            <p:cNvSpPr/>
            <p:nvPr/>
          </p:nvSpPr>
          <p:spPr>
            <a:xfrm rot="10800000">
              <a:off x="8474463" y="2705051"/>
              <a:ext cx="150600" cy="1506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23"/>
            <p:cNvSpPr/>
            <p:nvPr/>
          </p:nvSpPr>
          <p:spPr>
            <a:xfrm rot="8083927">
              <a:off x="7518781" y="262329"/>
              <a:ext cx="2356744" cy="1918711"/>
            </a:xfrm>
            <a:custGeom>
              <a:avLst/>
              <a:gdLst/>
              <a:ahLst/>
              <a:cxnLst/>
              <a:rect l="l" t="t" r="r" b="b"/>
              <a:pathLst>
                <a:path w="42402" h="34521" fill="none" extrusionOk="0">
                  <a:moveTo>
                    <a:pt x="0" y="34520"/>
                  </a:moveTo>
                  <a:lnTo>
                    <a:pt x="24093" y="10428"/>
                  </a:lnTo>
                  <a:lnTo>
                    <a:pt x="31954" y="10428"/>
                  </a:lnTo>
                  <a:lnTo>
                    <a:pt x="42402" y="0"/>
                  </a:lnTo>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23"/>
            <p:cNvSpPr/>
            <p:nvPr/>
          </p:nvSpPr>
          <p:spPr>
            <a:xfrm rot="10800000">
              <a:off x="8474463" y="2705051"/>
              <a:ext cx="150600" cy="1506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ext 5">
  <p:cSld name="CUSTOM_2_1_1_1_1_1_1_1_2">
    <p:spTree>
      <p:nvGrpSpPr>
        <p:cNvPr id="1" name="Shape 1462"/>
        <p:cNvGrpSpPr/>
        <p:nvPr/>
      </p:nvGrpSpPr>
      <p:grpSpPr>
        <a:xfrm>
          <a:off x="0" y="0"/>
          <a:ext cx="0" cy="0"/>
          <a:chOff x="0" y="0"/>
          <a:chExt cx="0" cy="0"/>
        </a:xfrm>
      </p:grpSpPr>
      <p:sp>
        <p:nvSpPr>
          <p:cNvPr id="1463" name="Google Shape;1463;p24"/>
          <p:cNvSpPr txBox="1">
            <a:spLocks noGrp="1"/>
          </p:cNvSpPr>
          <p:nvPr>
            <p:ph type="title"/>
          </p:nvPr>
        </p:nvSpPr>
        <p:spPr>
          <a:xfrm>
            <a:off x="4818075" y="1300763"/>
            <a:ext cx="3161700" cy="1199400"/>
          </a:xfrm>
          <a:prstGeom prst="rect">
            <a:avLst/>
          </a:prstGeom>
        </p:spPr>
        <p:txBody>
          <a:bodyPr spcFirstLastPara="1" wrap="square" lIns="91425" tIns="91425" rIns="91425" bIns="91425" anchor="t" anchorCtr="0">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
        <p:nvSpPr>
          <p:cNvPr id="1464" name="Google Shape;1464;p24"/>
          <p:cNvSpPr txBox="1">
            <a:spLocks noGrp="1"/>
          </p:cNvSpPr>
          <p:nvPr>
            <p:ph type="subTitle" idx="1"/>
          </p:nvPr>
        </p:nvSpPr>
        <p:spPr>
          <a:xfrm>
            <a:off x="4818075" y="2548050"/>
            <a:ext cx="3161700" cy="1199400"/>
          </a:xfrm>
          <a:prstGeom prst="rect">
            <a:avLst/>
          </a:prstGeom>
        </p:spPr>
        <p:txBody>
          <a:bodyPr spcFirstLastPara="1" wrap="square" lIns="91425" tIns="0" rIns="91425" bIns="91425" anchor="t" anchorCtr="0">
            <a:noAutofit/>
          </a:bodyPr>
          <a:lstStyle>
            <a:lvl1pPr lvl="0" algn="ctr" rtl="0">
              <a:lnSpc>
                <a:spcPct val="100000"/>
              </a:lnSpc>
              <a:spcBef>
                <a:spcPts val="0"/>
              </a:spcBef>
              <a:spcAft>
                <a:spcPts val="0"/>
              </a:spcAft>
              <a:buSzPts val="1700"/>
              <a:buNone/>
              <a:defRPr sz="1700"/>
            </a:lvl1pPr>
            <a:lvl2pPr lvl="1" algn="ctr" rtl="0">
              <a:lnSpc>
                <a:spcPct val="100000"/>
              </a:lnSpc>
              <a:spcBef>
                <a:spcPts val="0"/>
              </a:spcBef>
              <a:spcAft>
                <a:spcPts val="0"/>
              </a:spcAft>
              <a:buSzPts val="1700"/>
              <a:buNone/>
              <a:defRPr sz="1700"/>
            </a:lvl2pPr>
            <a:lvl3pPr lvl="2" algn="ctr" rtl="0">
              <a:lnSpc>
                <a:spcPct val="100000"/>
              </a:lnSpc>
              <a:spcBef>
                <a:spcPts val="0"/>
              </a:spcBef>
              <a:spcAft>
                <a:spcPts val="0"/>
              </a:spcAft>
              <a:buSzPts val="1700"/>
              <a:buNone/>
              <a:defRPr sz="1700"/>
            </a:lvl3pPr>
            <a:lvl4pPr lvl="3" algn="ctr" rtl="0">
              <a:lnSpc>
                <a:spcPct val="100000"/>
              </a:lnSpc>
              <a:spcBef>
                <a:spcPts val="0"/>
              </a:spcBef>
              <a:spcAft>
                <a:spcPts val="0"/>
              </a:spcAft>
              <a:buSzPts val="1700"/>
              <a:buNone/>
              <a:defRPr sz="1700"/>
            </a:lvl4pPr>
            <a:lvl5pPr lvl="4" algn="ctr" rtl="0">
              <a:lnSpc>
                <a:spcPct val="100000"/>
              </a:lnSpc>
              <a:spcBef>
                <a:spcPts val="0"/>
              </a:spcBef>
              <a:spcAft>
                <a:spcPts val="0"/>
              </a:spcAft>
              <a:buSzPts val="1700"/>
              <a:buNone/>
              <a:defRPr sz="1700"/>
            </a:lvl5pPr>
            <a:lvl6pPr lvl="5" algn="ctr" rtl="0">
              <a:lnSpc>
                <a:spcPct val="100000"/>
              </a:lnSpc>
              <a:spcBef>
                <a:spcPts val="0"/>
              </a:spcBef>
              <a:spcAft>
                <a:spcPts val="0"/>
              </a:spcAft>
              <a:buSzPts val="1700"/>
              <a:buNone/>
              <a:defRPr sz="1700"/>
            </a:lvl6pPr>
            <a:lvl7pPr lvl="6" algn="ctr" rtl="0">
              <a:lnSpc>
                <a:spcPct val="100000"/>
              </a:lnSpc>
              <a:spcBef>
                <a:spcPts val="0"/>
              </a:spcBef>
              <a:spcAft>
                <a:spcPts val="0"/>
              </a:spcAft>
              <a:buSzPts val="1700"/>
              <a:buNone/>
              <a:defRPr sz="1700"/>
            </a:lvl7pPr>
            <a:lvl8pPr lvl="7" algn="ctr" rtl="0">
              <a:lnSpc>
                <a:spcPct val="100000"/>
              </a:lnSpc>
              <a:spcBef>
                <a:spcPts val="0"/>
              </a:spcBef>
              <a:spcAft>
                <a:spcPts val="0"/>
              </a:spcAft>
              <a:buSzPts val="1700"/>
              <a:buNone/>
              <a:defRPr sz="1700"/>
            </a:lvl8pPr>
            <a:lvl9pPr lvl="8" algn="ctr" rtl="0">
              <a:lnSpc>
                <a:spcPct val="100000"/>
              </a:lnSpc>
              <a:spcBef>
                <a:spcPts val="0"/>
              </a:spcBef>
              <a:spcAft>
                <a:spcPts val="0"/>
              </a:spcAft>
              <a:buSzPts val="1700"/>
              <a:buNone/>
              <a:defRPr sz="1700"/>
            </a:lvl9pPr>
          </a:lstStyle>
          <a:p>
            <a:endParaRPr/>
          </a:p>
        </p:txBody>
      </p:sp>
      <p:grpSp>
        <p:nvGrpSpPr>
          <p:cNvPr id="1465" name="Google Shape;1465;p24"/>
          <p:cNvGrpSpPr/>
          <p:nvPr/>
        </p:nvGrpSpPr>
        <p:grpSpPr>
          <a:xfrm>
            <a:off x="-3067762" y="-3026548"/>
            <a:ext cx="3721951" cy="12135923"/>
            <a:chOff x="-3170262" y="3452177"/>
            <a:chExt cx="3721951" cy="12135923"/>
          </a:xfrm>
        </p:grpSpPr>
        <p:sp>
          <p:nvSpPr>
            <p:cNvPr id="1466" name="Google Shape;1466;p24"/>
            <p:cNvSpPr/>
            <p:nvPr/>
          </p:nvSpPr>
          <p:spPr>
            <a:xfrm rot="10800000" flipH="1">
              <a:off x="-3118587" y="3494700"/>
              <a:ext cx="3535035" cy="8139899"/>
            </a:xfrm>
            <a:custGeom>
              <a:avLst/>
              <a:gdLst/>
              <a:ahLst/>
              <a:cxnLst/>
              <a:rect l="l" t="t" r="r" b="b"/>
              <a:pathLst>
                <a:path w="30611" h="70486" fill="none" extrusionOk="0">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24"/>
            <p:cNvSpPr/>
            <p:nvPr/>
          </p:nvSpPr>
          <p:spPr>
            <a:xfrm rot="10800000" flipH="1">
              <a:off x="-3036246" y="7546946"/>
              <a:ext cx="115" cy="2140237"/>
            </a:xfrm>
            <a:custGeom>
              <a:avLst/>
              <a:gdLst/>
              <a:ahLst/>
              <a:cxnLst/>
              <a:rect l="l" t="t" r="r" b="b"/>
              <a:pathLst>
                <a:path w="1" h="18533" fill="none" extrusionOk="0">
                  <a:moveTo>
                    <a:pt x="1" y="0"/>
                  </a:moveTo>
                  <a:lnTo>
                    <a:pt x="1" y="18533"/>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24"/>
            <p:cNvSpPr/>
            <p:nvPr/>
          </p:nvSpPr>
          <p:spPr>
            <a:xfrm rot="10800000" flipH="1">
              <a:off x="-3066849" y="6509634"/>
              <a:ext cx="115" cy="557550"/>
            </a:xfrm>
            <a:custGeom>
              <a:avLst/>
              <a:gdLst/>
              <a:ahLst/>
              <a:cxnLst/>
              <a:rect l="l" t="t" r="r" b="b"/>
              <a:pathLst>
                <a:path w="1" h="4828" fill="none" extrusionOk="0">
                  <a:moveTo>
                    <a:pt x="1" y="1"/>
                  </a:moveTo>
                  <a:lnTo>
                    <a:pt x="1" y="4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24"/>
            <p:cNvSpPr/>
            <p:nvPr/>
          </p:nvSpPr>
          <p:spPr>
            <a:xfrm rot="10800000" flipH="1">
              <a:off x="-3043291" y="10468067"/>
              <a:ext cx="425784" cy="5061252"/>
            </a:xfrm>
            <a:custGeom>
              <a:avLst/>
              <a:gdLst/>
              <a:ahLst/>
              <a:cxnLst/>
              <a:rect l="l" t="t" r="r" b="b"/>
              <a:pathLst>
                <a:path w="3687" h="43827" fill="none" extrusionOk="0">
                  <a:moveTo>
                    <a:pt x="3687" y="0"/>
                  </a:moveTo>
                  <a:lnTo>
                    <a:pt x="0" y="3686"/>
                  </a:lnTo>
                  <a:lnTo>
                    <a:pt x="0" y="21099"/>
                  </a:lnTo>
                  <a:lnTo>
                    <a:pt x="3116" y="24235"/>
                  </a:lnTo>
                  <a:lnTo>
                    <a:pt x="3116" y="30528"/>
                  </a:lnTo>
                  <a:lnTo>
                    <a:pt x="448" y="33196"/>
                  </a:lnTo>
                  <a:lnTo>
                    <a:pt x="448" y="43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24"/>
            <p:cNvSpPr/>
            <p:nvPr/>
          </p:nvSpPr>
          <p:spPr>
            <a:xfrm rot="10800000" flipH="1">
              <a:off x="-1354675" y="14357979"/>
              <a:ext cx="1771155" cy="1171339"/>
            </a:xfrm>
            <a:custGeom>
              <a:avLst/>
              <a:gdLst/>
              <a:ahLst/>
              <a:cxnLst/>
              <a:rect l="l" t="t" r="r" b="b"/>
              <a:pathLst>
                <a:path w="15337" h="10143" fill="none" extrusionOk="0">
                  <a:moveTo>
                    <a:pt x="1" y="0"/>
                  </a:moveTo>
                  <a:lnTo>
                    <a:pt x="4461" y="0"/>
                  </a:lnTo>
                  <a:lnTo>
                    <a:pt x="5724" y="1263"/>
                  </a:lnTo>
                  <a:lnTo>
                    <a:pt x="7353" y="1263"/>
                  </a:lnTo>
                  <a:lnTo>
                    <a:pt x="8554" y="61"/>
                  </a:lnTo>
                  <a:lnTo>
                    <a:pt x="15336" y="61"/>
                  </a:lnTo>
                  <a:lnTo>
                    <a:pt x="15336" y="10142"/>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24"/>
            <p:cNvSpPr/>
            <p:nvPr/>
          </p:nvSpPr>
          <p:spPr>
            <a:xfrm rot="10800000" flipH="1">
              <a:off x="197669" y="9703588"/>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24"/>
            <p:cNvSpPr/>
            <p:nvPr/>
          </p:nvSpPr>
          <p:spPr>
            <a:xfrm rot="10800000" flipH="1">
              <a:off x="197669" y="949190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24"/>
            <p:cNvSpPr/>
            <p:nvPr/>
          </p:nvSpPr>
          <p:spPr>
            <a:xfrm rot="10800000" flipH="1">
              <a:off x="197669" y="9277912"/>
              <a:ext cx="244707" cy="333975"/>
            </a:xfrm>
            <a:custGeom>
              <a:avLst/>
              <a:gdLst/>
              <a:ahLst/>
              <a:cxnLst/>
              <a:rect l="l" t="t" r="r" b="b"/>
              <a:pathLst>
                <a:path w="2119" h="2892" extrusionOk="0">
                  <a:moveTo>
                    <a:pt x="2118" y="0"/>
                  </a:moveTo>
                  <a:lnTo>
                    <a:pt x="0" y="2037"/>
                  </a:lnTo>
                  <a:lnTo>
                    <a:pt x="0" y="2892"/>
                  </a:lnTo>
                  <a:lnTo>
                    <a:pt x="2118" y="835"/>
                  </a:lnTo>
                  <a:lnTo>
                    <a:pt x="2118" y="0"/>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24"/>
            <p:cNvSpPr/>
            <p:nvPr/>
          </p:nvSpPr>
          <p:spPr>
            <a:xfrm rot="10800000" flipH="1">
              <a:off x="197669" y="9066228"/>
              <a:ext cx="244707" cy="334091"/>
            </a:xfrm>
            <a:custGeom>
              <a:avLst/>
              <a:gdLst/>
              <a:ahLst/>
              <a:cxnLst/>
              <a:rect l="l" t="t" r="r" b="b"/>
              <a:pathLst>
                <a:path w="2119" h="2893" extrusionOk="0">
                  <a:moveTo>
                    <a:pt x="2118" y="1"/>
                  </a:moveTo>
                  <a:lnTo>
                    <a:pt x="0" y="2037"/>
                  </a:lnTo>
                  <a:lnTo>
                    <a:pt x="0" y="2893"/>
                  </a:lnTo>
                  <a:lnTo>
                    <a:pt x="2118" y="83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24"/>
            <p:cNvSpPr/>
            <p:nvPr/>
          </p:nvSpPr>
          <p:spPr>
            <a:xfrm rot="10800000" flipH="1">
              <a:off x="197669" y="885454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24"/>
            <p:cNvSpPr/>
            <p:nvPr/>
          </p:nvSpPr>
          <p:spPr>
            <a:xfrm rot="10800000" flipH="1">
              <a:off x="-2617614" y="13271394"/>
              <a:ext cx="115" cy="1655904"/>
            </a:xfrm>
            <a:custGeom>
              <a:avLst/>
              <a:gdLst/>
              <a:ahLst/>
              <a:cxnLst/>
              <a:rect l="l" t="t" r="r" b="b"/>
              <a:pathLst>
                <a:path w="1" h="14339" fill="none" extrusionOk="0">
                  <a:moveTo>
                    <a:pt x="1" y="1"/>
                  </a:moveTo>
                  <a:lnTo>
                    <a:pt x="1" y="14338"/>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24"/>
            <p:cNvSpPr/>
            <p:nvPr/>
          </p:nvSpPr>
          <p:spPr>
            <a:xfrm rot="-5400000">
              <a:off x="-740256" y="5261506"/>
              <a:ext cx="2315739"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24"/>
            <p:cNvSpPr/>
            <p:nvPr/>
          </p:nvSpPr>
          <p:spPr>
            <a:xfrm rot="-5400000">
              <a:off x="62588" y="7086982"/>
              <a:ext cx="707751"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24"/>
            <p:cNvSpPr/>
            <p:nvPr/>
          </p:nvSpPr>
          <p:spPr>
            <a:xfrm rot="-5400000">
              <a:off x="-552634"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24"/>
            <p:cNvSpPr/>
            <p:nvPr/>
          </p:nvSpPr>
          <p:spPr>
            <a:xfrm rot="-5400000">
              <a:off x="157865"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24"/>
            <p:cNvSpPr/>
            <p:nvPr/>
          </p:nvSpPr>
          <p:spPr>
            <a:xfrm rot="-5400000">
              <a:off x="-78968"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24"/>
            <p:cNvSpPr/>
            <p:nvPr/>
          </p:nvSpPr>
          <p:spPr>
            <a:xfrm rot="-5400000">
              <a:off x="-315801"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24"/>
            <p:cNvSpPr/>
            <p:nvPr/>
          </p:nvSpPr>
          <p:spPr>
            <a:xfrm rot="-5400000">
              <a:off x="-3391983" y="8655203"/>
              <a:ext cx="711592"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24"/>
            <p:cNvSpPr/>
            <p:nvPr/>
          </p:nvSpPr>
          <p:spPr>
            <a:xfrm rot="-5400000">
              <a:off x="357699" y="11552145"/>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24"/>
            <p:cNvSpPr/>
            <p:nvPr/>
          </p:nvSpPr>
          <p:spPr>
            <a:xfrm rot="-5400000">
              <a:off x="357699" y="1273774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24"/>
            <p:cNvSpPr/>
            <p:nvPr/>
          </p:nvSpPr>
          <p:spPr>
            <a:xfrm rot="-5400000">
              <a:off x="357699" y="1250062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24"/>
            <p:cNvSpPr/>
            <p:nvPr/>
          </p:nvSpPr>
          <p:spPr>
            <a:xfrm rot="-5400000">
              <a:off x="357699" y="12263508"/>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24"/>
            <p:cNvSpPr/>
            <p:nvPr/>
          </p:nvSpPr>
          <p:spPr>
            <a:xfrm rot="-5400000">
              <a:off x="357699" y="1202638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24"/>
            <p:cNvSpPr/>
            <p:nvPr/>
          </p:nvSpPr>
          <p:spPr>
            <a:xfrm rot="-5400000">
              <a:off x="357699" y="11789266"/>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24"/>
            <p:cNvSpPr/>
            <p:nvPr/>
          </p:nvSpPr>
          <p:spPr>
            <a:xfrm rot="-5400000">
              <a:off x="357699" y="14299332"/>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24"/>
            <p:cNvSpPr/>
            <p:nvPr/>
          </p:nvSpPr>
          <p:spPr>
            <a:xfrm rot="-5400000">
              <a:off x="-1413456"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24"/>
            <p:cNvSpPr/>
            <p:nvPr/>
          </p:nvSpPr>
          <p:spPr>
            <a:xfrm rot="-5400000">
              <a:off x="-1128633"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24"/>
            <p:cNvSpPr/>
            <p:nvPr/>
          </p:nvSpPr>
          <p:spPr>
            <a:xfrm rot="10800000" flipH="1">
              <a:off x="-3118587" y="3494700"/>
              <a:ext cx="3535035" cy="8139899"/>
            </a:xfrm>
            <a:custGeom>
              <a:avLst/>
              <a:gdLst/>
              <a:ahLst/>
              <a:cxnLst/>
              <a:rect l="l" t="t" r="r" b="b"/>
              <a:pathLst>
                <a:path w="30611" h="70486" fill="none" extrusionOk="0">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24"/>
            <p:cNvSpPr/>
            <p:nvPr/>
          </p:nvSpPr>
          <p:spPr>
            <a:xfrm rot="10800000" flipH="1">
              <a:off x="-3036246" y="7546946"/>
              <a:ext cx="115" cy="2140237"/>
            </a:xfrm>
            <a:custGeom>
              <a:avLst/>
              <a:gdLst/>
              <a:ahLst/>
              <a:cxnLst/>
              <a:rect l="l" t="t" r="r" b="b"/>
              <a:pathLst>
                <a:path w="1" h="18533" fill="none" extrusionOk="0">
                  <a:moveTo>
                    <a:pt x="1" y="0"/>
                  </a:moveTo>
                  <a:lnTo>
                    <a:pt x="1" y="18533"/>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24"/>
            <p:cNvSpPr/>
            <p:nvPr/>
          </p:nvSpPr>
          <p:spPr>
            <a:xfrm rot="10800000" flipH="1">
              <a:off x="-3066849" y="6509634"/>
              <a:ext cx="115" cy="557550"/>
            </a:xfrm>
            <a:custGeom>
              <a:avLst/>
              <a:gdLst/>
              <a:ahLst/>
              <a:cxnLst/>
              <a:rect l="l" t="t" r="r" b="b"/>
              <a:pathLst>
                <a:path w="1" h="4828" fill="none" extrusionOk="0">
                  <a:moveTo>
                    <a:pt x="1" y="1"/>
                  </a:moveTo>
                  <a:lnTo>
                    <a:pt x="1" y="4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24"/>
            <p:cNvSpPr/>
            <p:nvPr/>
          </p:nvSpPr>
          <p:spPr>
            <a:xfrm rot="10800000" flipH="1">
              <a:off x="-3043291" y="10468067"/>
              <a:ext cx="425784" cy="5061252"/>
            </a:xfrm>
            <a:custGeom>
              <a:avLst/>
              <a:gdLst/>
              <a:ahLst/>
              <a:cxnLst/>
              <a:rect l="l" t="t" r="r" b="b"/>
              <a:pathLst>
                <a:path w="3687" h="43827" fill="none" extrusionOk="0">
                  <a:moveTo>
                    <a:pt x="3687" y="0"/>
                  </a:moveTo>
                  <a:lnTo>
                    <a:pt x="0" y="3686"/>
                  </a:lnTo>
                  <a:lnTo>
                    <a:pt x="0" y="21099"/>
                  </a:lnTo>
                  <a:lnTo>
                    <a:pt x="3116" y="24235"/>
                  </a:lnTo>
                  <a:lnTo>
                    <a:pt x="3116" y="30528"/>
                  </a:lnTo>
                  <a:lnTo>
                    <a:pt x="448" y="33196"/>
                  </a:lnTo>
                  <a:lnTo>
                    <a:pt x="448" y="43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24"/>
            <p:cNvSpPr/>
            <p:nvPr/>
          </p:nvSpPr>
          <p:spPr>
            <a:xfrm rot="10800000" flipH="1">
              <a:off x="-1354675" y="14357979"/>
              <a:ext cx="1771155" cy="1171339"/>
            </a:xfrm>
            <a:custGeom>
              <a:avLst/>
              <a:gdLst/>
              <a:ahLst/>
              <a:cxnLst/>
              <a:rect l="l" t="t" r="r" b="b"/>
              <a:pathLst>
                <a:path w="15337" h="10143" fill="none" extrusionOk="0">
                  <a:moveTo>
                    <a:pt x="1" y="0"/>
                  </a:moveTo>
                  <a:lnTo>
                    <a:pt x="4461" y="0"/>
                  </a:lnTo>
                  <a:lnTo>
                    <a:pt x="5724" y="1263"/>
                  </a:lnTo>
                  <a:lnTo>
                    <a:pt x="7353" y="1263"/>
                  </a:lnTo>
                  <a:lnTo>
                    <a:pt x="8554" y="61"/>
                  </a:lnTo>
                  <a:lnTo>
                    <a:pt x="15336" y="61"/>
                  </a:lnTo>
                  <a:lnTo>
                    <a:pt x="15336" y="10142"/>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24"/>
            <p:cNvSpPr/>
            <p:nvPr/>
          </p:nvSpPr>
          <p:spPr>
            <a:xfrm rot="10800000" flipH="1">
              <a:off x="197669" y="9703588"/>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24"/>
            <p:cNvSpPr/>
            <p:nvPr/>
          </p:nvSpPr>
          <p:spPr>
            <a:xfrm rot="10800000" flipH="1">
              <a:off x="197669" y="949190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24"/>
            <p:cNvSpPr/>
            <p:nvPr/>
          </p:nvSpPr>
          <p:spPr>
            <a:xfrm rot="10800000" flipH="1">
              <a:off x="197669" y="9277912"/>
              <a:ext cx="244707" cy="333975"/>
            </a:xfrm>
            <a:custGeom>
              <a:avLst/>
              <a:gdLst/>
              <a:ahLst/>
              <a:cxnLst/>
              <a:rect l="l" t="t" r="r" b="b"/>
              <a:pathLst>
                <a:path w="2119" h="2892" extrusionOk="0">
                  <a:moveTo>
                    <a:pt x="2118" y="0"/>
                  </a:moveTo>
                  <a:lnTo>
                    <a:pt x="0" y="2037"/>
                  </a:lnTo>
                  <a:lnTo>
                    <a:pt x="0" y="2892"/>
                  </a:lnTo>
                  <a:lnTo>
                    <a:pt x="2118" y="835"/>
                  </a:lnTo>
                  <a:lnTo>
                    <a:pt x="2118"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24"/>
            <p:cNvSpPr/>
            <p:nvPr/>
          </p:nvSpPr>
          <p:spPr>
            <a:xfrm rot="10800000" flipH="1">
              <a:off x="197669" y="9066228"/>
              <a:ext cx="244707" cy="334091"/>
            </a:xfrm>
            <a:custGeom>
              <a:avLst/>
              <a:gdLst/>
              <a:ahLst/>
              <a:cxnLst/>
              <a:rect l="l" t="t" r="r" b="b"/>
              <a:pathLst>
                <a:path w="2119" h="2893" extrusionOk="0">
                  <a:moveTo>
                    <a:pt x="2118" y="1"/>
                  </a:moveTo>
                  <a:lnTo>
                    <a:pt x="0" y="2037"/>
                  </a:lnTo>
                  <a:lnTo>
                    <a:pt x="0" y="2893"/>
                  </a:lnTo>
                  <a:lnTo>
                    <a:pt x="2118" y="83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24"/>
            <p:cNvSpPr/>
            <p:nvPr/>
          </p:nvSpPr>
          <p:spPr>
            <a:xfrm rot="10800000" flipH="1">
              <a:off x="197669" y="885454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24"/>
            <p:cNvSpPr/>
            <p:nvPr/>
          </p:nvSpPr>
          <p:spPr>
            <a:xfrm rot="10800000" flipH="1">
              <a:off x="-2617614" y="13271394"/>
              <a:ext cx="115" cy="1655904"/>
            </a:xfrm>
            <a:custGeom>
              <a:avLst/>
              <a:gdLst/>
              <a:ahLst/>
              <a:cxnLst/>
              <a:rect l="l" t="t" r="r" b="b"/>
              <a:pathLst>
                <a:path w="1" h="14339" fill="none" extrusionOk="0">
                  <a:moveTo>
                    <a:pt x="1" y="1"/>
                  </a:moveTo>
                  <a:lnTo>
                    <a:pt x="1" y="14338"/>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24"/>
            <p:cNvSpPr/>
            <p:nvPr/>
          </p:nvSpPr>
          <p:spPr>
            <a:xfrm rot="-5400000">
              <a:off x="-740256" y="5261506"/>
              <a:ext cx="2315739"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24"/>
            <p:cNvSpPr/>
            <p:nvPr/>
          </p:nvSpPr>
          <p:spPr>
            <a:xfrm rot="-5400000">
              <a:off x="62588" y="7086982"/>
              <a:ext cx="707751"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24"/>
            <p:cNvSpPr/>
            <p:nvPr/>
          </p:nvSpPr>
          <p:spPr>
            <a:xfrm rot="-5400000">
              <a:off x="-552634"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24"/>
            <p:cNvSpPr/>
            <p:nvPr/>
          </p:nvSpPr>
          <p:spPr>
            <a:xfrm rot="-5400000">
              <a:off x="157865"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24"/>
            <p:cNvSpPr/>
            <p:nvPr/>
          </p:nvSpPr>
          <p:spPr>
            <a:xfrm rot="-5400000">
              <a:off x="-78968"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24"/>
            <p:cNvSpPr/>
            <p:nvPr/>
          </p:nvSpPr>
          <p:spPr>
            <a:xfrm rot="-5400000">
              <a:off x="-315801"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24"/>
            <p:cNvSpPr/>
            <p:nvPr/>
          </p:nvSpPr>
          <p:spPr>
            <a:xfrm rot="-5400000">
              <a:off x="-3391983" y="8655203"/>
              <a:ext cx="711592"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24"/>
            <p:cNvSpPr/>
            <p:nvPr/>
          </p:nvSpPr>
          <p:spPr>
            <a:xfrm rot="-5400000">
              <a:off x="357699" y="11552145"/>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24"/>
            <p:cNvSpPr/>
            <p:nvPr/>
          </p:nvSpPr>
          <p:spPr>
            <a:xfrm rot="-5400000">
              <a:off x="357699" y="1273774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24"/>
            <p:cNvSpPr/>
            <p:nvPr/>
          </p:nvSpPr>
          <p:spPr>
            <a:xfrm rot="-5400000">
              <a:off x="357699" y="1250062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24"/>
            <p:cNvSpPr/>
            <p:nvPr/>
          </p:nvSpPr>
          <p:spPr>
            <a:xfrm rot="-5400000">
              <a:off x="357699" y="12263508"/>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24"/>
            <p:cNvSpPr/>
            <p:nvPr/>
          </p:nvSpPr>
          <p:spPr>
            <a:xfrm rot="-5400000">
              <a:off x="357699" y="1202638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24"/>
            <p:cNvSpPr/>
            <p:nvPr/>
          </p:nvSpPr>
          <p:spPr>
            <a:xfrm rot="-5400000">
              <a:off x="357699" y="11789266"/>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24"/>
            <p:cNvSpPr/>
            <p:nvPr/>
          </p:nvSpPr>
          <p:spPr>
            <a:xfrm rot="-5400000">
              <a:off x="357699" y="14299332"/>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24"/>
            <p:cNvSpPr/>
            <p:nvPr/>
          </p:nvSpPr>
          <p:spPr>
            <a:xfrm rot="-5400000">
              <a:off x="-1413456"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24"/>
            <p:cNvSpPr/>
            <p:nvPr/>
          </p:nvSpPr>
          <p:spPr>
            <a:xfrm rot="-5400000">
              <a:off x="-1128633"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0" name="Google Shape;1520;p24"/>
          <p:cNvGrpSpPr/>
          <p:nvPr/>
        </p:nvGrpSpPr>
        <p:grpSpPr>
          <a:xfrm>
            <a:off x="8572063" y="-2535098"/>
            <a:ext cx="3721951" cy="12135923"/>
            <a:chOff x="-3170262" y="3452177"/>
            <a:chExt cx="3721951" cy="12135923"/>
          </a:xfrm>
        </p:grpSpPr>
        <p:sp>
          <p:nvSpPr>
            <p:cNvPr id="1521" name="Google Shape;1521;p24"/>
            <p:cNvSpPr/>
            <p:nvPr/>
          </p:nvSpPr>
          <p:spPr>
            <a:xfrm rot="10800000" flipH="1">
              <a:off x="-3118587" y="3494700"/>
              <a:ext cx="3535035" cy="8139899"/>
            </a:xfrm>
            <a:custGeom>
              <a:avLst/>
              <a:gdLst/>
              <a:ahLst/>
              <a:cxnLst/>
              <a:rect l="l" t="t" r="r" b="b"/>
              <a:pathLst>
                <a:path w="30611" h="70486" fill="none" extrusionOk="0">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24"/>
            <p:cNvSpPr/>
            <p:nvPr/>
          </p:nvSpPr>
          <p:spPr>
            <a:xfrm rot="10800000" flipH="1">
              <a:off x="-3036246" y="7546946"/>
              <a:ext cx="115" cy="2140237"/>
            </a:xfrm>
            <a:custGeom>
              <a:avLst/>
              <a:gdLst/>
              <a:ahLst/>
              <a:cxnLst/>
              <a:rect l="l" t="t" r="r" b="b"/>
              <a:pathLst>
                <a:path w="1" h="18533" fill="none" extrusionOk="0">
                  <a:moveTo>
                    <a:pt x="1" y="0"/>
                  </a:moveTo>
                  <a:lnTo>
                    <a:pt x="1" y="18533"/>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24"/>
            <p:cNvSpPr/>
            <p:nvPr/>
          </p:nvSpPr>
          <p:spPr>
            <a:xfrm rot="10800000" flipH="1">
              <a:off x="-3066849" y="6509634"/>
              <a:ext cx="115" cy="557550"/>
            </a:xfrm>
            <a:custGeom>
              <a:avLst/>
              <a:gdLst/>
              <a:ahLst/>
              <a:cxnLst/>
              <a:rect l="l" t="t" r="r" b="b"/>
              <a:pathLst>
                <a:path w="1" h="4828" fill="none" extrusionOk="0">
                  <a:moveTo>
                    <a:pt x="1" y="1"/>
                  </a:moveTo>
                  <a:lnTo>
                    <a:pt x="1" y="4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24"/>
            <p:cNvSpPr/>
            <p:nvPr/>
          </p:nvSpPr>
          <p:spPr>
            <a:xfrm rot="10800000" flipH="1">
              <a:off x="-3043291" y="10468067"/>
              <a:ext cx="425784" cy="5061252"/>
            </a:xfrm>
            <a:custGeom>
              <a:avLst/>
              <a:gdLst/>
              <a:ahLst/>
              <a:cxnLst/>
              <a:rect l="l" t="t" r="r" b="b"/>
              <a:pathLst>
                <a:path w="3687" h="43827" fill="none" extrusionOk="0">
                  <a:moveTo>
                    <a:pt x="3687" y="0"/>
                  </a:moveTo>
                  <a:lnTo>
                    <a:pt x="0" y="3686"/>
                  </a:lnTo>
                  <a:lnTo>
                    <a:pt x="0" y="21099"/>
                  </a:lnTo>
                  <a:lnTo>
                    <a:pt x="3116" y="24235"/>
                  </a:lnTo>
                  <a:lnTo>
                    <a:pt x="3116" y="30528"/>
                  </a:lnTo>
                  <a:lnTo>
                    <a:pt x="448" y="33196"/>
                  </a:lnTo>
                  <a:lnTo>
                    <a:pt x="448" y="43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24"/>
            <p:cNvSpPr/>
            <p:nvPr/>
          </p:nvSpPr>
          <p:spPr>
            <a:xfrm rot="10800000" flipH="1">
              <a:off x="-1354675" y="14357979"/>
              <a:ext cx="1771155" cy="1171339"/>
            </a:xfrm>
            <a:custGeom>
              <a:avLst/>
              <a:gdLst/>
              <a:ahLst/>
              <a:cxnLst/>
              <a:rect l="l" t="t" r="r" b="b"/>
              <a:pathLst>
                <a:path w="15337" h="10143" fill="none" extrusionOk="0">
                  <a:moveTo>
                    <a:pt x="1" y="0"/>
                  </a:moveTo>
                  <a:lnTo>
                    <a:pt x="4461" y="0"/>
                  </a:lnTo>
                  <a:lnTo>
                    <a:pt x="5724" y="1263"/>
                  </a:lnTo>
                  <a:lnTo>
                    <a:pt x="7353" y="1263"/>
                  </a:lnTo>
                  <a:lnTo>
                    <a:pt x="8554" y="61"/>
                  </a:lnTo>
                  <a:lnTo>
                    <a:pt x="15336" y="61"/>
                  </a:lnTo>
                  <a:lnTo>
                    <a:pt x="15336" y="10142"/>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24"/>
            <p:cNvSpPr/>
            <p:nvPr/>
          </p:nvSpPr>
          <p:spPr>
            <a:xfrm rot="10800000" flipH="1">
              <a:off x="197669" y="9703588"/>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24"/>
            <p:cNvSpPr/>
            <p:nvPr/>
          </p:nvSpPr>
          <p:spPr>
            <a:xfrm rot="10800000" flipH="1">
              <a:off x="197669" y="949190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24"/>
            <p:cNvSpPr/>
            <p:nvPr/>
          </p:nvSpPr>
          <p:spPr>
            <a:xfrm rot="10800000" flipH="1">
              <a:off x="197669" y="9277912"/>
              <a:ext cx="244707" cy="333975"/>
            </a:xfrm>
            <a:custGeom>
              <a:avLst/>
              <a:gdLst/>
              <a:ahLst/>
              <a:cxnLst/>
              <a:rect l="l" t="t" r="r" b="b"/>
              <a:pathLst>
                <a:path w="2119" h="2892" extrusionOk="0">
                  <a:moveTo>
                    <a:pt x="2118" y="0"/>
                  </a:moveTo>
                  <a:lnTo>
                    <a:pt x="0" y="2037"/>
                  </a:lnTo>
                  <a:lnTo>
                    <a:pt x="0" y="2892"/>
                  </a:lnTo>
                  <a:lnTo>
                    <a:pt x="2118" y="835"/>
                  </a:lnTo>
                  <a:lnTo>
                    <a:pt x="2118" y="0"/>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24"/>
            <p:cNvSpPr/>
            <p:nvPr/>
          </p:nvSpPr>
          <p:spPr>
            <a:xfrm rot="10800000" flipH="1">
              <a:off x="197669" y="9066228"/>
              <a:ext cx="244707" cy="334091"/>
            </a:xfrm>
            <a:custGeom>
              <a:avLst/>
              <a:gdLst/>
              <a:ahLst/>
              <a:cxnLst/>
              <a:rect l="l" t="t" r="r" b="b"/>
              <a:pathLst>
                <a:path w="2119" h="2893" extrusionOk="0">
                  <a:moveTo>
                    <a:pt x="2118" y="1"/>
                  </a:moveTo>
                  <a:lnTo>
                    <a:pt x="0" y="2037"/>
                  </a:lnTo>
                  <a:lnTo>
                    <a:pt x="0" y="2893"/>
                  </a:lnTo>
                  <a:lnTo>
                    <a:pt x="2118" y="83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24"/>
            <p:cNvSpPr/>
            <p:nvPr/>
          </p:nvSpPr>
          <p:spPr>
            <a:xfrm rot="10800000" flipH="1">
              <a:off x="197669" y="885454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24"/>
            <p:cNvSpPr/>
            <p:nvPr/>
          </p:nvSpPr>
          <p:spPr>
            <a:xfrm rot="10800000" flipH="1">
              <a:off x="-2617614" y="13271394"/>
              <a:ext cx="115" cy="1655904"/>
            </a:xfrm>
            <a:custGeom>
              <a:avLst/>
              <a:gdLst/>
              <a:ahLst/>
              <a:cxnLst/>
              <a:rect l="l" t="t" r="r" b="b"/>
              <a:pathLst>
                <a:path w="1" h="14339" fill="none" extrusionOk="0">
                  <a:moveTo>
                    <a:pt x="1" y="1"/>
                  </a:moveTo>
                  <a:lnTo>
                    <a:pt x="1" y="14338"/>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24"/>
            <p:cNvSpPr/>
            <p:nvPr/>
          </p:nvSpPr>
          <p:spPr>
            <a:xfrm rot="-5400000">
              <a:off x="-740256" y="5261506"/>
              <a:ext cx="2315739"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24"/>
            <p:cNvSpPr/>
            <p:nvPr/>
          </p:nvSpPr>
          <p:spPr>
            <a:xfrm rot="-5400000">
              <a:off x="62588" y="7086982"/>
              <a:ext cx="707751"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24"/>
            <p:cNvSpPr/>
            <p:nvPr/>
          </p:nvSpPr>
          <p:spPr>
            <a:xfrm rot="-5400000">
              <a:off x="-552634"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24"/>
            <p:cNvSpPr/>
            <p:nvPr/>
          </p:nvSpPr>
          <p:spPr>
            <a:xfrm rot="-5400000">
              <a:off x="157865"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24"/>
            <p:cNvSpPr/>
            <p:nvPr/>
          </p:nvSpPr>
          <p:spPr>
            <a:xfrm rot="-5400000">
              <a:off x="-78968"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24"/>
            <p:cNvSpPr/>
            <p:nvPr/>
          </p:nvSpPr>
          <p:spPr>
            <a:xfrm rot="-5400000">
              <a:off x="-315801"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24"/>
            <p:cNvSpPr/>
            <p:nvPr/>
          </p:nvSpPr>
          <p:spPr>
            <a:xfrm rot="-5400000">
              <a:off x="-3391983" y="8655203"/>
              <a:ext cx="711592"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24"/>
            <p:cNvSpPr/>
            <p:nvPr/>
          </p:nvSpPr>
          <p:spPr>
            <a:xfrm rot="-5400000">
              <a:off x="357699" y="11552145"/>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24"/>
            <p:cNvSpPr/>
            <p:nvPr/>
          </p:nvSpPr>
          <p:spPr>
            <a:xfrm rot="-5400000">
              <a:off x="357699" y="1273774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24"/>
            <p:cNvSpPr/>
            <p:nvPr/>
          </p:nvSpPr>
          <p:spPr>
            <a:xfrm rot="-5400000">
              <a:off x="357699" y="1250062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24"/>
            <p:cNvSpPr/>
            <p:nvPr/>
          </p:nvSpPr>
          <p:spPr>
            <a:xfrm rot="-5400000">
              <a:off x="357699" y="12263508"/>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24"/>
            <p:cNvSpPr/>
            <p:nvPr/>
          </p:nvSpPr>
          <p:spPr>
            <a:xfrm rot="-5400000">
              <a:off x="357699" y="1202638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24"/>
            <p:cNvSpPr/>
            <p:nvPr/>
          </p:nvSpPr>
          <p:spPr>
            <a:xfrm rot="-5400000">
              <a:off x="357699" y="11789266"/>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24"/>
            <p:cNvSpPr/>
            <p:nvPr/>
          </p:nvSpPr>
          <p:spPr>
            <a:xfrm rot="-5400000">
              <a:off x="357699" y="14299332"/>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24"/>
            <p:cNvSpPr/>
            <p:nvPr/>
          </p:nvSpPr>
          <p:spPr>
            <a:xfrm rot="-5400000">
              <a:off x="-1413456"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24"/>
            <p:cNvSpPr/>
            <p:nvPr/>
          </p:nvSpPr>
          <p:spPr>
            <a:xfrm rot="-5400000">
              <a:off x="-1128633"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24"/>
            <p:cNvSpPr/>
            <p:nvPr/>
          </p:nvSpPr>
          <p:spPr>
            <a:xfrm rot="10800000" flipH="1">
              <a:off x="-3118587" y="3494700"/>
              <a:ext cx="3535035" cy="8139899"/>
            </a:xfrm>
            <a:custGeom>
              <a:avLst/>
              <a:gdLst/>
              <a:ahLst/>
              <a:cxnLst/>
              <a:rect l="l" t="t" r="r" b="b"/>
              <a:pathLst>
                <a:path w="30611" h="70486" fill="none" extrusionOk="0">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24"/>
            <p:cNvSpPr/>
            <p:nvPr/>
          </p:nvSpPr>
          <p:spPr>
            <a:xfrm rot="10800000" flipH="1">
              <a:off x="-3036246" y="7546946"/>
              <a:ext cx="115" cy="2140237"/>
            </a:xfrm>
            <a:custGeom>
              <a:avLst/>
              <a:gdLst/>
              <a:ahLst/>
              <a:cxnLst/>
              <a:rect l="l" t="t" r="r" b="b"/>
              <a:pathLst>
                <a:path w="1" h="18533" fill="none" extrusionOk="0">
                  <a:moveTo>
                    <a:pt x="1" y="0"/>
                  </a:moveTo>
                  <a:lnTo>
                    <a:pt x="1" y="18533"/>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24"/>
            <p:cNvSpPr/>
            <p:nvPr/>
          </p:nvSpPr>
          <p:spPr>
            <a:xfrm rot="10800000" flipH="1">
              <a:off x="-3066849" y="6509634"/>
              <a:ext cx="115" cy="557550"/>
            </a:xfrm>
            <a:custGeom>
              <a:avLst/>
              <a:gdLst/>
              <a:ahLst/>
              <a:cxnLst/>
              <a:rect l="l" t="t" r="r" b="b"/>
              <a:pathLst>
                <a:path w="1" h="4828" fill="none" extrusionOk="0">
                  <a:moveTo>
                    <a:pt x="1" y="1"/>
                  </a:moveTo>
                  <a:lnTo>
                    <a:pt x="1" y="4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24"/>
            <p:cNvSpPr/>
            <p:nvPr/>
          </p:nvSpPr>
          <p:spPr>
            <a:xfrm rot="10800000" flipH="1">
              <a:off x="-3043291" y="10468067"/>
              <a:ext cx="425784" cy="5061252"/>
            </a:xfrm>
            <a:custGeom>
              <a:avLst/>
              <a:gdLst/>
              <a:ahLst/>
              <a:cxnLst/>
              <a:rect l="l" t="t" r="r" b="b"/>
              <a:pathLst>
                <a:path w="3687" h="43827" fill="none" extrusionOk="0">
                  <a:moveTo>
                    <a:pt x="3687" y="0"/>
                  </a:moveTo>
                  <a:lnTo>
                    <a:pt x="0" y="3686"/>
                  </a:lnTo>
                  <a:lnTo>
                    <a:pt x="0" y="21099"/>
                  </a:lnTo>
                  <a:lnTo>
                    <a:pt x="3116" y="24235"/>
                  </a:lnTo>
                  <a:lnTo>
                    <a:pt x="3116" y="30528"/>
                  </a:lnTo>
                  <a:lnTo>
                    <a:pt x="448" y="33196"/>
                  </a:lnTo>
                  <a:lnTo>
                    <a:pt x="448" y="43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24"/>
            <p:cNvSpPr/>
            <p:nvPr/>
          </p:nvSpPr>
          <p:spPr>
            <a:xfrm rot="10800000" flipH="1">
              <a:off x="-1354675" y="14357979"/>
              <a:ext cx="1771155" cy="1171339"/>
            </a:xfrm>
            <a:custGeom>
              <a:avLst/>
              <a:gdLst/>
              <a:ahLst/>
              <a:cxnLst/>
              <a:rect l="l" t="t" r="r" b="b"/>
              <a:pathLst>
                <a:path w="15337" h="10143" fill="none" extrusionOk="0">
                  <a:moveTo>
                    <a:pt x="1" y="0"/>
                  </a:moveTo>
                  <a:lnTo>
                    <a:pt x="4461" y="0"/>
                  </a:lnTo>
                  <a:lnTo>
                    <a:pt x="5724" y="1263"/>
                  </a:lnTo>
                  <a:lnTo>
                    <a:pt x="7353" y="1263"/>
                  </a:lnTo>
                  <a:lnTo>
                    <a:pt x="8554" y="61"/>
                  </a:lnTo>
                  <a:lnTo>
                    <a:pt x="15336" y="61"/>
                  </a:lnTo>
                  <a:lnTo>
                    <a:pt x="15336" y="10142"/>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24"/>
            <p:cNvSpPr/>
            <p:nvPr/>
          </p:nvSpPr>
          <p:spPr>
            <a:xfrm rot="10800000" flipH="1">
              <a:off x="197669" y="9703588"/>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24"/>
            <p:cNvSpPr/>
            <p:nvPr/>
          </p:nvSpPr>
          <p:spPr>
            <a:xfrm rot="10800000" flipH="1">
              <a:off x="197669" y="949190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24"/>
            <p:cNvSpPr/>
            <p:nvPr/>
          </p:nvSpPr>
          <p:spPr>
            <a:xfrm rot="10800000" flipH="1">
              <a:off x="197669" y="9277912"/>
              <a:ext cx="244707" cy="333975"/>
            </a:xfrm>
            <a:custGeom>
              <a:avLst/>
              <a:gdLst/>
              <a:ahLst/>
              <a:cxnLst/>
              <a:rect l="l" t="t" r="r" b="b"/>
              <a:pathLst>
                <a:path w="2119" h="2892" extrusionOk="0">
                  <a:moveTo>
                    <a:pt x="2118" y="0"/>
                  </a:moveTo>
                  <a:lnTo>
                    <a:pt x="0" y="2037"/>
                  </a:lnTo>
                  <a:lnTo>
                    <a:pt x="0" y="2892"/>
                  </a:lnTo>
                  <a:lnTo>
                    <a:pt x="2118" y="835"/>
                  </a:lnTo>
                  <a:lnTo>
                    <a:pt x="2118"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24"/>
            <p:cNvSpPr/>
            <p:nvPr/>
          </p:nvSpPr>
          <p:spPr>
            <a:xfrm rot="10800000" flipH="1">
              <a:off x="197669" y="9066228"/>
              <a:ext cx="244707" cy="334091"/>
            </a:xfrm>
            <a:custGeom>
              <a:avLst/>
              <a:gdLst/>
              <a:ahLst/>
              <a:cxnLst/>
              <a:rect l="l" t="t" r="r" b="b"/>
              <a:pathLst>
                <a:path w="2119" h="2893" extrusionOk="0">
                  <a:moveTo>
                    <a:pt x="2118" y="1"/>
                  </a:moveTo>
                  <a:lnTo>
                    <a:pt x="0" y="2037"/>
                  </a:lnTo>
                  <a:lnTo>
                    <a:pt x="0" y="2893"/>
                  </a:lnTo>
                  <a:lnTo>
                    <a:pt x="2118" y="83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24"/>
            <p:cNvSpPr/>
            <p:nvPr/>
          </p:nvSpPr>
          <p:spPr>
            <a:xfrm rot="10800000" flipH="1">
              <a:off x="197669" y="885454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24"/>
            <p:cNvSpPr/>
            <p:nvPr/>
          </p:nvSpPr>
          <p:spPr>
            <a:xfrm rot="10800000" flipH="1">
              <a:off x="-2617614" y="13271394"/>
              <a:ext cx="115" cy="1655904"/>
            </a:xfrm>
            <a:custGeom>
              <a:avLst/>
              <a:gdLst/>
              <a:ahLst/>
              <a:cxnLst/>
              <a:rect l="l" t="t" r="r" b="b"/>
              <a:pathLst>
                <a:path w="1" h="14339" fill="none" extrusionOk="0">
                  <a:moveTo>
                    <a:pt x="1" y="1"/>
                  </a:moveTo>
                  <a:lnTo>
                    <a:pt x="1" y="14338"/>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24"/>
            <p:cNvSpPr/>
            <p:nvPr/>
          </p:nvSpPr>
          <p:spPr>
            <a:xfrm rot="-5400000">
              <a:off x="-740256" y="5261506"/>
              <a:ext cx="2315739"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24"/>
            <p:cNvSpPr/>
            <p:nvPr/>
          </p:nvSpPr>
          <p:spPr>
            <a:xfrm rot="-5400000">
              <a:off x="62588" y="7086982"/>
              <a:ext cx="707751"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24"/>
            <p:cNvSpPr/>
            <p:nvPr/>
          </p:nvSpPr>
          <p:spPr>
            <a:xfrm rot="-5400000">
              <a:off x="-552634"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24"/>
            <p:cNvSpPr/>
            <p:nvPr/>
          </p:nvSpPr>
          <p:spPr>
            <a:xfrm rot="-5400000">
              <a:off x="157865"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24"/>
            <p:cNvSpPr/>
            <p:nvPr/>
          </p:nvSpPr>
          <p:spPr>
            <a:xfrm rot="-5400000">
              <a:off x="-78968"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24"/>
            <p:cNvSpPr/>
            <p:nvPr/>
          </p:nvSpPr>
          <p:spPr>
            <a:xfrm rot="-5400000">
              <a:off x="-315801"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24"/>
            <p:cNvSpPr/>
            <p:nvPr/>
          </p:nvSpPr>
          <p:spPr>
            <a:xfrm rot="-5400000">
              <a:off x="-3391983" y="8655203"/>
              <a:ext cx="711592"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24"/>
            <p:cNvSpPr/>
            <p:nvPr/>
          </p:nvSpPr>
          <p:spPr>
            <a:xfrm rot="-5400000">
              <a:off x="357699" y="11552145"/>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24"/>
            <p:cNvSpPr/>
            <p:nvPr/>
          </p:nvSpPr>
          <p:spPr>
            <a:xfrm rot="-5400000">
              <a:off x="357699" y="1273774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24"/>
            <p:cNvSpPr/>
            <p:nvPr/>
          </p:nvSpPr>
          <p:spPr>
            <a:xfrm rot="-5400000">
              <a:off x="357699" y="1250062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24"/>
            <p:cNvSpPr/>
            <p:nvPr/>
          </p:nvSpPr>
          <p:spPr>
            <a:xfrm rot="-5400000">
              <a:off x="357699" y="12263508"/>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24"/>
            <p:cNvSpPr/>
            <p:nvPr/>
          </p:nvSpPr>
          <p:spPr>
            <a:xfrm rot="-5400000">
              <a:off x="357699" y="1202638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24"/>
            <p:cNvSpPr/>
            <p:nvPr/>
          </p:nvSpPr>
          <p:spPr>
            <a:xfrm rot="-5400000">
              <a:off x="357699" y="11789266"/>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24"/>
            <p:cNvSpPr/>
            <p:nvPr/>
          </p:nvSpPr>
          <p:spPr>
            <a:xfrm rot="-5400000">
              <a:off x="357699" y="14299332"/>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24"/>
            <p:cNvSpPr/>
            <p:nvPr/>
          </p:nvSpPr>
          <p:spPr>
            <a:xfrm rot="-5400000">
              <a:off x="-1413456"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24"/>
            <p:cNvSpPr/>
            <p:nvPr/>
          </p:nvSpPr>
          <p:spPr>
            <a:xfrm rot="-5400000">
              <a:off x="-1128633"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63"/>
        <p:cNvGrpSpPr/>
        <p:nvPr/>
      </p:nvGrpSpPr>
      <p:grpSpPr>
        <a:xfrm>
          <a:off x="0" y="0"/>
          <a:ext cx="0" cy="0"/>
          <a:chOff x="0" y="0"/>
          <a:chExt cx="0" cy="0"/>
        </a:xfrm>
      </p:grpSpPr>
      <p:sp>
        <p:nvSpPr>
          <p:cNvPr id="64" name="Google Shape;64;p3"/>
          <p:cNvSpPr txBox="1">
            <a:spLocks noGrp="1"/>
          </p:cNvSpPr>
          <p:nvPr>
            <p:ph type="title"/>
          </p:nvPr>
        </p:nvSpPr>
        <p:spPr>
          <a:xfrm>
            <a:off x="2206800" y="2374150"/>
            <a:ext cx="4730400" cy="681000"/>
          </a:xfrm>
          <a:prstGeom prst="rect">
            <a:avLst/>
          </a:prstGeom>
        </p:spPr>
        <p:txBody>
          <a:bodyPr spcFirstLastPara="1" wrap="square" lIns="91425" tIns="91425" rIns="91425" bIns="91425" anchor="ctr" anchorCtr="0">
            <a:noAutofit/>
          </a:bodyPr>
          <a:lstStyle>
            <a:lvl1pPr lvl="0" algn="ctr">
              <a:spcBef>
                <a:spcPts val="0"/>
              </a:spcBef>
              <a:spcAft>
                <a:spcPts val="0"/>
              </a:spcAft>
              <a:buSzPts val="4500"/>
              <a:buNone/>
              <a:defRPr sz="4500"/>
            </a:lvl1pPr>
            <a:lvl2pPr lvl="1" algn="ctr">
              <a:spcBef>
                <a:spcPts val="0"/>
              </a:spcBef>
              <a:spcAft>
                <a:spcPts val="0"/>
              </a:spcAft>
              <a:buSzPts val="4500"/>
              <a:buNone/>
              <a:defRPr sz="4500"/>
            </a:lvl2pPr>
            <a:lvl3pPr lvl="2" algn="ctr">
              <a:spcBef>
                <a:spcPts val="0"/>
              </a:spcBef>
              <a:spcAft>
                <a:spcPts val="0"/>
              </a:spcAft>
              <a:buSzPts val="4500"/>
              <a:buNone/>
              <a:defRPr sz="4500"/>
            </a:lvl3pPr>
            <a:lvl4pPr lvl="3" algn="ctr">
              <a:spcBef>
                <a:spcPts val="0"/>
              </a:spcBef>
              <a:spcAft>
                <a:spcPts val="0"/>
              </a:spcAft>
              <a:buSzPts val="4500"/>
              <a:buNone/>
              <a:defRPr sz="4500"/>
            </a:lvl4pPr>
            <a:lvl5pPr lvl="4" algn="ctr">
              <a:spcBef>
                <a:spcPts val="0"/>
              </a:spcBef>
              <a:spcAft>
                <a:spcPts val="0"/>
              </a:spcAft>
              <a:buSzPts val="4500"/>
              <a:buNone/>
              <a:defRPr sz="4500"/>
            </a:lvl5pPr>
            <a:lvl6pPr lvl="5" algn="ctr">
              <a:spcBef>
                <a:spcPts val="0"/>
              </a:spcBef>
              <a:spcAft>
                <a:spcPts val="0"/>
              </a:spcAft>
              <a:buSzPts val="4500"/>
              <a:buNone/>
              <a:defRPr sz="4500"/>
            </a:lvl6pPr>
            <a:lvl7pPr lvl="6" algn="ctr">
              <a:spcBef>
                <a:spcPts val="0"/>
              </a:spcBef>
              <a:spcAft>
                <a:spcPts val="0"/>
              </a:spcAft>
              <a:buSzPts val="4500"/>
              <a:buNone/>
              <a:defRPr sz="4500"/>
            </a:lvl7pPr>
            <a:lvl8pPr lvl="7" algn="ctr">
              <a:spcBef>
                <a:spcPts val="0"/>
              </a:spcBef>
              <a:spcAft>
                <a:spcPts val="0"/>
              </a:spcAft>
              <a:buSzPts val="4500"/>
              <a:buNone/>
              <a:defRPr sz="4500"/>
            </a:lvl8pPr>
            <a:lvl9pPr lvl="8" algn="ctr">
              <a:spcBef>
                <a:spcPts val="0"/>
              </a:spcBef>
              <a:spcAft>
                <a:spcPts val="0"/>
              </a:spcAft>
              <a:buSzPts val="4500"/>
              <a:buNone/>
              <a:defRPr sz="4500"/>
            </a:lvl9pPr>
          </a:lstStyle>
          <a:p>
            <a:endParaRPr/>
          </a:p>
        </p:txBody>
      </p:sp>
      <p:sp>
        <p:nvSpPr>
          <p:cNvPr id="65" name="Google Shape;65;p3"/>
          <p:cNvSpPr txBox="1">
            <a:spLocks noGrp="1"/>
          </p:cNvSpPr>
          <p:nvPr>
            <p:ph type="subTitle" idx="1"/>
          </p:nvPr>
        </p:nvSpPr>
        <p:spPr>
          <a:xfrm>
            <a:off x="3137400" y="3519025"/>
            <a:ext cx="2869200" cy="69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700"/>
              <a:buNone/>
              <a:defRPr sz="1700"/>
            </a:lvl1pPr>
            <a:lvl2pPr lvl="1" algn="ctr" rtl="0">
              <a:lnSpc>
                <a:spcPct val="100000"/>
              </a:lnSpc>
              <a:spcBef>
                <a:spcPts val="0"/>
              </a:spcBef>
              <a:spcAft>
                <a:spcPts val="0"/>
              </a:spcAft>
              <a:buSzPts val="1700"/>
              <a:buNone/>
              <a:defRPr sz="1700"/>
            </a:lvl2pPr>
            <a:lvl3pPr lvl="2" algn="ctr" rtl="0">
              <a:lnSpc>
                <a:spcPct val="100000"/>
              </a:lnSpc>
              <a:spcBef>
                <a:spcPts val="0"/>
              </a:spcBef>
              <a:spcAft>
                <a:spcPts val="0"/>
              </a:spcAft>
              <a:buSzPts val="1700"/>
              <a:buNone/>
              <a:defRPr sz="1700"/>
            </a:lvl3pPr>
            <a:lvl4pPr lvl="3" algn="ctr" rtl="0">
              <a:lnSpc>
                <a:spcPct val="100000"/>
              </a:lnSpc>
              <a:spcBef>
                <a:spcPts val="0"/>
              </a:spcBef>
              <a:spcAft>
                <a:spcPts val="0"/>
              </a:spcAft>
              <a:buSzPts val="1700"/>
              <a:buNone/>
              <a:defRPr sz="1700"/>
            </a:lvl4pPr>
            <a:lvl5pPr lvl="4" algn="ctr" rtl="0">
              <a:lnSpc>
                <a:spcPct val="100000"/>
              </a:lnSpc>
              <a:spcBef>
                <a:spcPts val="0"/>
              </a:spcBef>
              <a:spcAft>
                <a:spcPts val="0"/>
              </a:spcAft>
              <a:buSzPts val="1700"/>
              <a:buNone/>
              <a:defRPr sz="1700"/>
            </a:lvl5pPr>
            <a:lvl6pPr lvl="5" algn="ctr" rtl="0">
              <a:lnSpc>
                <a:spcPct val="100000"/>
              </a:lnSpc>
              <a:spcBef>
                <a:spcPts val="0"/>
              </a:spcBef>
              <a:spcAft>
                <a:spcPts val="0"/>
              </a:spcAft>
              <a:buSzPts val="1700"/>
              <a:buNone/>
              <a:defRPr sz="1700"/>
            </a:lvl6pPr>
            <a:lvl7pPr lvl="6" algn="ctr" rtl="0">
              <a:lnSpc>
                <a:spcPct val="100000"/>
              </a:lnSpc>
              <a:spcBef>
                <a:spcPts val="0"/>
              </a:spcBef>
              <a:spcAft>
                <a:spcPts val="0"/>
              </a:spcAft>
              <a:buSzPts val="1700"/>
              <a:buNone/>
              <a:defRPr sz="1700"/>
            </a:lvl7pPr>
            <a:lvl8pPr lvl="7" algn="ctr" rtl="0">
              <a:lnSpc>
                <a:spcPct val="100000"/>
              </a:lnSpc>
              <a:spcBef>
                <a:spcPts val="0"/>
              </a:spcBef>
              <a:spcAft>
                <a:spcPts val="0"/>
              </a:spcAft>
              <a:buSzPts val="1700"/>
              <a:buNone/>
              <a:defRPr sz="1700"/>
            </a:lvl8pPr>
            <a:lvl9pPr lvl="8" algn="ctr" rtl="0">
              <a:lnSpc>
                <a:spcPct val="100000"/>
              </a:lnSpc>
              <a:spcBef>
                <a:spcPts val="0"/>
              </a:spcBef>
              <a:spcAft>
                <a:spcPts val="0"/>
              </a:spcAft>
              <a:buSzPts val="1700"/>
              <a:buNone/>
              <a:defRPr sz="1700"/>
            </a:lvl9pPr>
          </a:lstStyle>
          <a:p>
            <a:endParaRPr/>
          </a:p>
        </p:txBody>
      </p:sp>
      <p:sp>
        <p:nvSpPr>
          <p:cNvPr id="66" name="Google Shape;66;p3"/>
          <p:cNvSpPr txBox="1">
            <a:spLocks noGrp="1"/>
          </p:cNvSpPr>
          <p:nvPr>
            <p:ph type="title" idx="2" hasCustomPrompt="1"/>
          </p:nvPr>
        </p:nvSpPr>
        <p:spPr>
          <a:xfrm>
            <a:off x="2206800" y="1223888"/>
            <a:ext cx="4730400" cy="823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48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67" name="Google Shape;67;p3"/>
          <p:cNvSpPr/>
          <p:nvPr/>
        </p:nvSpPr>
        <p:spPr>
          <a:xfrm rot="-2716073">
            <a:off x="207070" y="4107647"/>
            <a:ext cx="881792" cy="881848"/>
          </a:xfrm>
          <a:custGeom>
            <a:avLst/>
            <a:gdLst/>
            <a:ahLst/>
            <a:cxnLst/>
            <a:rect l="l" t="t" r="r" b="b"/>
            <a:pathLst>
              <a:path w="15865" h="15866" fill="none" extrusionOk="0">
                <a:moveTo>
                  <a:pt x="0" y="15865"/>
                </a:moveTo>
                <a:lnTo>
                  <a:pt x="15865" y="0"/>
                </a:lnTo>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3"/>
          <p:cNvSpPr/>
          <p:nvPr/>
        </p:nvSpPr>
        <p:spPr>
          <a:xfrm rot="-8083939" flipH="1">
            <a:off x="12612" y="120992"/>
            <a:ext cx="1077180" cy="688261"/>
          </a:xfrm>
          <a:custGeom>
            <a:avLst/>
            <a:gdLst/>
            <a:ahLst/>
            <a:cxnLst/>
            <a:rect l="l" t="t" r="r" b="b"/>
            <a:pathLst>
              <a:path w="17149" h="10957" fill="none" extrusionOk="0">
                <a:moveTo>
                  <a:pt x="0" y="10957"/>
                </a:moveTo>
                <a:lnTo>
                  <a:pt x="10957" y="0"/>
                </a:lnTo>
                <a:lnTo>
                  <a:pt x="17148" y="0"/>
                </a:lnTo>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3"/>
          <p:cNvSpPr/>
          <p:nvPr/>
        </p:nvSpPr>
        <p:spPr>
          <a:xfrm>
            <a:off x="662964" y="1069188"/>
            <a:ext cx="110400" cy="1104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3"/>
          <p:cNvSpPr/>
          <p:nvPr/>
        </p:nvSpPr>
        <p:spPr>
          <a:xfrm>
            <a:off x="362076" y="-271875"/>
            <a:ext cx="110400" cy="1104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3"/>
          <p:cNvSpPr/>
          <p:nvPr/>
        </p:nvSpPr>
        <p:spPr>
          <a:xfrm>
            <a:off x="592764" y="3831511"/>
            <a:ext cx="110400" cy="1104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3"/>
          <p:cNvSpPr/>
          <p:nvPr/>
        </p:nvSpPr>
        <p:spPr>
          <a:xfrm rot="-5400000">
            <a:off x="1128212" y="342898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3"/>
          <p:cNvSpPr/>
          <p:nvPr/>
        </p:nvSpPr>
        <p:spPr>
          <a:xfrm rot="-5400000">
            <a:off x="1128212" y="4031264"/>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3"/>
          <p:cNvSpPr/>
          <p:nvPr/>
        </p:nvSpPr>
        <p:spPr>
          <a:xfrm rot="-5400000">
            <a:off x="1128212" y="3830506"/>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3"/>
          <p:cNvSpPr/>
          <p:nvPr/>
        </p:nvSpPr>
        <p:spPr>
          <a:xfrm rot="-5400000">
            <a:off x="1128212" y="362974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 name="Google Shape;76;p3"/>
          <p:cNvGrpSpPr/>
          <p:nvPr/>
        </p:nvGrpSpPr>
        <p:grpSpPr>
          <a:xfrm>
            <a:off x="-1624871" y="-4592"/>
            <a:ext cx="5178842" cy="5178453"/>
            <a:chOff x="-1624871" y="-4592"/>
            <a:chExt cx="5178842" cy="5178453"/>
          </a:xfrm>
        </p:grpSpPr>
        <p:sp>
          <p:nvSpPr>
            <p:cNvPr id="77" name="Google Shape;77;p3"/>
            <p:cNvSpPr/>
            <p:nvPr/>
          </p:nvSpPr>
          <p:spPr>
            <a:xfrm rot="-2716073">
              <a:off x="-851697" y="738985"/>
              <a:ext cx="3632494" cy="3691299"/>
            </a:xfrm>
            <a:custGeom>
              <a:avLst/>
              <a:gdLst/>
              <a:ahLst/>
              <a:cxnLst/>
              <a:rect l="l" t="t" r="r" b="b"/>
              <a:pathLst>
                <a:path w="65355" h="66413" fill="none" extrusionOk="0">
                  <a:moveTo>
                    <a:pt x="1" y="66412"/>
                  </a:moveTo>
                  <a:lnTo>
                    <a:pt x="37290" y="29123"/>
                  </a:lnTo>
                  <a:lnTo>
                    <a:pt x="45844" y="29123"/>
                  </a:lnTo>
                  <a:lnTo>
                    <a:pt x="58939" y="16048"/>
                  </a:lnTo>
                  <a:lnTo>
                    <a:pt x="58939" y="6436"/>
                  </a:lnTo>
                  <a:lnTo>
                    <a:pt x="65354" y="0"/>
                  </a:lnTo>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3"/>
            <p:cNvSpPr/>
            <p:nvPr/>
          </p:nvSpPr>
          <p:spPr>
            <a:xfrm rot="-2716073">
              <a:off x="-851697" y="738985"/>
              <a:ext cx="3632494" cy="3691299"/>
            </a:xfrm>
            <a:custGeom>
              <a:avLst/>
              <a:gdLst/>
              <a:ahLst/>
              <a:cxnLst/>
              <a:rect l="l" t="t" r="r" b="b"/>
              <a:pathLst>
                <a:path w="65355" h="66413" fill="none" extrusionOk="0">
                  <a:moveTo>
                    <a:pt x="1" y="66412"/>
                  </a:moveTo>
                  <a:lnTo>
                    <a:pt x="37290" y="29123"/>
                  </a:lnTo>
                  <a:lnTo>
                    <a:pt x="45844" y="29123"/>
                  </a:lnTo>
                  <a:lnTo>
                    <a:pt x="58939" y="16048"/>
                  </a:lnTo>
                  <a:lnTo>
                    <a:pt x="58939" y="6436"/>
                  </a:lnTo>
                  <a:lnTo>
                    <a:pt x="65354" y="0"/>
                  </a:lnTo>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 name="Google Shape;79;p3"/>
          <p:cNvSpPr/>
          <p:nvPr/>
        </p:nvSpPr>
        <p:spPr>
          <a:xfrm rot="-2716073">
            <a:off x="207058" y="4107647"/>
            <a:ext cx="881792" cy="881848"/>
          </a:xfrm>
          <a:custGeom>
            <a:avLst/>
            <a:gdLst/>
            <a:ahLst/>
            <a:cxnLst/>
            <a:rect l="l" t="t" r="r" b="b"/>
            <a:pathLst>
              <a:path w="15865" h="15866" fill="none" extrusionOk="0">
                <a:moveTo>
                  <a:pt x="0" y="15865"/>
                </a:moveTo>
                <a:lnTo>
                  <a:pt x="15865" y="0"/>
                </a:lnTo>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3"/>
          <p:cNvSpPr/>
          <p:nvPr/>
        </p:nvSpPr>
        <p:spPr>
          <a:xfrm rot="-8083939" flipH="1">
            <a:off x="12612" y="120992"/>
            <a:ext cx="1077180" cy="688261"/>
          </a:xfrm>
          <a:custGeom>
            <a:avLst/>
            <a:gdLst/>
            <a:ahLst/>
            <a:cxnLst/>
            <a:rect l="l" t="t" r="r" b="b"/>
            <a:pathLst>
              <a:path w="17149" h="10957" fill="none" extrusionOk="0">
                <a:moveTo>
                  <a:pt x="0" y="10957"/>
                </a:moveTo>
                <a:lnTo>
                  <a:pt x="10957" y="0"/>
                </a:lnTo>
                <a:lnTo>
                  <a:pt x="17148" y="0"/>
                </a:lnTo>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 name="Google Shape;81;p3"/>
          <p:cNvGrpSpPr/>
          <p:nvPr/>
        </p:nvGrpSpPr>
        <p:grpSpPr>
          <a:xfrm>
            <a:off x="-1064015" y="2306598"/>
            <a:ext cx="3021722" cy="3146276"/>
            <a:chOff x="-1064015" y="2306598"/>
            <a:chExt cx="3021722" cy="3146276"/>
          </a:xfrm>
        </p:grpSpPr>
        <p:sp>
          <p:nvSpPr>
            <p:cNvPr id="82" name="Google Shape;82;p3"/>
            <p:cNvSpPr/>
            <p:nvPr/>
          </p:nvSpPr>
          <p:spPr>
            <a:xfrm rot="-2716073">
              <a:off x="-731526" y="2981210"/>
              <a:ext cx="2356744" cy="1918711"/>
            </a:xfrm>
            <a:custGeom>
              <a:avLst/>
              <a:gdLst/>
              <a:ahLst/>
              <a:cxnLst/>
              <a:rect l="l" t="t" r="r" b="b"/>
              <a:pathLst>
                <a:path w="42402" h="34521" fill="none" extrusionOk="0">
                  <a:moveTo>
                    <a:pt x="0" y="34520"/>
                  </a:moveTo>
                  <a:lnTo>
                    <a:pt x="24093" y="10428"/>
                  </a:lnTo>
                  <a:lnTo>
                    <a:pt x="31954" y="10428"/>
                  </a:lnTo>
                  <a:lnTo>
                    <a:pt x="42402" y="0"/>
                  </a:lnTo>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3"/>
            <p:cNvSpPr/>
            <p:nvPr/>
          </p:nvSpPr>
          <p:spPr>
            <a:xfrm>
              <a:off x="518938" y="2306598"/>
              <a:ext cx="150600" cy="1506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3"/>
            <p:cNvSpPr/>
            <p:nvPr/>
          </p:nvSpPr>
          <p:spPr>
            <a:xfrm rot="-2716073">
              <a:off x="-731526" y="2981210"/>
              <a:ext cx="2356744" cy="1918711"/>
            </a:xfrm>
            <a:custGeom>
              <a:avLst/>
              <a:gdLst/>
              <a:ahLst/>
              <a:cxnLst/>
              <a:rect l="l" t="t" r="r" b="b"/>
              <a:pathLst>
                <a:path w="42402" h="34521" fill="none" extrusionOk="0">
                  <a:moveTo>
                    <a:pt x="0" y="34520"/>
                  </a:moveTo>
                  <a:lnTo>
                    <a:pt x="24093" y="10428"/>
                  </a:lnTo>
                  <a:lnTo>
                    <a:pt x="31954" y="10428"/>
                  </a:lnTo>
                  <a:lnTo>
                    <a:pt x="42402" y="0"/>
                  </a:lnTo>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3"/>
            <p:cNvSpPr/>
            <p:nvPr/>
          </p:nvSpPr>
          <p:spPr>
            <a:xfrm>
              <a:off x="518938" y="2306598"/>
              <a:ext cx="150600" cy="1506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 name="Google Shape;86;p3"/>
          <p:cNvSpPr/>
          <p:nvPr/>
        </p:nvSpPr>
        <p:spPr>
          <a:xfrm>
            <a:off x="662964" y="1069188"/>
            <a:ext cx="110400" cy="1104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3"/>
          <p:cNvSpPr/>
          <p:nvPr/>
        </p:nvSpPr>
        <p:spPr>
          <a:xfrm>
            <a:off x="362076" y="-271875"/>
            <a:ext cx="110400" cy="1104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 name="Google Shape;88;p3"/>
          <p:cNvGrpSpPr/>
          <p:nvPr/>
        </p:nvGrpSpPr>
        <p:grpSpPr>
          <a:xfrm>
            <a:off x="758062" y="2741287"/>
            <a:ext cx="1247068" cy="1340554"/>
            <a:chOff x="758062" y="2741287"/>
            <a:chExt cx="1247068" cy="1340554"/>
          </a:xfrm>
        </p:grpSpPr>
        <p:sp>
          <p:nvSpPr>
            <p:cNvPr id="89" name="Google Shape;89;p3"/>
            <p:cNvSpPr/>
            <p:nvPr/>
          </p:nvSpPr>
          <p:spPr>
            <a:xfrm rot="-2716073">
              <a:off x="940672" y="3017411"/>
              <a:ext cx="881848" cy="881792"/>
            </a:xfrm>
            <a:custGeom>
              <a:avLst/>
              <a:gdLst/>
              <a:ahLst/>
              <a:cxnLst/>
              <a:rect l="l" t="t" r="r" b="b"/>
              <a:pathLst>
                <a:path w="15866" h="15865" fill="none" extrusionOk="0">
                  <a:moveTo>
                    <a:pt x="0" y="15865"/>
                  </a:moveTo>
                  <a:lnTo>
                    <a:pt x="15865" y="0"/>
                  </a:lnTo>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3"/>
            <p:cNvSpPr/>
            <p:nvPr/>
          </p:nvSpPr>
          <p:spPr>
            <a:xfrm>
              <a:off x="1324501" y="2741287"/>
              <a:ext cx="110400" cy="1104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3"/>
            <p:cNvSpPr/>
            <p:nvPr/>
          </p:nvSpPr>
          <p:spPr>
            <a:xfrm rot="-2716073">
              <a:off x="940672" y="3017411"/>
              <a:ext cx="881848" cy="881792"/>
            </a:xfrm>
            <a:custGeom>
              <a:avLst/>
              <a:gdLst/>
              <a:ahLst/>
              <a:cxnLst/>
              <a:rect l="l" t="t" r="r" b="b"/>
              <a:pathLst>
                <a:path w="15866" h="15865" fill="none" extrusionOk="0">
                  <a:moveTo>
                    <a:pt x="0" y="15865"/>
                  </a:moveTo>
                  <a:lnTo>
                    <a:pt x="15865" y="0"/>
                  </a:lnTo>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3"/>
            <p:cNvSpPr/>
            <p:nvPr/>
          </p:nvSpPr>
          <p:spPr>
            <a:xfrm>
              <a:off x="1324501" y="2741287"/>
              <a:ext cx="110400" cy="1104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 name="Google Shape;93;p3"/>
          <p:cNvSpPr/>
          <p:nvPr/>
        </p:nvSpPr>
        <p:spPr>
          <a:xfrm>
            <a:off x="592751" y="3831511"/>
            <a:ext cx="110400" cy="1104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3"/>
          <p:cNvSpPr/>
          <p:nvPr/>
        </p:nvSpPr>
        <p:spPr>
          <a:xfrm rot="-5400000">
            <a:off x="1128212" y="342898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3"/>
          <p:cNvSpPr/>
          <p:nvPr/>
        </p:nvSpPr>
        <p:spPr>
          <a:xfrm rot="-5400000">
            <a:off x="1128212" y="4031264"/>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3"/>
          <p:cNvSpPr/>
          <p:nvPr/>
        </p:nvSpPr>
        <p:spPr>
          <a:xfrm rot="-5400000">
            <a:off x="1128212" y="3830506"/>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3"/>
          <p:cNvSpPr/>
          <p:nvPr/>
        </p:nvSpPr>
        <p:spPr>
          <a:xfrm rot="-5400000">
            <a:off x="1128212" y="362974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3"/>
          <p:cNvSpPr/>
          <p:nvPr/>
        </p:nvSpPr>
        <p:spPr>
          <a:xfrm rot="8083927">
            <a:off x="7321480" y="1263046"/>
            <a:ext cx="881848" cy="881792"/>
          </a:xfrm>
          <a:custGeom>
            <a:avLst/>
            <a:gdLst/>
            <a:ahLst/>
            <a:cxnLst/>
            <a:rect l="l" t="t" r="r" b="b"/>
            <a:pathLst>
              <a:path w="15866" h="15865" fill="none" extrusionOk="0">
                <a:moveTo>
                  <a:pt x="0" y="15865"/>
                </a:moveTo>
                <a:lnTo>
                  <a:pt x="15865" y="0"/>
                </a:lnTo>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3"/>
          <p:cNvSpPr/>
          <p:nvPr/>
        </p:nvSpPr>
        <p:spPr>
          <a:xfrm rot="8083927">
            <a:off x="8055138" y="172755"/>
            <a:ext cx="881792" cy="881848"/>
          </a:xfrm>
          <a:custGeom>
            <a:avLst/>
            <a:gdLst/>
            <a:ahLst/>
            <a:cxnLst/>
            <a:rect l="l" t="t" r="r" b="b"/>
            <a:pathLst>
              <a:path w="15865" h="15866" fill="none" extrusionOk="0">
                <a:moveTo>
                  <a:pt x="0" y="15865"/>
                </a:moveTo>
                <a:lnTo>
                  <a:pt x="15865" y="0"/>
                </a:lnTo>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3"/>
          <p:cNvSpPr/>
          <p:nvPr/>
        </p:nvSpPr>
        <p:spPr>
          <a:xfrm rot="2716061" flipH="1">
            <a:off x="8054209" y="4352995"/>
            <a:ext cx="1077180" cy="688261"/>
          </a:xfrm>
          <a:custGeom>
            <a:avLst/>
            <a:gdLst/>
            <a:ahLst/>
            <a:cxnLst/>
            <a:rect l="l" t="t" r="r" b="b"/>
            <a:pathLst>
              <a:path w="17149" h="10957" fill="none" extrusionOk="0">
                <a:moveTo>
                  <a:pt x="0" y="10957"/>
                </a:moveTo>
                <a:lnTo>
                  <a:pt x="10957" y="0"/>
                </a:lnTo>
                <a:lnTo>
                  <a:pt x="17148" y="0"/>
                </a:lnTo>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3"/>
          <p:cNvSpPr/>
          <p:nvPr/>
        </p:nvSpPr>
        <p:spPr>
          <a:xfrm rot="10800000">
            <a:off x="8370636" y="3982661"/>
            <a:ext cx="110400" cy="1104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3"/>
          <p:cNvSpPr/>
          <p:nvPr/>
        </p:nvSpPr>
        <p:spPr>
          <a:xfrm rot="10800000">
            <a:off x="8671524" y="5323724"/>
            <a:ext cx="110400" cy="1104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3"/>
          <p:cNvSpPr/>
          <p:nvPr/>
        </p:nvSpPr>
        <p:spPr>
          <a:xfrm rot="10800000">
            <a:off x="7709099" y="2310562"/>
            <a:ext cx="110400" cy="1104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3"/>
          <p:cNvSpPr/>
          <p:nvPr/>
        </p:nvSpPr>
        <p:spPr>
          <a:xfrm rot="10800000">
            <a:off x="8440836" y="1220338"/>
            <a:ext cx="110400" cy="1104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3"/>
          <p:cNvSpPr/>
          <p:nvPr/>
        </p:nvSpPr>
        <p:spPr>
          <a:xfrm rot="5400000">
            <a:off x="7898265" y="161573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3"/>
          <p:cNvSpPr/>
          <p:nvPr/>
        </p:nvSpPr>
        <p:spPr>
          <a:xfrm rot="5400000">
            <a:off x="7898265" y="1013462"/>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3"/>
          <p:cNvSpPr/>
          <p:nvPr/>
        </p:nvSpPr>
        <p:spPr>
          <a:xfrm rot="5400000">
            <a:off x="7898265" y="1214220"/>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3"/>
          <p:cNvSpPr/>
          <p:nvPr/>
        </p:nvSpPr>
        <p:spPr>
          <a:xfrm rot="5400000">
            <a:off x="7898265" y="141497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9" name="Google Shape;109;p3"/>
          <p:cNvGrpSpPr/>
          <p:nvPr/>
        </p:nvGrpSpPr>
        <p:grpSpPr>
          <a:xfrm>
            <a:off x="5590029" y="-11612"/>
            <a:ext cx="5178842" cy="5178453"/>
            <a:chOff x="5590029" y="-11612"/>
            <a:chExt cx="5178842" cy="5178453"/>
          </a:xfrm>
        </p:grpSpPr>
        <p:sp>
          <p:nvSpPr>
            <p:cNvPr id="110" name="Google Shape;110;p3"/>
            <p:cNvSpPr/>
            <p:nvPr/>
          </p:nvSpPr>
          <p:spPr>
            <a:xfrm rot="8083927">
              <a:off x="6363203" y="731965"/>
              <a:ext cx="3632494" cy="3691299"/>
            </a:xfrm>
            <a:custGeom>
              <a:avLst/>
              <a:gdLst/>
              <a:ahLst/>
              <a:cxnLst/>
              <a:rect l="l" t="t" r="r" b="b"/>
              <a:pathLst>
                <a:path w="65355" h="66413" fill="none" extrusionOk="0">
                  <a:moveTo>
                    <a:pt x="1" y="66412"/>
                  </a:moveTo>
                  <a:lnTo>
                    <a:pt x="37290" y="29123"/>
                  </a:lnTo>
                  <a:lnTo>
                    <a:pt x="45844" y="29123"/>
                  </a:lnTo>
                  <a:lnTo>
                    <a:pt x="58939" y="16048"/>
                  </a:lnTo>
                  <a:lnTo>
                    <a:pt x="58939" y="6436"/>
                  </a:lnTo>
                  <a:lnTo>
                    <a:pt x="65354" y="0"/>
                  </a:lnTo>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3"/>
            <p:cNvSpPr/>
            <p:nvPr/>
          </p:nvSpPr>
          <p:spPr>
            <a:xfrm rot="8083927">
              <a:off x="6363203" y="731965"/>
              <a:ext cx="3632494" cy="3691299"/>
            </a:xfrm>
            <a:custGeom>
              <a:avLst/>
              <a:gdLst/>
              <a:ahLst/>
              <a:cxnLst/>
              <a:rect l="l" t="t" r="r" b="b"/>
              <a:pathLst>
                <a:path w="65355" h="66413" fill="none" extrusionOk="0">
                  <a:moveTo>
                    <a:pt x="1" y="66412"/>
                  </a:moveTo>
                  <a:lnTo>
                    <a:pt x="37290" y="29123"/>
                  </a:lnTo>
                  <a:lnTo>
                    <a:pt x="45844" y="29123"/>
                  </a:lnTo>
                  <a:lnTo>
                    <a:pt x="58939" y="16048"/>
                  </a:lnTo>
                  <a:lnTo>
                    <a:pt x="58939" y="6436"/>
                  </a:lnTo>
                  <a:lnTo>
                    <a:pt x="65354" y="0"/>
                  </a:lnTo>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2" name="Google Shape;112;p3"/>
          <p:cNvSpPr/>
          <p:nvPr/>
        </p:nvSpPr>
        <p:spPr>
          <a:xfrm rot="8083927">
            <a:off x="7321480" y="1263046"/>
            <a:ext cx="881848" cy="881792"/>
          </a:xfrm>
          <a:custGeom>
            <a:avLst/>
            <a:gdLst/>
            <a:ahLst/>
            <a:cxnLst/>
            <a:rect l="l" t="t" r="r" b="b"/>
            <a:pathLst>
              <a:path w="15866" h="15865" fill="none" extrusionOk="0">
                <a:moveTo>
                  <a:pt x="0" y="15865"/>
                </a:moveTo>
                <a:lnTo>
                  <a:pt x="15865" y="0"/>
                </a:lnTo>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3"/>
          <p:cNvSpPr/>
          <p:nvPr/>
        </p:nvSpPr>
        <p:spPr>
          <a:xfrm rot="8083927">
            <a:off x="8055150" y="172755"/>
            <a:ext cx="881792" cy="881848"/>
          </a:xfrm>
          <a:custGeom>
            <a:avLst/>
            <a:gdLst/>
            <a:ahLst/>
            <a:cxnLst/>
            <a:rect l="l" t="t" r="r" b="b"/>
            <a:pathLst>
              <a:path w="15865" h="15866" fill="none" extrusionOk="0">
                <a:moveTo>
                  <a:pt x="0" y="15865"/>
                </a:moveTo>
                <a:lnTo>
                  <a:pt x="15865" y="0"/>
                </a:lnTo>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3"/>
          <p:cNvSpPr/>
          <p:nvPr/>
        </p:nvSpPr>
        <p:spPr>
          <a:xfrm rot="2716061" flipH="1">
            <a:off x="8054209" y="4352995"/>
            <a:ext cx="1077180" cy="688261"/>
          </a:xfrm>
          <a:custGeom>
            <a:avLst/>
            <a:gdLst/>
            <a:ahLst/>
            <a:cxnLst/>
            <a:rect l="l" t="t" r="r" b="b"/>
            <a:pathLst>
              <a:path w="17149" h="10957" fill="none" extrusionOk="0">
                <a:moveTo>
                  <a:pt x="0" y="10957"/>
                </a:moveTo>
                <a:lnTo>
                  <a:pt x="10957" y="0"/>
                </a:lnTo>
                <a:lnTo>
                  <a:pt x="17148" y="0"/>
                </a:lnTo>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5" name="Google Shape;115;p3"/>
          <p:cNvGrpSpPr/>
          <p:nvPr/>
        </p:nvGrpSpPr>
        <p:grpSpPr>
          <a:xfrm>
            <a:off x="7186293" y="-290625"/>
            <a:ext cx="3021722" cy="3146276"/>
            <a:chOff x="7186293" y="-290625"/>
            <a:chExt cx="3021722" cy="3146276"/>
          </a:xfrm>
        </p:grpSpPr>
        <p:sp>
          <p:nvSpPr>
            <p:cNvPr id="116" name="Google Shape;116;p3"/>
            <p:cNvSpPr/>
            <p:nvPr/>
          </p:nvSpPr>
          <p:spPr>
            <a:xfrm rot="8083927">
              <a:off x="7518781" y="262329"/>
              <a:ext cx="2356744" cy="1918711"/>
            </a:xfrm>
            <a:custGeom>
              <a:avLst/>
              <a:gdLst/>
              <a:ahLst/>
              <a:cxnLst/>
              <a:rect l="l" t="t" r="r" b="b"/>
              <a:pathLst>
                <a:path w="42402" h="34521" fill="none" extrusionOk="0">
                  <a:moveTo>
                    <a:pt x="0" y="34520"/>
                  </a:moveTo>
                  <a:lnTo>
                    <a:pt x="24093" y="10428"/>
                  </a:lnTo>
                  <a:lnTo>
                    <a:pt x="31954" y="10428"/>
                  </a:lnTo>
                  <a:lnTo>
                    <a:pt x="42402" y="0"/>
                  </a:lnTo>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3"/>
            <p:cNvSpPr/>
            <p:nvPr/>
          </p:nvSpPr>
          <p:spPr>
            <a:xfrm rot="10800000">
              <a:off x="8474463" y="2705051"/>
              <a:ext cx="150600" cy="1506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3"/>
            <p:cNvSpPr/>
            <p:nvPr/>
          </p:nvSpPr>
          <p:spPr>
            <a:xfrm rot="8083927">
              <a:off x="7518781" y="262329"/>
              <a:ext cx="2356744" cy="1918711"/>
            </a:xfrm>
            <a:custGeom>
              <a:avLst/>
              <a:gdLst/>
              <a:ahLst/>
              <a:cxnLst/>
              <a:rect l="l" t="t" r="r" b="b"/>
              <a:pathLst>
                <a:path w="42402" h="34521" fill="none" extrusionOk="0">
                  <a:moveTo>
                    <a:pt x="0" y="34520"/>
                  </a:moveTo>
                  <a:lnTo>
                    <a:pt x="24093" y="10428"/>
                  </a:lnTo>
                  <a:lnTo>
                    <a:pt x="31954" y="10428"/>
                  </a:lnTo>
                  <a:lnTo>
                    <a:pt x="42402" y="0"/>
                  </a:lnTo>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3"/>
            <p:cNvSpPr/>
            <p:nvPr/>
          </p:nvSpPr>
          <p:spPr>
            <a:xfrm rot="10800000">
              <a:off x="8474463" y="2705051"/>
              <a:ext cx="150600" cy="1506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0" name="Google Shape;120;p3"/>
          <p:cNvSpPr/>
          <p:nvPr/>
        </p:nvSpPr>
        <p:spPr>
          <a:xfrm rot="10800000">
            <a:off x="8370636" y="3982661"/>
            <a:ext cx="110400" cy="1104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3"/>
          <p:cNvSpPr/>
          <p:nvPr/>
        </p:nvSpPr>
        <p:spPr>
          <a:xfrm rot="10800000">
            <a:off x="8671524" y="5323724"/>
            <a:ext cx="110400" cy="1104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3"/>
          <p:cNvSpPr/>
          <p:nvPr/>
        </p:nvSpPr>
        <p:spPr>
          <a:xfrm rot="10800000">
            <a:off x="7709099" y="2310562"/>
            <a:ext cx="110400" cy="1104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3"/>
          <p:cNvSpPr/>
          <p:nvPr/>
        </p:nvSpPr>
        <p:spPr>
          <a:xfrm rot="10800000">
            <a:off x="8440849" y="1220338"/>
            <a:ext cx="110400" cy="1104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3"/>
          <p:cNvSpPr/>
          <p:nvPr/>
        </p:nvSpPr>
        <p:spPr>
          <a:xfrm rot="5400000">
            <a:off x="7898265" y="161573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3"/>
          <p:cNvSpPr/>
          <p:nvPr/>
        </p:nvSpPr>
        <p:spPr>
          <a:xfrm rot="5400000">
            <a:off x="7898265" y="1013462"/>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3"/>
          <p:cNvSpPr/>
          <p:nvPr/>
        </p:nvSpPr>
        <p:spPr>
          <a:xfrm rot="5400000">
            <a:off x="7898265" y="1214220"/>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3"/>
          <p:cNvSpPr/>
          <p:nvPr/>
        </p:nvSpPr>
        <p:spPr>
          <a:xfrm rot="5400000">
            <a:off x="7898265" y="141497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ext 6">
  <p:cSld name="CUSTOM_2_1_1_1_1_1_1_1_1">
    <p:spTree>
      <p:nvGrpSpPr>
        <p:cNvPr id="1" name="Shape 1575"/>
        <p:cNvGrpSpPr/>
        <p:nvPr/>
      </p:nvGrpSpPr>
      <p:grpSpPr>
        <a:xfrm>
          <a:off x="0" y="0"/>
          <a:ext cx="0" cy="0"/>
          <a:chOff x="0" y="0"/>
          <a:chExt cx="0" cy="0"/>
        </a:xfrm>
      </p:grpSpPr>
      <p:sp>
        <p:nvSpPr>
          <p:cNvPr id="1576" name="Google Shape;1576;p25"/>
          <p:cNvSpPr txBox="1">
            <a:spLocks noGrp="1"/>
          </p:cNvSpPr>
          <p:nvPr>
            <p:ph type="title"/>
          </p:nvPr>
        </p:nvSpPr>
        <p:spPr>
          <a:xfrm>
            <a:off x="1362400" y="1300763"/>
            <a:ext cx="3161700" cy="1199400"/>
          </a:xfrm>
          <a:prstGeom prst="rect">
            <a:avLst/>
          </a:prstGeom>
        </p:spPr>
        <p:txBody>
          <a:bodyPr spcFirstLastPara="1" wrap="square" lIns="91425" tIns="91425" rIns="91425" bIns="91425" anchor="t" anchorCtr="0">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
        <p:nvSpPr>
          <p:cNvPr id="1577" name="Google Shape;1577;p25"/>
          <p:cNvSpPr txBox="1">
            <a:spLocks noGrp="1"/>
          </p:cNvSpPr>
          <p:nvPr>
            <p:ph type="subTitle" idx="1"/>
          </p:nvPr>
        </p:nvSpPr>
        <p:spPr>
          <a:xfrm>
            <a:off x="1362400" y="2548050"/>
            <a:ext cx="3161700" cy="1199400"/>
          </a:xfrm>
          <a:prstGeom prst="rect">
            <a:avLst/>
          </a:prstGeom>
        </p:spPr>
        <p:txBody>
          <a:bodyPr spcFirstLastPara="1" wrap="square" lIns="91425" tIns="0" rIns="91425" bIns="91425" anchor="t" anchorCtr="0">
            <a:noAutofit/>
          </a:bodyPr>
          <a:lstStyle>
            <a:lvl1pPr lvl="0" algn="ctr" rtl="0">
              <a:lnSpc>
                <a:spcPct val="100000"/>
              </a:lnSpc>
              <a:spcBef>
                <a:spcPts val="0"/>
              </a:spcBef>
              <a:spcAft>
                <a:spcPts val="0"/>
              </a:spcAft>
              <a:buSzPts val="1700"/>
              <a:buNone/>
              <a:defRPr sz="1700"/>
            </a:lvl1pPr>
            <a:lvl2pPr lvl="1" algn="ctr" rtl="0">
              <a:lnSpc>
                <a:spcPct val="100000"/>
              </a:lnSpc>
              <a:spcBef>
                <a:spcPts val="0"/>
              </a:spcBef>
              <a:spcAft>
                <a:spcPts val="0"/>
              </a:spcAft>
              <a:buSzPts val="1700"/>
              <a:buNone/>
              <a:defRPr sz="1700"/>
            </a:lvl2pPr>
            <a:lvl3pPr lvl="2" algn="ctr" rtl="0">
              <a:lnSpc>
                <a:spcPct val="100000"/>
              </a:lnSpc>
              <a:spcBef>
                <a:spcPts val="0"/>
              </a:spcBef>
              <a:spcAft>
                <a:spcPts val="0"/>
              </a:spcAft>
              <a:buSzPts val="1700"/>
              <a:buNone/>
              <a:defRPr sz="1700"/>
            </a:lvl3pPr>
            <a:lvl4pPr lvl="3" algn="ctr" rtl="0">
              <a:lnSpc>
                <a:spcPct val="100000"/>
              </a:lnSpc>
              <a:spcBef>
                <a:spcPts val="0"/>
              </a:spcBef>
              <a:spcAft>
                <a:spcPts val="0"/>
              </a:spcAft>
              <a:buSzPts val="1700"/>
              <a:buNone/>
              <a:defRPr sz="1700"/>
            </a:lvl4pPr>
            <a:lvl5pPr lvl="4" algn="ctr" rtl="0">
              <a:lnSpc>
                <a:spcPct val="100000"/>
              </a:lnSpc>
              <a:spcBef>
                <a:spcPts val="0"/>
              </a:spcBef>
              <a:spcAft>
                <a:spcPts val="0"/>
              </a:spcAft>
              <a:buSzPts val="1700"/>
              <a:buNone/>
              <a:defRPr sz="1700"/>
            </a:lvl5pPr>
            <a:lvl6pPr lvl="5" algn="ctr" rtl="0">
              <a:lnSpc>
                <a:spcPct val="100000"/>
              </a:lnSpc>
              <a:spcBef>
                <a:spcPts val="0"/>
              </a:spcBef>
              <a:spcAft>
                <a:spcPts val="0"/>
              </a:spcAft>
              <a:buSzPts val="1700"/>
              <a:buNone/>
              <a:defRPr sz="1700"/>
            </a:lvl6pPr>
            <a:lvl7pPr lvl="6" algn="ctr" rtl="0">
              <a:lnSpc>
                <a:spcPct val="100000"/>
              </a:lnSpc>
              <a:spcBef>
                <a:spcPts val="0"/>
              </a:spcBef>
              <a:spcAft>
                <a:spcPts val="0"/>
              </a:spcAft>
              <a:buSzPts val="1700"/>
              <a:buNone/>
              <a:defRPr sz="1700"/>
            </a:lvl7pPr>
            <a:lvl8pPr lvl="7" algn="ctr" rtl="0">
              <a:lnSpc>
                <a:spcPct val="100000"/>
              </a:lnSpc>
              <a:spcBef>
                <a:spcPts val="0"/>
              </a:spcBef>
              <a:spcAft>
                <a:spcPts val="0"/>
              </a:spcAft>
              <a:buSzPts val="1700"/>
              <a:buNone/>
              <a:defRPr sz="1700"/>
            </a:lvl8pPr>
            <a:lvl9pPr lvl="8" algn="ctr" rtl="0">
              <a:lnSpc>
                <a:spcPct val="100000"/>
              </a:lnSpc>
              <a:spcBef>
                <a:spcPts val="0"/>
              </a:spcBef>
              <a:spcAft>
                <a:spcPts val="0"/>
              </a:spcAft>
              <a:buSzPts val="1700"/>
              <a:buNone/>
              <a:defRPr sz="1700"/>
            </a:lvl9pPr>
          </a:lstStyle>
          <a:p>
            <a:endParaRPr/>
          </a:p>
        </p:txBody>
      </p:sp>
      <p:grpSp>
        <p:nvGrpSpPr>
          <p:cNvPr id="1578" name="Google Shape;1578;p25"/>
          <p:cNvGrpSpPr/>
          <p:nvPr/>
        </p:nvGrpSpPr>
        <p:grpSpPr>
          <a:xfrm rot="5400000">
            <a:off x="1266764" y="4562626"/>
            <a:ext cx="4222888" cy="4088811"/>
            <a:chOff x="8129425" y="2555026"/>
            <a:chExt cx="4222888" cy="4088811"/>
          </a:xfrm>
        </p:grpSpPr>
        <p:sp>
          <p:nvSpPr>
            <p:cNvPr id="1579" name="Google Shape;1579;p25"/>
            <p:cNvSpPr/>
            <p:nvPr/>
          </p:nvSpPr>
          <p:spPr>
            <a:xfrm>
              <a:off x="8263502" y="2555026"/>
              <a:ext cx="4088811" cy="4088811"/>
            </a:xfrm>
            <a:custGeom>
              <a:avLst/>
              <a:gdLst/>
              <a:ahLst/>
              <a:cxnLst/>
              <a:rect l="l" t="t" r="r" b="b"/>
              <a:pathLst>
                <a:path w="21100" h="21100" fill="none" extrusionOk="0">
                  <a:moveTo>
                    <a:pt x="21100" y="21099"/>
                  </a:moveTo>
                  <a:lnTo>
                    <a:pt x="1" y="21099"/>
                  </a:lnTo>
                  <a:lnTo>
                    <a:pt x="1" y="3911"/>
                  </a:lnTo>
                  <a:lnTo>
                    <a:pt x="3809" y="0"/>
                  </a:lnTo>
                  <a:lnTo>
                    <a:pt x="21100" y="0"/>
                  </a:lnTo>
                  <a:close/>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25"/>
            <p:cNvSpPr/>
            <p:nvPr/>
          </p:nvSpPr>
          <p:spPr>
            <a:xfrm>
              <a:off x="8263502" y="2555026"/>
              <a:ext cx="4088811" cy="4088811"/>
            </a:xfrm>
            <a:custGeom>
              <a:avLst/>
              <a:gdLst/>
              <a:ahLst/>
              <a:cxnLst/>
              <a:rect l="l" t="t" r="r" b="b"/>
              <a:pathLst>
                <a:path w="21100" h="21100" fill="none" extrusionOk="0">
                  <a:moveTo>
                    <a:pt x="21100" y="21099"/>
                  </a:moveTo>
                  <a:lnTo>
                    <a:pt x="1" y="21099"/>
                  </a:lnTo>
                  <a:lnTo>
                    <a:pt x="1" y="3911"/>
                  </a:lnTo>
                  <a:lnTo>
                    <a:pt x="3809" y="0"/>
                  </a:lnTo>
                  <a:lnTo>
                    <a:pt x="21100" y="0"/>
                  </a:lnTo>
                  <a:close/>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25"/>
            <p:cNvSpPr/>
            <p:nvPr/>
          </p:nvSpPr>
          <p:spPr>
            <a:xfrm rot="-5400000">
              <a:off x="8064107" y="3895031"/>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25"/>
            <p:cNvSpPr/>
            <p:nvPr/>
          </p:nvSpPr>
          <p:spPr>
            <a:xfrm rot="-5400000">
              <a:off x="8064107" y="4854069"/>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25"/>
            <p:cNvSpPr/>
            <p:nvPr/>
          </p:nvSpPr>
          <p:spPr>
            <a:xfrm rot="-5400000">
              <a:off x="8064107" y="5813119"/>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25"/>
            <p:cNvSpPr/>
            <p:nvPr/>
          </p:nvSpPr>
          <p:spPr>
            <a:xfrm rot="-5400000">
              <a:off x="8064107" y="3895031"/>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25"/>
            <p:cNvSpPr/>
            <p:nvPr/>
          </p:nvSpPr>
          <p:spPr>
            <a:xfrm rot="-5400000">
              <a:off x="8064107" y="4854069"/>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25"/>
            <p:cNvSpPr/>
            <p:nvPr/>
          </p:nvSpPr>
          <p:spPr>
            <a:xfrm rot="-5400000">
              <a:off x="8064107" y="5813119"/>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87" name="Google Shape;1587;p25"/>
          <p:cNvGrpSpPr/>
          <p:nvPr/>
        </p:nvGrpSpPr>
        <p:grpSpPr>
          <a:xfrm flipH="1">
            <a:off x="8150363" y="-4899154"/>
            <a:ext cx="3721951" cy="12135923"/>
            <a:chOff x="-3170262" y="3452177"/>
            <a:chExt cx="3721951" cy="12135923"/>
          </a:xfrm>
        </p:grpSpPr>
        <p:sp>
          <p:nvSpPr>
            <p:cNvPr id="1588" name="Google Shape;1588;p25"/>
            <p:cNvSpPr/>
            <p:nvPr/>
          </p:nvSpPr>
          <p:spPr>
            <a:xfrm rot="10800000" flipH="1">
              <a:off x="-3118587" y="3494700"/>
              <a:ext cx="3535035" cy="8139899"/>
            </a:xfrm>
            <a:custGeom>
              <a:avLst/>
              <a:gdLst/>
              <a:ahLst/>
              <a:cxnLst/>
              <a:rect l="l" t="t" r="r" b="b"/>
              <a:pathLst>
                <a:path w="30611" h="70486" fill="none" extrusionOk="0">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25"/>
            <p:cNvSpPr/>
            <p:nvPr/>
          </p:nvSpPr>
          <p:spPr>
            <a:xfrm rot="10800000" flipH="1">
              <a:off x="-3036246" y="7546946"/>
              <a:ext cx="115" cy="2140237"/>
            </a:xfrm>
            <a:custGeom>
              <a:avLst/>
              <a:gdLst/>
              <a:ahLst/>
              <a:cxnLst/>
              <a:rect l="l" t="t" r="r" b="b"/>
              <a:pathLst>
                <a:path w="1" h="18533" fill="none" extrusionOk="0">
                  <a:moveTo>
                    <a:pt x="1" y="0"/>
                  </a:moveTo>
                  <a:lnTo>
                    <a:pt x="1" y="18533"/>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25"/>
            <p:cNvSpPr/>
            <p:nvPr/>
          </p:nvSpPr>
          <p:spPr>
            <a:xfrm rot="10800000" flipH="1">
              <a:off x="-3066849" y="6509634"/>
              <a:ext cx="115" cy="557550"/>
            </a:xfrm>
            <a:custGeom>
              <a:avLst/>
              <a:gdLst/>
              <a:ahLst/>
              <a:cxnLst/>
              <a:rect l="l" t="t" r="r" b="b"/>
              <a:pathLst>
                <a:path w="1" h="4828" fill="none" extrusionOk="0">
                  <a:moveTo>
                    <a:pt x="1" y="1"/>
                  </a:moveTo>
                  <a:lnTo>
                    <a:pt x="1" y="4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25"/>
            <p:cNvSpPr/>
            <p:nvPr/>
          </p:nvSpPr>
          <p:spPr>
            <a:xfrm rot="10800000" flipH="1">
              <a:off x="-3043291" y="10468067"/>
              <a:ext cx="425784" cy="5061252"/>
            </a:xfrm>
            <a:custGeom>
              <a:avLst/>
              <a:gdLst/>
              <a:ahLst/>
              <a:cxnLst/>
              <a:rect l="l" t="t" r="r" b="b"/>
              <a:pathLst>
                <a:path w="3687" h="43827" fill="none" extrusionOk="0">
                  <a:moveTo>
                    <a:pt x="3687" y="0"/>
                  </a:moveTo>
                  <a:lnTo>
                    <a:pt x="0" y="3686"/>
                  </a:lnTo>
                  <a:lnTo>
                    <a:pt x="0" y="21099"/>
                  </a:lnTo>
                  <a:lnTo>
                    <a:pt x="3116" y="24235"/>
                  </a:lnTo>
                  <a:lnTo>
                    <a:pt x="3116" y="30528"/>
                  </a:lnTo>
                  <a:lnTo>
                    <a:pt x="448" y="33196"/>
                  </a:lnTo>
                  <a:lnTo>
                    <a:pt x="448" y="43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25"/>
            <p:cNvSpPr/>
            <p:nvPr/>
          </p:nvSpPr>
          <p:spPr>
            <a:xfrm rot="10800000" flipH="1">
              <a:off x="-1354675" y="14357979"/>
              <a:ext cx="1771155" cy="1171339"/>
            </a:xfrm>
            <a:custGeom>
              <a:avLst/>
              <a:gdLst/>
              <a:ahLst/>
              <a:cxnLst/>
              <a:rect l="l" t="t" r="r" b="b"/>
              <a:pathLst>
                <a:path w="15337" h="10143" fill="none" extrusionOk="0">
                  <a:moveTo>
                    <a:pt x="1" y="0"/>
                  </a:moveTo>
                  <a:lnTo>
                    <a:pt x="4461" y="0"/>
                  </a:lnTo>
                  <a:lnTo>
                    <a:pt x="5724" y="1263"/>
                  </a:lnTo>
                  <a:lnTo>
                    <a:pt x="7353" y="1263"/>
                  </a:lnTo>
                  <a:lnTo>
                    <a:pt x="8554" y="61"/>
                  </a:lnTo>
                  <a:lnTo>
                    <a:pt x="15336" y="61"/>
                  </a:lnTo>
                  <a:lnTo>
                    <a:pt x="15336" y="10142"/>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25"/>
            <p:cNvSpPr/>
            <p:nvPr/>
          </p:nvSpPr>
          <p:spPr>
            <a:xfrm rot="10800000" flipH="1">
              <a:off x="197669" y="9703588"/>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25"/>
            <p:cNvSpPr/>
            <p:nvPr/>
          </p:nvSpPr>
          <p:spPr>
            <a:xfrm rot="10800000" flipH="1">
              <a:off x="197669" y="949190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25"/>
            <p:cNvSpPr/>
            <p:nvPr/>
          </p:nvSpPr>
          <p:spPr>
            <a:xfrm rot="10800000" flipH="1">
              <a:off x="197669" y="9277912"/>
              <a:ext cx="244707" cy="333975"/>
            </a:xfrm>
            <a:custGeom>
              <a:avLst/>
              <a:gdLst/>
              <a:ahLst/>
              <a:cxnLst/>
              <a:rect l="l" t="t" r="r" b="b"/>
              <a:pathLst>
                <a:path w="2119" h="2892" extrusionOk="0">
                  <a:moveTo>
                    <a:pt x="2118" y="0"/>
                  </a:moveTo>
                  <a:lnTo>
                    <a:pt x="0" y="2037"/>
                  </a:lnTo>
                  <a:lnTo>
                    <a:pt x="0" y="2892"/>
                  </a:lnTo>
                  <a:lnTo>
                    <a:pt x="2118" y="835"/>
                  </a:lnTo>
                  <a:lnTo>
                    <a:pt x="2118" y="0"/>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25"/>
            <p:cNvSpPr/>
            <p:nvPr/>
          </p:nvSpPr>
          <p:spPr>
            <a:xfrm rot="10800000" flipH="1">
              <a:off x="197669" y="9066228"/>
              <a:ext cx="244707" cy="334091"/>
            </a:xfrm>
            <a:custGeom>
              <a:avLst/>
              <a:gdLst/>
              <a:ahLst/>
              <a:cxnLst/>
              <a:rect l="l" t="t" r="r" b="b"/>
              <a:pathLst>
                <a:path w="2119" h="2893" extrusionOk="0">
                  <a:moveTo>
                    <a:pt x="2118" y="1"/>
                  </a:moveTo>
                  <a:lnTo>
                    <a:pt x="0" y="2037"/>
                  </a:lnTo>
                  <a:lnTo>
                    <a:pt x="0" y="2893"/>
                  </a:lnTo>
                  <a:lnTo>
                    <a:pt x="2118" y="83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25"/>
            <p:cNvSpPr/>
            <p:nvPr/>
          </p:nvSpPr>
          <p:spPr>
            <a:xfrm rot="10800000" flipH="1">
              <a:off x="197669" y="885454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25"/>
            <p:cNvSpPr/>
            <p:nvPr/>
          </p:nvSpPr>
          <p:spPr>
            <a:xfrm rot="10800000" flipH="1">
              <a:off x="-2667042" y="4708190"/>
              <a:ext cx="169528" cy="6876983"/>
            </a:xfrm>
            <a:custGeom>
              <a:avLst/>
              <a:gdLst/>
              <a:ahLst/>
              <a:cxnLst/>
              <a:rect l="l" t="t" r="r" b="b"/>
              <a:pathLst>
                <a:path w="1468" h="59550" fill="none" extrusionOk="0">
                  <a:moveTo>
                    <a:pt x="1467" y="59549"/>
                  </a:moveTo>
                  <a:lnTo>
                    <a:pt x="1467" y="12749"/>
                  </a:lnTo>
                  <a:lnTo>
                    <a:pt x="1" y="11303"/>
                  </a:lnTo>
                  <a:lnTo>
                    <a:pt x="1" y="0"/>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25"/>
            <p:cNvSpPr/>
            <p:nvPr/>
          </p:nvSpPr>
          <p:spPr>
            <a:xfrm rot="10800000" flipH="1">
              <a:off x="-2617614" y="13271394"/>
              <a:ext cx="115" cy="1655904"/>
            </a:xfrm>
            <a:custGeom>
              <a:avLst/>
              <a:gdLst/>
              <a:ahLst/>
              <a:cxnLst/>
              <a:rect l="l" t="t" r="r" b="b"/>
              <a:pathLst>
                <a:path w="1" h="14339" fill="none" extrusionOk="0">
                  <a:moveTo>
                    <a:pt x="1" y="1"/>
                  </a:moveTo>
                  <a:lnTo>
                    <a:pt x="1" y="14338"/>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25"/>
            <p:cNvSpPr/>
            <p:nvPr/>
          </p:nvSpPr>
          <p:spPr>
            <a:xfrm rot="-5400000">
              <a:off x="-740256" y="5261506"/>
              <a:ext cx="2315739"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25"/>
            <p:cNvSpPr/>
            <p:nvPr/>
          </p:nvSpPr>
          <p:spPr>
            <a:xfrm rot="-5400000">
              <a:off x="62588" y="7086982"/>
              <a:ext cx="707751"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25"/>
            <p:cNvSpPr/>
            <p:nvPr/>
          </p:nvSpPr>
          <p:spPr>
            <a:xfrm rot="-5400000">
              <a:off x="-552634"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25"/>
            <p:cNvSpPr/>
            <p:nvPr/>
          </p:nvSpPr>
          <p:spPr>
            <a:xfrm rot="-5400000">
              <a:off x="157865"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25"/>
            <p:cNvSpPr/>
            <p:nvPr/>
          </p:nvSpPr>
          <p:spPr>
            <a:xfrm rot="-5400000">
              <a:off x="-78968"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25"/>
            <p:cNvSpPr/>
            <p:nvPr/>
          </p:nvSpPr>
          <p:spPr>
            <a:xfrm rot="-5400000">
              <a:off x="-315801"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25"/>
            <p:cNvSpPr/>
            <p:nvPr/>
          </p:nvSpPr>
          <p:spPr>
            <a:xfrm rot="-5400000">
              <a:off x="-3391983" y="8655203"/>
              <a:ext cx="711592"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25"/>
            <p:cNvSpPr/>
            <p:nvPr/>
          </p:nvSpPr>
          <p:spPr>
            <a:xfrm rot="-5400000">
              <a:off x="357699" y="11552145"/>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25"/>
            <p:cNvSpPr/>
            <p:nvPr/>
          </p:nvSpPr>
          <p:spPr>
            <a:xfrm rot="-5400000">
              <a:off x="357699" y="1273774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25"/>
            <p:cNvSpPr/>
            <p:nvPr/>
          </p:nvSpPr>
          <p:spPr>
            <a:xfrm rot="-5400000">
              <a:off x="357699" y="1250062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25"/>
            <p:cNvSpPr/>
            <p:nvPr/>
          </p:nvSpPr>
          <p:spPr>
            <a:xfrm rot="-5400000">
              <a:off x="357699" y="12263508"/>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25"/>
            <p:cNvSpPr/>
            <p:nvPr/>
          </p:nvSpPr>
          <p:spPr>
            <a:xfrm rot="-5400000">
              <a:off x="357699" y="1202638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25"/>
            <p:cNvSpPr/>
            <p:nvPr/>
          </p:nvSpPr>
          <p:spPr>
            <a:xfrm rot="-5400000">
              <a:off x="357699" y="11789266"/>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25"/>
            <p:cNvSpPr/>
            <p:nvPr/>
          </p:nvSpPr>
          <p:spPr>
            <a:xfrm rot="-5400000">
              <a:off x="357699" y="14299332"/>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25"/>
            <p:cNvSpPr/>
            <p:nvPr/>
          </p:nvSpPr>
          <p:spPr>
            <a:xfrm rot="-5400000">
              <a:off x="-1413456"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25"/>
            <p:cNvSpPr/>
            <p:nvPr/>
          </p:nvSpPr>
          <p:spPr>
            <a:xfrm rot="-5400000">
              <a:off x="-1128633"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25"/>
            <p:cNvSpPr/>
            <p:nvPr/>
          </p:nvSpPr>
          <p:spPr>
            <a:xfrm rot="10800000" flipH="1">
              <a:off x="-3118587" y="3494700"/>
              <a:ext cx="3535035" cy="8139899"/>
            </a:xfrm>
            <a:custGeom>
              <a:avLst/>
              <a:gdLst/>
              <a:ahLst/>
              <a:cxnLst/>
              <a:rect l="l" t="t" r="r" b="b"/>
              <a:pathLst>
                <a:path w="30611" h="70486" fill="none" extrusionOk="0">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25"/>
            <p:cNvSpPr/>
            <p:nvPr/>
          </p:nvSpPr>
          <p:spPr>
            <a:xfrm rot="10800000" flipH="1">
              <a:off x="-3036246" y="7546946"/>
              <a:ext cx="115" cy="2140237"/>
            </a:xfrm>
            <a:custGeom>
              <a:avLst/>
              <a:gdLst/>
              <a:ahLst/>
              <a:cxnLst/>
              <a:rect l="l" t="t" r="r" b="b"/>
              <a:pathLst>
                <a:path w="1" h="18533" fill="none" extrusionOk="0">
                  <a:moveTo>
                    <a:pt x="1" y="0"/>
                  </a:moveTo>
                  <a:lnTo>
                    <a:pt x="1" y="18533"/>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25"/>
            <p:cNvSpPr/>
            <p:nvPr/>
          </p:nvSpPr>
          <p:spPr>
            <a:xfrm rot="10800000" flipH="1">
              <a:off x="-3066849" y="6509634"/>
              <a:ext cx="115" cy="557550"/>
            </a:xfrm>
            <a:custGeom>
              <a:avLst/>
              <a:gdLst/>
              <a:ahLst/>
              <a:cxnLst/>
              <a:rect l="l" t="t" r="r" b="b"/>
              <a:pathLst>
                <a:path w="1" h="4828" fill="none" extrusionOk="0">
                  <a:moveTo>
                    <a:pt x="1" y="1"/>
                  </a:moveTo>
                  <a:lnTo>
                    <a:pt x="1" y="4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25"/>
            <p:cNvSpPr/>
            <p:nvPr/>
          </p:nvSpPr>
          <p:spPr>
            <a:xfrm rot="10800000" flipH="1">
              <a:off x="-3043291" y="10468067"/>
              <a:ext cx="425784" cy="5061252"/>
            </a:xfrm>
            <a:custGeom>
              <a:avLst/>
              <a:gdLst/>
              <a:ahLst/>
              <a:cxnLst/>
              <a:rect l="l" t="t" r="r" b="b"/>
              <a:pathLst>
                <a:path w="3687" h="43827" fill="none" extrusionOk="0">
                  <a:moveTo>
                    <a:pt x="3687" y="0"/>
                  </a:moveTo>
                  <a:lnTo>
                    <a:pt x="0" y="3686"/>
                  </a:lnTo>
                  <a:lnTo>
                    <a:pt x="0" y="21099"/>
                  </a:lnTo>
                  <a:lnTo>
                    <a:pt x="3116" y="24235"/>
                  </a:lnTo>
                  <a:lnTo>
                    <a:pt x="3116" y="30528"/>
                  </a:lnTo>
                  <a:lnTo>
                    <a:pt x="448" y="33196"/>
                  </a:lnTo>
                  <a:lnTo>
                    <a:pt x="448" y="43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25"/>
            <p:cNvSpPr/>
            <p:nvPr/>
          </p:nvSpPr>
          <p:spPr>
            <a:xfrm rot="10800000" flipH="1">
              <a:off x="-1354675" y="14357979"/>
              <a:ext cx="1771155" cy="1171339"/>
            </a:xfrm>
            <a:custGeom>
              <a:avLst/>
              <a:gdLst/>
              <a:ahLst/>
              <a:cxnLst/>
              <a:rect l="l" t="t" r="r" b="b"/>
              <a:pathLst>
                <a:path w="15337" h="10143" fill="none" extrusionOk="0">
                  <a:moveTo>
                    <a:pt x="1" y="0"/>
                  </a:moveTo>
                  <a:lnTo>
                    <a:pt x="4461" y="0"/>
                  </a:lnTo>
                  <a:lnTo>
                    <a:pt x="5724" y="1263"/>
                  </a:lnTo>
                  <a:lnTo>
                    <a:pt x="7353" y="1263"/>
                  </a:lnTo>
                  <a:lnTo>
                    <a:pt x="8554" y="61"/>
                  </a:lnTo>
                  <a:lnTo>
                    <a:pt x="15336" y="61"/>
                  </a:lnTo>
                  <a:lnTo>
                    <a:pt x="15336" y="10142"/>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25"/>
            <p:cNvSpPr/>
            <p:nvPr/>
          </p:nvSpPr>
          <p:spPr>
            <a:xfrm rot="10800000" flipH="1">
              <a:off x="197669" y="9703588"/>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25"/>
            <p:cNvSpPr/>
            <p:nvPr/>
          </p:nvSpPr>
          <p:spPr>
            <a:xfrm rot="10800000" flipH="1">
              <a:off x="197669" y="949190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25"/>
            <p:cNvSpPr/>
            <p:nvPr/>
          </p:nvSpPr>
          <p:spPr>
            <a:xfrm rot="10800000" flipH="1">
              <a:off x="197669" y="9277912"/>
              <a:ext cx="244707" cy="333975"/>
            </a:xfrm>
            <a:custGeom>
              <a:avLst/>
              <a:gdLst/>
              <a:ahLst/>
              <a:cxnLst/>
              <a:rect l="l" t="t" r="r" b="b"/>
              <a:pathLst>
                <a:path w="2119" h="2892" extrusionOk="0">
                  <a:moveTo>
                    <a:pt x="2118" y="0"/>
                  </a:moveTo>
                  <a:lnTo>
                    <a:pt x="0" y="2037"/>
                  </a:lnTo>
                  <a:lnTo>
                    <a:pt x="0" y="2892"/>
                  </a:lnTo>
                  <a:lnTo>
                    <a:pt x="2118" y="835"/>
                  </a:lnTo>
                  <a:lnTo>
                    <a:pt x="2118"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25"/>
            <p:cNvSpPr/>
            <p:nvPr/>
          </p:nvSpPr>
          <p:spPr>
            <a:xfrm rot="10800000" flipH="1">
              <a:off x="197669" y="9066228"/>
              <a:ext cx="244707" cy="334091"/>
            </a:xfrm>
            <a:custGeom>
              <a:avLst/>
              <a:gdLst/>
              <a:ahLst/>
              <a:cxnLst/>
              <a:rect l="l" t="t" r="r" b="b"/>
              <a:pathLst>
                <a:path w="2119" h="2893" extrusionOk="0">
                  <a:moveTo>
                    <a:pt x="2118" y="1"/>
                  </a:moveTo>
                  <a:lnTo>
                    <a:pt x="0" y="2037"/>
                  </a:lnTo>
                  <a:lnTo>
                    <a:pt x="0" y="2893"/>
                  </a:lnTo>
                  <a:lnTo>
                    <a:pt x="2118" y="83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25"/>
            <p:cNvSpPr/>
            <p:nvPr/>
          </p:nvSpPr>
          <p:spPr>
            <a:xfrm rot="10800000" flipH="1">
              <a:off x="197669" y="885454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25"/>
            <p:cNvSpPr/>
            <p:nvPr/>
          </p:nvSpPr>
          <p:spPr>
            <a:xfrm rot="10800000" flipH="1">
              <a:off x="-2667042" y="4708190"/>
              <a:ext cx="169528" cy="6876983"/>
            </a:xfrm>
            <a:custGeom>
              <a:avLst/>
              <a:gdLst/>
              <a:ahLst/>
              <a:cxnLst/>
              <a:rect l="l" t="t" r="r" b="b"/>
              <a:pathLst>
                <a:path w="1468" h="59550" fill="none" extrusionOk="0">
                  <a:moveTo>
                    <a:pt x="1467" y="59549"/>
                  </a:moveTo>
                  <a:lnTo>
                    <a:pt x="1467" y="12749"/>
                  </a:lnTo>
                  <a:lnTo>
                    <a:pt x="1" y="11303"/>
                  </a:lnTo>
                  <a:lnTo>
                    <a:pt x="1" y="0"/>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25"/>
            <p:cNvSpPr/>
            <p:nvPr/>
          </p:nvSpPr>
          <p:spPr>
            <a:xfrm rot="10800000" flipH="1">
              <a:off x="-2617614" y="13271394"/>
              <a:ext cx="115" cy="1655904"/>
            </a:xfrm>
            <a:custGeom>
              <a:avLst/>
              <a:gdLst/>
              <a:ahLst/>
              <a:cxnLst/>
              <a:rect l="l" t="t" r="r" b="b"/>
              <a:pathLst>
                <a:path w="1" h="14339" fill="none" extrusionOk="0">
                  <a:moveTo>
                    <a:pt x="1" y="1"/>
                  </a:moveTo>
                  <a:lnTo>
                    <a:pt x="1" y="14338"/>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25"/>
            <p:cNvSpPr/>
            <p:nvPr/>
          </p:nvSpPr>
          <p:spPr>
            <a:xfrm rot="-5400000">
              <a:off x="-740256" y="5261506"/>
              <a:ext cx="2315739"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25"/>
            <p:cNvSpPr/>
            <p:nvPr/>
          </p:nvSpPr>
          <p:spPr>
            <a:xfrm rot="-5400000">
              <a:off x="62588" y="7086982"/>
              <a:ext cx="707751"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25"/>
            <p:cNvSpPr/>
            <p:nvPr/>
          </p:nvSpPr>
          <p:spPr>
            <a:xfrm rot="-5400000">
              <a:off x="-552634"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25"/>
            <p:cNvSpPr/>
            <p:nvPr/>
          </p:nvSpPr>
          <p:spPr>
            <a:xfrm rot="-5400000">
              <a:off x="157865"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25"/>
            <p:cNvSpPr/>
            <p:nvPr/>
          </p:nvSpPr>
          <p:spPr>
            <a:xfrm rot="-5400000">
              <a:off x="-78968"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25"/>
            <p:cNvSpPr/>
            <p:nvPr/>
          </p:nvSpPr>
          <p:spPr>
            <a:xfrm rot="-5400000">
              <a:off x="-315801"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25"/>
            <p:cNvSpPr/>
            <p:nvPr/>
          </p:nvSpPr>
          <p:spPr>
            <a:xfrm rot="-5400000">
              <a:off x="-3391983" y="8655203"/>
              <a:ext cx="711592"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25"/>
            <p:cNvSpPr/>
            <p:nvPr/>
          </p:nvSpPr>
          <p:spPr>
            <a:xfrm rot="-5400000">
              <a:off x="357699" y="11552145"/>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25"/>
            <p:cNvSpPr/>
            <p:nvPr/>
          </p:nvSpPr>
          <p:spPr>
            <a:xfrm rot="-5400000">
              <a:off x="357699" y="1273774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25"/>
            <p:cNvSpPr/>
            <p:nvPr/>
          </p:nvSpPr>
          <p:spPr>
            <a:xfrm rot="-5400000">
              <a:off x="357699" y="1250062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25"/>
            <p:cNvSpPr/>
            <p:nvPr/>
          </p:nvSpPr>
          <p:spPr>
            <a:xfrm rot="-5400000">
              <a:off x="357699" y="12263508"/>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25"/>
            <p:cNvSpPr/>
            <p:nvPr/>
          </p:nvSpPr>
          <p:spPr>
            <a:xfrm rot="-5400000">
              <a:off x="357699" y="1202638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25"/>
            <p:cNvSpPr/>
            <p:nvPr/>
          </p:nvSpPr>
          <p:spPr>
            <a:xfrm rot="-5400000">
              <a:off x="357699" y="11789266"/>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25"/>
            <p:cNvSpPr/>
            <p:nvPr/>
          </p:nvSpPr>
          <p:spPr>
            <a:xfrm rot="-5400000">
              <a:off x="357699" y="14299332"/>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25"/>
            <p:cNvSpPr/>
            <p:nvPr/>
          </p:nvSpPr>
          <p:spPr>
            <a:xfrm rot="-5400000">
              <a:off x="-1413456"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25"/>
            <p:cNvSpPr/>
            <p:nvPr/>
          </p:nvSpPr>
          <p:spPr>
            <a:xfrm rot="-5400000">
              <a:off x="-1128633"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4" name="Google Shape;1644;p25"/>
          <p:cNvGrpSpPr/>
          <p:nvPr/>
        </p:nvGrpSpPr>
        <p:grpSpPr>
          <a:xfrm flipH="1">
            <a:off x="-3056332" y="-1665102"/>
            <a:ext cx="3769563" cy="11358057"/>
            <a:chOff x="-2722250" y="-1079764"/>
            <a:chExt cx="3769563" cy="11358057"/>
          </a:xfrm>
        </p:grpSpPr>
        <p:sp>
          <p:nvSpPr>
            <p:cNvPr id="1645" name="Google Shape;1645;p25"/>
            <p:cNvSpPr/>
            <p:nvPr/>
          </p:nvSpPr>
          <p:spPr>
            <a:xfrm rot="-5400000">
              <a:off x="-6425973" y="2892399"/>
              <a:ext cx="11223689" cy="3548098"/>
            </a:xfrm>
            <a:custGeom>
              <a:avLst/>
              <a:gdLst/>
              <a:ahLst/>
              <a:cxnLst/>
              <a:rect l="l" t="t" r="r" b="b"/>
              <a:pathLst>
                <a:path w="68226" h="21568" fill="none" extrusionOk="0">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w="28575" cap="rnd" cmpd="sng">
              <a:solidFill>
                <a:schemeClr val="accent1"/>
              </a:solidFill>
              <a:prstDash val="solid"/>
              <a:round/>
              <a:headEnd type="none" w="sm" len="sm"/>
              <a:tailEnd type="none" w="sm" len="sm"/>
            </a:ln>
            <a:effectLst>
              <a:outerShdw blurRad="128588" dist="190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25"/>
            <p:cNvSpPr/>
            <p:nvPr/>
          </p:nvSpPr>
          <p:spPr>
            <a:xfrm rot="-5400000">
              <a:off x="779166" y="3484700"/>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25"/>
            <p:cNvSpPr/>
            <p:nvPr/>
          </p:nvSpPr>
          <p:spPr>
            <a:xfrm rot="-5400000">
              <a:off x="-363339" y="5689141"/>
              <a:ext cx="2553156" cy="268147"/>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25"/>
            <p:cNvSpPr/>
            <p:nvPr/>
          </p:nvSpPr>
          <p:spPr>
            <a:xfrm rot="-5400000">
              <a:off x="-6425973" y="2892399"/>
              <a:ext cx="11223689" cy="3548098"/>
            </a:xfrm>
            <a:custGeom>
              <a:avLst/>
              <a:gdLst/>
              <a:ahLst/>
              <a:cxnLst/>
              <a:rect l="l" t="t" r="r" b="b"/>
              <a:pathLst>
                <a:path w="68226" h="21568" fill="none" extrusionOk="0">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25"/>
            <p:cNvSpPr/>
            <p:nvPr/>
          </p:nvSpPr>
          <p:spPr>
            <a:xfrm rot="-5400000">
              <a:off x="779166" y="3484700"/>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25"/>
            <p:cNvSpPr/>
            <p:nvPr/>
          </p:nvSpPr>
          <p:spPr>
            <a:xfrm rot="-5400000">
              <a:off x="-363339" y="5689141"/>
              <a:ext cx="2553156" cy="268147"/>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25"/>
            <p:cNvSpPr/>
            <p:nvPr/>
          </p:nvSpPr>
          <p:spPr>
            <a:xfrm rot="-5400000">
              <a:off x="-1331823" y="-1079764"/>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25"/>
            <p:cNvSpPr/>
            <p:nvPr/>
          </p:nvSpPr>
          <p:spPr>
            <a:xfrm rot="-5400000">
              <a:off x="-413699" y="-829583"/>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25"/>
            <p:cNvSpPr/>
            <p:nvPr/>
          </p:nvSpPr>
          <p:spPr>
            <a:xfrm rot="-5400000">
              <a:off x="-2722238" y="1390659"/>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25"/>
            <p:cNvSpPr/>
            <p:nvPr/>
          </p:nvSpPr>
          <p:spPr>
            <a:xfrm rot="-5400000">
              <a:off x="-3866449" y="8223650"/>
              <a:ext cx="2556549" cy="268151"/>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25"/>
            <p:cNvSpPr/>
            <p:nvPr/>
          </p:nvSpPr>
          <p:spPr>
            <a:xfrm rot="-5400000">
              <a:off x="-3866449" y="8223650"/>
              <a:ext cx="2556549" cy="268151"/>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25"/>
            <p:cNvSpPr/>
            <p:nvPr/>
          </p:nvSpPr>
          <p:spPr>
            <a:xfrm rot="-5400000">
              <a:off x="-2722238" y="1390659"/>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25"/>
            <p:cNvSpPr/>
            <p:nvPr/>
          </p:nvSpPr>
          <p:spPr>
            <a:xfrm rot="-5400000">
              <a:off x="-1331823" y="-1079764"/>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25"/>
            <p:cNvSpPr/>
            <p:nvPr/>
          </p:nvSpPr>
          <p:spPr>
            <a:xfrm rot="-5400000">
              <a:off x="-413699" y="-829583"/>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wo columns 1">
  <p:cSld name="CUSTOM_3">
    <p:spTree>
      <p:nvGrpSpPr>
        <p:cNvPr id="1" name="Shape 1659"/>
        <p:cNvGrpSpPr/>
        <p:nvPr/>
      </p:nvGrpSpPr>
      <p:grpSpPr>
        <a:xfrm>
          <a:off x="0" y="0"/>
          <a:ext cx="0" cy="0"/>
          <a:chOff x="0" y="0"/>
          <a:chExt cx="0" cy="0"/>
        </a:xfrm>
      </p:grpSpPr>
      <p:sp>
        <p:nvSpPr>
          <p:cNvPr id="1660" name="Google Shape;1660;p26"/>
          <p:cNvSpPr txBox="1">
            <a:spLocks noGrp="1"/>
          </p:cNvSpPr>
          <p:nvPr>
            <p:ph type="title"/>
          </p:nvPr>
        </p:nvSpPr>
        <p:spPr>
          <a:xfrm>
            <a:off x="713225" y="539525"/>
            <a:ext cx="7717500" cy="478200"/>
          </a:xfrm>
          <a:prstGeom prst="rect">
            <a:avLst/>
          </a:prstGeom>
        </p:spPr>
        <p:txBody>
          <a:bodyPr spcFirstLastPara="1" wrap="square" lIns="91425" tIns="91425" rIns="91425" bIns="91425" anchor="t" anchorCtr="0">
            <a:noAutofit/>
          </a:bodyPr>
          <a:lstStyle>
            <a:lvl1pPr lvl="0">
              <a:spcBef>
                <a:spcPts val="0"/>
              </a:spcBef>
              <a:spcAft>
                <a:spcPts val="0"/>
              </a:spcAft>
              <a:buSzPts val="3300"/>
              <a:buNone/>
              <a:defRPr/>
            </a:lvl1pPr>
            <a:lvl2pPr lvl="1">
              <a:spcBef>
                <a:spcPts val="0"/>
              </a:spcBef>
              <a:spcAft>
                <a:spcPts val="0"/>
              </a:spcAft>
              <a:buSzPts val="3300"/>
              <a:buNone/>
              <a:defRPr/>
            </a:lvl2pPr>
            <a:lvl3pPr lvl="2">
              <a:spcBef>
                <a:spcPts val="0"/>
              </a:spcBef>
              <a:spcAft>
                <a:spcPts val="0"/>
              </a:spcAft>
              <a:buSzPts val="3300"/>
              <a:buNone/>
              <a:defRPr/>
            </a:lvl3pPr>
            <a:lvl4pPr lvl="3">
              <a:spcBef>
                <a:spcPts val="0"/>
              </a:spcBef>
              <a:spcAft>
                <a:spcPts val="0"/>
              </a:spcAft>
              <a:buSzPts val="3300"/>
              <a:buNone/>
              <a:defRPr/>
            </a:lvl4pPr>
            <a:lvl5pPr lvl="4">
              <a:spcBef>
                <a:spcPts val="0"/>
              </a:spcBef>
              <a:spcAft>
                <a:spcPts val="0"/>
              </a:spcAft>
              <a:buSzPts val="3300"/>
              <a:buNone/>
              <a:defRPr/>
            </a:lvl5pPr>
            <a:lvl6pPr lvl="5">
              <a:spcBef>
                <a:spcPts val="0"/>
              </a:spcBef>
              <a:spcAft>
                <a:spcPts val="0"/>
              </a:spcAft>
              <a:buSzPts val="3300"/>
              <a:buNone/>
              <a:defRPr/>
            </a:lvl6pPr>
            <a:lvl7pPr lvl="6">
              <a:spcBef>
                <a:spcPts val="0"/>
              </a:spcBef>
              <a:spcAft>
                <a:spcPts val="0"/>
              </a:spcAft>
              <a:buSzPts val="3300"/>
              <a:buNone/>
              <a:defRPr/>
            </a:lvl7pPr>
            <a:lvl8pPr lvl="7">
              <a:spcBef>
                <a:spcPts val="0"/>
              </a:spcBef>
              <a:spcAft>
                <a:spcPts val="0"/>
              </a:spcAft>
              <a:buSzPts val="3300"/>
              <a:buNone/>
              <a:defRPr/>
            </a:lvl8pPr>
            <a:lvl9pPr lvl="8">
              <a:spcBef>
                <a:spcPts val="0"/>
              </a:spcBef>
              <a:spcAft>
                <a:spcPts val="0"/>
              </a:spcAft>
              <a:buSzPts val="3300"/>
              <a:buNone/>
              <a:defRPr/>
            </a:lvl9pPr>
          </a:lstStyle>
          <a:p>
            <a:endParaRPr/>
          </a:p>
        </p:txBody>
      </p:sp>
      <p:sp>
        <p:nvSpPr>
          <p:cNvPr id="1661" name="Google Shape;1661;p26"/>
          <p:cNvSpPr txBox="1">
            <a:spLocks noGrp="1"/>
          </p:cNvSpPr>
          <p:nvPr>
            <p:ph type="body" idx="1"/>
          </p:nvPr>
        </p:nvSpPr>
        <p:spPr>
          <a:xfrm>
            <a:off x="713225" y="1804800"/>
            <a:ext cx="3836400" cy="2329800"/>
          </a:xfrm>
          <a:prstGeom prst="rect">
            <a:avLst/>
          </a:prstGeom>
        </p:spPr>
        <p:txBody>
          <a:bodyPr spcFirstLastPara="1" wrap="square" lIns="91425" tIns="91425" rIns="91425" bIns="91425" anchor="t" anchorCtr="0">
            <a:noAutofit/>
          </a:bodyPr>
          <a:lstStyle>
            <a:lvl1pPr marL="457200" lvl="0" indent="-304800" rtl="0">
              <a:lnSpc>
                <a:spcPct val="115000"/>
              </a:lnSpc>
              <a:spcBef>
                <a:spcPts val="0"/>
              </a:spcBef>
              <a:spcAft>
                <a:spcPts val="0"/>
              </a:spcAft>
              <a:buSzPts val="1200"/>
              <a:buChar char="●"/>
              <a:defRPr sz="1200"/>
            </a:lvl1pPr>
            <a:lvl2pPr marL="914400" lvl="1" indent="-304800" rtl="0">
              <a:lnSpc>
                <a:spcPct val="115000"/>
              </a:lnSpc>
              <a:spcBef>
                <a:spcPts val="1600"/>
              </a:spcBef>
              <a:spcAft>
                <a:spcPts val="0"/>
              </a:spcAft>
              <a:buSzPts val="1200"/>
              <a:buChar char="○"/>
              <a:defRPr sz="1200"/>
            </a:lvl2pPr>
            <a:lvl3pPr marL="1371600" lvl="2" indent="-304800" rtl="0">
              <a:lnSpc>
                <a:spcPct val="115000"/>
              </a:lnSpc>
              <a:spcBef>
                <a:spcPts val="1600"/>
              </a:spcBef>
              <a:spcAft>
                <a:spcPts val="0"/>
              </a:spcAft>
              <a:buSzPts val="1200"/>
              <a:buChar char="■"/>
              <a:defRPr sz="1200"/>
            </a:lvl3pPr>
            <a:lvl4pPr marL="1828800" lvl="3" indent="-304800" rtl="0">
              <a:lnSpc>
                <a:spcPct val="115000"/>
              </a:lnSpc>
              <a:spcBef>
                <a:spcPts val="1600"/>
              </a:spcBef>
              <a:spcAft>
                <a:spcPts val="0"/>
              </a:spcAft>
              <a:buSzPts val="1200"/>
              <a:buChar char="●"/>
              <a:defRPr sz="1200"/>
            </a:lvl4pPr>
            <a:lvl5pPr marL="2286000" lvl="4" indent="-304800" rtl="0">
              <a:lnSpc>
                <a:spcPct val="115000"/>
              </a:lnSpc>
              <a:spcBef>
                <a:spcPts val="1600"/>
              </a:spcBef>
              <a:spcAft>
                <a:spcPts val="0"/>
              </a:spcAft>
              <a:buSzPts val="1200"/>
              <a:buChar char="○"/>
              <a:defRPr sz="1200"/>
            </a:lvl5pPr>
            <a:lvl6pPr marL="2743200" lvl="5" indent="-304800" rtl="0">
              <a:lnSpc>
                <a:spcPct val="115000"/>
              </a:lnSpc>
              <a:spcBef>
                <a:spcPts val="1600"/>
              </a:spcBef>
              <a:spcAft>
                <a:spcPts val="0"/>
              </a:spcAft>
              <a:buSzPts val="1200"/>
              <a:buChar char="■"/>
              <a:defRPr sz="1200"/>
            </a:lvl6pPr>
            <a:lvl7pPr marL="3200400" lvl="6" indent="-304800" rtl="0">
              <a:lnSpc>
                <a:spcPct val="115000"/>
              </a:lnSpc>
              <a:spcBef>
                <a:spcPts val="1600"/>
              </a:spcBef>
              <a:spcAft>
                <a:spcPts val="0"/>
              </a:spcAft>
              <a:buSzPts val="1200"/>
              <a:buChar char="●"/>
              <a:defRPr sz="1200"/>
            </a:lvl7pPr>
            <a:lvl8pPr marL="3657600" lvl="7" indent="-304800" rtl="0">
              <a:lnSpc>
                <a:spcPct val="115000"/>
              </a:lnSpc>
              <a:spcBef>
                <a:spcPts val="1600"/>
              </a:spcBef>
              <a:spcAft>
                <a:spcPts val="0"/>
              </a:spcAft>
              <a:buSzPts val="1200"/>
              <a:buChar char="○"/>
              <a:defRPr sz="1200"/>
            </a:lvl8pPr>
            <a:lvl9pPr marL="4114800" lvl="8" indent="-304800" rtl="0">
              <a:lnSpc>
                <a:spcPct val="115000"/>
              </a:lnSpc>
              <a:spcBef>
                <a:spcPts val="1600"/>
              </a:spcBef>
              <a:spcAft>
                <a:spcPts val="1600"/>
              </a:spcAft>
              <a:buSzPts val="1200"/>
              <a:buChar char="■"/>
              <a:defRPr sz="1200"/>
            </a:lvl9pPr>
          </a:lstStyle>
          <a:p>
            <a:endParaRPr/>
          </a:p>
        </p:txBody>
      </p:sp>
      <p:sp>
        <p:nvSpPr>
          <p:cNvPr id="1662" name="Google Shape;1662;p26"/>
          <p:cNvSpPr txBox="1">
            <a:spLocks noGrp="1"/>
          </p:cNvSpPr>
          <p:nvPr>
            <p:ph type="body" idx="2"/>
          </p:nvPr>
        </p:nvSpPr>
        <p:spPr>
          <a:xfrm>
            <a:off x="4595825" y="1804800"/>
            <a:ext cx="3836400" cy="2329800"/>
          </a:xfrm>
          <a:prstGeom prst="rect">
            <a:avLst/>
          </a:prstGeom>
        </p:spPr>
        <p:txBody>
          <a:bodyPr spcFirstLastPara="1" wrap="square" lIns="91425" tIns="91425" rIns="91425" bIns="91425" anchor="t" anchorCtr="0">
            <a:noAutofit/>
          </a:bodyPr>
          <a:lstStyle>
            <a:lvl1pPr marL="457200" lvl="0" indent="-304800" rtl="0">
              <a:lnSpc>
                <a:spcPct val="115000"/>
              </a:lnSpc>
              <a:spcBef>
                <a:spcPts val="0"/>
              </a:spcBef>
              <a:spcAft>
                <a:spcPts val="0"/>
              </a:spcAft>
              <a:buSzPts val="1200"/>
              <a:buChar char="●"/>
              <a:defRPr sz="1200"/>
            </a:lvl1pPr>
            <a:lvl2pPr marL="914400" lvl="1" indent="-304800" rtl="0">
              <a:lnSpc>
                <a:spcPct val="115000"/>
              </a:lnSpc>
              <a:spcBef>
                <a:spcPts val="1600"/>
              </a:spcBef>
              <a:spcAft>
                <a:spcPts val="0"/>
              </a:spcAft>
              <a:buSzPts val="1200"/>
              <a:buChar char="○"/>
              <a:defRPr sz="1200"/>
            </a:lvl2pPr>
            <a:lvl3pPr marL="1371600" lvl="2" indent="-304800" rtl="0">
              <a:lnSpc>
                <a:spcPct val="115000"/>
              </a:lnSpc>
              <a:spcBef>
                <a:spcPts val="1600"/>
              </a:spcBef>
              <a:spcAft>
                <a:spcPts val="0"/>
              </a:spcAft>
              <a:buSzPts val="1200"/>
              <a:buChar char="■"/>
              <a:defRPr sz="1200"/>
            </a:lvl3pPr>
            <a:lvl4pPr marL="1828800" lvl="3" indent="-304800" rtl="0">
              <a:lnSpc>
                <a:spcPct val="115000"/>
              </a:lnSpc>
              <a:spcBef>
                <a:spcPts val="1600"/>
              </a:spcBef>
              <a:spcAft>
                <a:spcPts val="0"/>
              </a:spcAft>
              <a:buSzPts val="1200"/>
              <a:buChar char="●"/>
              <a:defRPr sz="1200"/>
            </a:lvl4pPr>
            <a:lvl5pPr marL="2286000" lvl="4" indent="-304800" rtl="0">
              <a:lnSpc>
                <a:spcPct val="115000"/>
              </a:lnSpc>
              <a:spcBef>
                <a:spcPts val="1600"/>
              </a:spcBef>
              <a:spcAft>
                <a:spcPts val="0"/>
              </a:spcAft>
              <a:buSzPts val="1200"/>
              <a:buChar char="○"/>
              <a:defRPr sz="1200"/>
            </a:lvl5pPr>
            <a:lvl6pPr marL="2743200" lvl="5" indent="-304800" rtl="0">
              <a:lnSpc>
                <a:spcPct val="115000"/>
              </a:lnSpc>
              <a:spcBef>
                <a:spcPts val="1600"/>
              </a:spcBef>
              <a:spcAft>
                <a:spcPts val="0"/>
              </a:spcAft>
              <a:buSzPts val="1200"/>
              <a:buChar char="■"/>
              <a:defRPr sz="1200"/>
            </a:lvl6pPr>
            <a:lvl7pPr marL="3200400" lvl="6" indent="-304800" rtl="0">
              <a:lnSpc>
                <a:spcPct val="115000"/>
              </a:lnSpc>
              <a:spcBef>
                <a:spcPts val="1600"/>
              </a:spcBef>
              <a:spcAft>
                <a:spcPts val="0"/>
              </a:spcAft>
              <a:buSzPts val="1200"/>
              <a:buChar char="●"/>
              <a:defRPr sz="1200"/>
            </a:lvl7pPr>
            <a:lvl8pPr marL="3657600" lvl="7" indent="-304800" rtl="0">
              <a:lnSpc>
                <a:spcPct val="115000"/>
              </a:lnSpc>
              <a:spcBef>
                <a:spcPts val="1600"/>
              </a:spcBef>
              <a:spcAft>
                <a:spcPts val="0"/>
              </a:spcAft>
              <a:buSzPts val="1200"/>
              <a:buChar char="○"/>
              <a:defRPr sz="1200"/>
            </a:lvl8pPr>
            <a:lvl9pPr marL="4114800" lvl="8" indent="-304800" rtl="0">
              <a:lnSpc>
                <a:spcPct val="115000"/>
              </a:lnSpc>
              <a:spcBef>
                <a:spcPts val="1600"/>
              </a:spcBef>
              <a:spcAft>
                <a:spcPts val="1600"/>
              </a:spcAft>
              <a:buSzPts val="1200"/>
              <a:buChar char="■"/>
              <a:defRPr sz="1200"/>
            </a:lvl9pPr>
          </a:lstStyle>
          <a:p>
            <a:endParaRPr/>
          </a:p>
        </p:txBody>
      </p:sp>
      <p:sp>
        <p:nvSpPr>
          <p:cNvPr id="1663" name="Google Shape;1663;p26"/>
          <p:cNvSpPr txBox="1">
            <a:spLocks noGrp="1"/>
          </p:cNvSpPr>
          <p:nvPr>
            <p:ph type="subTitle" idx="3"/>
          </p:nvPr>
        </p:nvSpPr>
        <p:spPr>
          <a:xfrm>
            <a:off x="713250" y="1304325"/>
            <a:ext cx="7717500" cy="348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1664" name="Google Shape;1664;p26"/>
          <p:cNvGrpSpPr/>
          <p:nvPr/>
        </p:nvGrpSpPr>
        <p:grpSpPr>
          <a:xfrm rot="5400000">
            <a:off x="-1353565" y="-944652"/>
            <a:ext cx="3021722" cy="3146276"/>
            <a:chOff x="-1064015" y="2306598"/>
            <a:chExt cx="3021722" cy="3146276"/>
          </a:xfrm>
        </p:grpSpPr>
        <p:sp>
          <p:nvSpPr>
            <p:cNvPr id="1665" name="Google Shape;1665;p26"/>
            <p:cNvSpPr/>
            <p:nvPr/>
          </p:nvSpPr>
          <p:spPr>
            <a:xfrm rot="-2716073">
              <a:off x="-731526" y="2981210"/>
              <a:ext cx="2356744" cy="1918711"/>
            </a:xfrm>
            <a:custGeom>
              <a:avLst/>
              <a:gdLst/>
              <a:ahLst/>
              <a:cxnLst/>
              <a:rect l="l" t="t" r="r" b="b"/>
              <a:pathLst>
                <a:path w="42402" h="34521" fill="none" extrusionOk="0">
                  <a:moveTo>
                    <a:pt x="0" y="34520"/>
                  </a:moveTo>
                  <a:lnTo>
                    <a:pt x="24093" y="10428"/>
                  </a:lnTo>
                  <a:lnTo>
                    <a:pt x="31954" y="10428"/>
                  </a:lnTo>
                  <a:lnTo>
                    <a:pt x="42402" y="0"/>
                  </a:lnTo>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26"/>
            <p:cNvSpPr/>
            <p:nvPr/>
          </p:nvSpPr>
          <p:spPr>
            <a:xfrm>
              <a:off x="518938" y="2306598"/>
              <a:ext cx="150600" cy="1506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26"/>
            <p:cNvSpPr/>
            <p:nvPr/>
          </p:nvSpPr>
          <p:spPr>
            <a:xfrm rot="-2716073">
              <a:off x="-731526" y="2981210"/>
              <a:ext cx="2356744" cy="1918711"/>
            </a:xfrm>
            <a:custGeom>
              <a:avLst/>
              <a:gdLst/>
              <a:ahLst/>
              <a:cxnLst/>
              <a:rect l="l" t="t" r="r" b="b"/>
              <a:pathLst>
                <a:path w="42402" h="34521" fill="none" extrusionOk="0">
                  <a:moveTo>
                    <a:pt x="0" y="34520"/>
                  </a:moveTo>
                  <a:lnTo>
                    <a:pt x="24093" y="10428"/>
                  </a:lnTo>
                  <a:lnTo>
                    <a:pt x="31954" y="10428"/>
                  </a:lnTo>
                  <a:lnTo>
                    <a:pt x="42402" y="0"/>
                  </a:lnTo>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26"/>
            <p:cNvSpPr/>
            <p:nvPr/>
          </p:nvSpPr>
          <p:spPr>
            <a:xfrm>
              <a:off x="518938" y="2306598"/>
              <a:ext cx="150600" cy="1506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69" name="Google Shape;1669;p26"/>
          <p:cNvGrpSpPr/>
          <p:nvPr/>
        </p:nvGrpSpPr>
        <p:grpSpPr>
          <a:xfrm rot="10800000">
            <a:off x="8197625" y="-630926"/>
            <a:ext cx="1158175" cy="2819114"/>
            <a:chOff x="-444950" y="2746461"/>
            <a:chExt cx="1158175" cy="2819114"/>
          </a:xfrm>
        </p:grpSpPr>
        <p:sp>
          <p:nvSpPr>
            <p:cNvPr id="1670" name="Google Shape;1670;p26"/>
            <p:cNvSpPr/>
            <p:nvPr/>
          </p:nvSpPr>
          <p:spPr>
            <a:xfrm>
              <a:off x="248038" y="2856850"/>
              <a:ext cx="267975" cy="1554325"/>
            </a:xfrm>
            <a:custGeom>
              <a:avLst/>
              <a:gdLst/>
              <a:ahLst/>
              <a:cxnLst/>
              <a:rect l="l" t="t" r="r" b="b"/>
              <a:pathLst>
                <a:path w="10719" h="62173" extrusionOk="0">
                  <a:moveTo>
                    <a:pt x="0" y="0"/>
                  </a:moveTo>
                  <a:lnTo>
                    <a:pt x="0" y="51453"/>
                  </a:lnTo>
                  <a:lnTo>
                    <a:pt x="10719" y="62173"/>
                  </a:lnTo>
                </a:path>
              </a:pathLst>
            </a:cu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sp>
        <p:sp>
          <p:nvSpPr>
            <p:cNvPr id="1671" name="Google Shape;1671;p26"/>
            <p:cNvSpPr/>
            <p:nvPr/>
          </p:nvSpPr>
          <p:spPr>
            <a:xfrm>
              <a:off x="-438775" y="4411175"/>
              <a:ext cx="1152000" cy="1154400"/>
            </a:xfrm>
            <a:prstGeom prst="rect">
              <a:avLst/>
            </a:prstGeom>
            <a:noFill/>
            <a:ln w="28575" cap="flat"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26"/>
            <p:cNvSpPr/>
            <p:nvPr/>
          </p:nvSpPr>
          <p:spPr>
            <a:xfrm>
              <a:off x="-254275" y="4596125"/>
              <a:ext cx="783000" cy="784500"/>
            </a:xfrm>
            <a:prstGeom prst="rect">
              <a:avLst/>
            </a:prstGeom>
            <a:noFill/>
            <a:ln w="28575" cap="flat"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26"/>
            <p:cNvSpPr/>
            <p:nvPr/>
          </p:nvSpPr>
          <p:spPr>
            <a:xfrm>
              <a:off x="241863" y="2856850"/>
              <a:ext cx="267975" cy="1554325"/>
            </a:xfrm>
            <a:custGeom>
              <a:avLst/>
              <a:gdLst/>
              <a:ahLst/>
              <a:cxnLst/>
              <a:rect l="l" t="t" r="r" b="b"/>
              <a:pathLst>
                <a:path w="10719" h="62173" extrusionOk="0">
                  <a:moveTo>
                    <a:pt x="0" y="0"/>
                  </a:moveTo>
                  <a:lnTo>
                    <a:pt x="0" y="51453"/>
                  </a:lnTo>
                  <a:lnTo>
                    <a:pt x="10719" y="62173"/>
                  </a:lnTo>
                </a:path>
              </a:pathLst>
            </a:cu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sp>
        <p:sp>
          <p:nvSpPr>
            <p:cNvPr id="1674" name="Google Shape;1674;p26"/>
            <p:cNvSpPr/>
            <p:nvPr/>
          </p:nvSpPr>
          <p:spPr>
            <a:xfrm>
              <a:off x="-444950" y="4411175"/>
              <a:ext cx="1152000" cy="1154400"/>
            </a:xfrm>
            <a:prstGeom prst="rect">
              <a:avLst/>
            </a:prstGeom>
            <a:noFill/>
            <a:ln w="28575" cap="flat"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26"/>
            <p:cNvSpPr/>
            <p:nvPr/>
          </p:nvSpPr>
          <p:spPr>
            <a:xfrm>
              <a:off x="-260450" y="4596125"/>
              <a:ext cx="783000" cy="784500"/>
            </a:xfrm>
            <a:prstGeom prst="rect">
              <a:avLst/>
            </a:prstGeom>
            <a:noFill/>
            <a:ln w="28575" cap="flat"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26"/>
            <p:cNvSpPr/>
            <p:nvPr/>
          </p:nvSpPr>
          <p:spPr>
            <a:xfrm>
              <a:off x="189739" y="2746461"/>
              <a:ext cx="110400" cy="1104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26"/>
            <p:cNvSpPr/>
            <p:nvPr/>
          </p:nvSpPr>
          <p:spPr>
            <a:xfrm>
              <a:off x="189739" y="2746461"/>
              <a:ext cx="110400" cy="1104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78" name="Google Shape;1678;p26"/>
          <p:cNvGrpSpPr/>
          <p:nvPr/>
        </p:nvGrpSpPr>
        <p:grpSpPr>
          <a:xfrm rot="-5400000" flipH="1">
            <a:off x="5484825" y="4506281"/>
            <a:ext cx="4222888" cy="4088811"/>
            <a:chOff x="8129425" y="2555026"/>
            <a:chExt cx="4222888" cy="4088811"/>
          </a:xfrm>
        </p:grpSpPr>
        <p:sp>
          <p:nvSpPr>
            <p:cNvPr id="1679" name="Google Shape;1679;p26"/>
            <p:cNvSpPr/>
            <p:nvPr/>
          </p:nvSpPr>
          <p:spPr>
            <a:xfrm>
              <a:off x="8263502" y="2555026"/>
              <a:ext cx="4088811" cy="4088811"/>
            </a:xfrm>
            <a:custGeom>
              <a:avLst/>
              <a:gdLst/>
              <a:ahLst/>
              <a:cxnLst/>
              <a:rect l="l" t="t" r="r" b="b"/>
              <a:pathLst>
                <a:path w="21100" h="21100" fill="none" extrusionOk="0">
                  <a:moveTo>
                    <a:pt x="21100" y="21099"/>
                  </a:moveTo>
                  <a:lnTo>
                    <a:pt x="1" y="21099"/>
                  </a:lnTo>
                  <a:lnTo>
                    <a:pt x="1" y="3911"/>
                  </a:lnTo>
                  <a:lnTo>
                    <a:pt x="3809" y="0"/>
                  </a:lnTo>
                  <a:lnTo>
                    <a:pt x="21100" y="0"/>
                  </a:lnTo>
                  <a:close/>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26"/>
            <p:cNvSpPr/>
            <p:nvPr/>
          </p:nvSpPr>
          <p:spPr>
            <a:xfrm>
              <a:off x="8263502" y="2555026"/>
              <a:ext cx="4088811" cy="4088811"/>
            </a:xfrm>
            <a:custGeom>
              <a:avLst/>
              <a:gdLst/>
              <a:ahLst/>
              <a:cxnLst/>
              <a:rect l="l" t="t" r="r" b="b"/>
              <a:pathLst>
                <a:path w="21100" h="21100" fill="none" extrusionOk="0">
                  <a:moveTo>
                    <a:pt x="21100" y="21099"/>
                  </a:moveTo>
                  <a:lnTo>
                    <a:pt x="1" y="21099"/>
                  </a:lnTo>
                  <a:lnTo>
                    <a:pt x="1" y="3911"/>
                  </a:lnTo>
                  <a:lnTo>
                    <a:pt x="3809" y="0"/>
                  </a:lnTo>
                  <a:lnTo>
                    <a:pt x="21100" y="0"/>
                  </a:lnTo>
                  <a:close/>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26"/>
            <p:cNvSpPr/>
            <p:nvPr/>
          </p:nvSpPr>
          <p:spPr>
            <a:xfrm rot="-5400000">
              <a:off x="8064107" y="3895031"/>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26"/>
            <p:cNvSpPr/>
            <p:nvPr/>
          </p:nvSpPr>
          <p:spPr>
            <a:xfrm rot="-5400000">
              <a:off x="8064107" y="4854069"/>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26"/>
            <p:cNvSpPr/>
            <p:nvPr/>
          </p:nvSpPr>
          <p:spPr>
            <a:xfrm rot="-5400000">
              <a:off x="8064107" y="5813119"/>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26"/>
            <p:cNvSpPr/>
            <p:nvPr/>
          </p:nvSpPr>
          <p:spPr>
            <a:xfrm rot="-5400000">
              <a:off x="8064107" y="3895031"/>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26"/>
            <p:cNvSpPr/>
            <p:nvPr/>
          </p:nvSpPr>
          <p:spPr>
            <a:xfrm rot="-5400000">
              <a:off x="8064107" y="4854069"/>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26"/>
            <p:cNvSpPr/>
            <p:nvPr/>
          </p:nvSpPr>
          <p:spPr>
            <a:xfrm rot="-5400000">
              <a:off x="8064107" y="5813119"/>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87" name="Google Shape;1687;p26"/>
          <p:cNvGrpSpPr/>
          <p:nvPr/>
        </p:nvGrpSpPr>
        <p:grpSpPr>
          <a:xfrm>
            <a:off x="-2355008" y="4599424"/>
            <a:ext cx="6876983" cy="300288"/>
            <a:chOff x="-2355008" y="4599424"/>
            <a:chExt cx="6876983" cy="300288"/>
          </a:xfrm>
        </p:grpSpPr>
        <p:sp>
          <p:nvSpPr>
            <p:cNvPr id="1688" name="Google Shape;1688;p26"/>
            <p:cNvSpPr/>
            <p:nvPr/>
          </p:nvSpPr>
          <p:spPr>
            <a:xfrm rot="-5400000">
              <a:off x="998719" y="1376456"/>
              <a:ext cx="169528" cy="6876983"/>
            </a:xfrm>
            <a:custGeom>
              <a:avLst/>
              <a:gdLst/>
              <a:ahLst/>
              <a:cxnLst/>
              <a:rect l="l" t="t" r="r" b="b"/>
              <a:pathLst>
                <a:path w="1468" h="59550" fill="none" extrusionOk="0">
                  <a:moveTo>
                    <a:pt x="1467" y="59549"/>
                  </a:moveTo>
                  <a:lnTo>
                    <a:pt x="1467" y="12749"/>
                  </a:lnTo>
                  <a:lnTo>
                    <a:pt x="1" y="11303"/>
                  </a:lnTo>
                  <a:lnTo>
                    <a:pt x="1" y="0"/>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26"/>
            <p:cNvSpPr/>
            <p:nvPr/>
          </p:nvSpPr>
          <p:spPr>
            <a:xfrm rot="10800000" flipH="1">
              <a:off x="107470" y="4599424"/>
              <a:ext cx="1315747"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26"/>
            <p:cNvSpPr/>
            <p:nvPr/>
          </p:nvSpPr>
          <p:spPr>
            <a:xfrm rot="-5400000">
              <a:off x="998719" y="1376456"/>
              <a:ext cx="169528" cy="6876983"/>
            </a:xfrm>
            <a:custGeom>
              <a:avLst/>
              <a:gdLst/>
              <a:ahLst/>
              <a:cxnLst/>
              <a:rect l="l" t="t" r="r" b="b"/>
              <a:pathLst>
                <a:path w="1468" h="59550" fill="none" extrusionOk="0">
                  <a:moveTo>
                    <a:pt x="1467" y="59549"/>
                  </a:moveTo>
                  <a:lnTo>
                    <a:pt x="1467" y="12749"/>
                  </a:lnTo>
                  <a:lnTo>
                    <a:pt x="1" y="11303"/>
                  </a:lnTo>
                  <a:lnTo>
                    <a:pt x="1" y="0"/>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26"/>
            <p:cNvSpPr/>
            <p:nvPr/>
          </p:nvSpPr>
          <p:spPr>
            <a:xfrm rot="10800000" flipH="1">
              <a:off x="107470" y="4599424"/>
              <a:ext cx="1315747"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hree columns">
  <p:cSld name="CUSTOM_4">
    <p:spTree>
      <p:nvGrpSpPr>
        <p:cNvPr id="1" name="Shape 1692"/>
        <p:cNvGrpSpPr/>
        <p:nvPr/>
      </p:nvGrpSpPr>
      <p:grpSpPr>
        <a:xfrm>
          <a:off x="0" y="0"/>
          <a:ext cx="0" cy="0"/>
          <a:chOff x="0" y="0"/>
          <a:chExt cx="0" cy="0"/>
        </a:xfrm>
      </p:grpSpPr>
      <p:sp>
        <p:nvSpPr>
          <p:cNvPr id="1693" name="Google Shape;1693;p27"/>
          <p:cNvSpPr txBox="1">
            <a:spLocks noGrp="1"/>
          </p:cNvSpPr>
          <p:nvPr>
            <p:ph type="title"/>
          </p:nvPr>
        </p:nvSpPr>
        <p:spPr>
          <a:xfrm>
            <a:off x="713225" y="539525"/>
            <a:ext cx="7717500" cy="478200"/>
          </a:xfrm>
          <a:prstGeom prst="rect">
            <a:avLst/>
          </a:prstGeom>
        </p:spPr>
        <p:txBody>
          <a:bodyPr spcFirstLastPara="1" wrap="square" lIns="91425" tIns="91425" rIns="91425" bIns="91425" anchor="t" anchorCtr="0">
            <a:noAutofit/>
          </a:bodyPr>
          <a:lstStyle>
            <a:lvl1pPr lvl="0">
              <a:spcBef>
                <a:spcPts val="0"/>
              </a:spcBef>
              <a:spcAft>
                <a:spcPts val="0"/>
              </a:spcAft>
              <a:buSzPts val="3300"/>
              <a:buNone/>
              <a:defRPr/>
            </a:lvl1pPr>
            <a:lvl2pPr lvl="1">
              <a:spcBef>
                <a:spcPts val="0"/>
              </a:spcBef>
              <a:spcAft>
                <a:spcPts val="0"/>
              </a:spcAft>
              <a:buSzPts val="3300"/>
              <a:buNone/>
              <a:defRPr/>
            </a:lvl2pPr>
            <a:lvl3pPr lvl="2">
              <a:spcBef>
                <a:spcPts val="0"/>
              </a:spcBef>
              <a:spcAft>
                <a:spcPts val="0"/>
              </a:spcAft>
              <a:buSzPts val="3300"/>
              <a:buNone/>
              <a:defRPr/>
            </a:lvl3pPr>
            <a:lvl4pPr lvl="3">
              <a:spcBef>
                <a:spcPts val="0"/>
              </a:spcBef>
              <a:spcAft>
                <a:spcPts val="0"/>
              </a:spcAft>
              <a:buSzPts val="3300"/>
              <a:buNone/>
              <a:defRPr/>
            </a:lvl4pPr>
            <a:lvl5pPr lvl="4">
              <a:spcBef>
                <a:spcPts val="0"/>
              </a:spcBef>
              <a:spcAft>
                <a:spcPts val="0"/>
              </a:spcAft>
              <a:buSzPts val="3300"/>
              <a:buNone/>
              <a:defRPr/>
            </a:lvl5pPr>
            <a:lvl6pPr lvl="5">
              <a:spcBef>
                <a:spcPts val="0"/>
              </a:spcBef>
              <a:spcAft>
                <a:spcPts val="0"/>
              </a:spcAft>
              <a:buSzPts val="3300"/>
              <a:buNone/>
              <a:defRPr/>
            </a:lvl6pPr>
            <a:lvl7pPr lvl="6">
              <a:spcBef>
                <a:spcPts val="0"/>
              </a:spcBef>
              <a:spcAft>
                <a:spcPts val="0"/>
              </a:spcAft>
              <a:buSzPts val="3300"/>
              <a:buNone/>
              <a:defRPr/>
            </a:lvl7pPr>
            <a:lvl8pPr lvl="7">
              <a:spcBef>
                <a:spcPts val="0"/>
              </a:spcBef>
              <a:spcAft>
                <a:spcPts val="0"/>
              </a:spcAft>
              <a:buSzPts val="3300"/>
              <a:buNone/>
              <a:defRPr/>
            </a:lvl8pPr>
            <a:lvl9pPr lvl="8">
              <a:spcBef>
                <a:spcPts val="0"/>
              </a:spcBef>
              <a:spcAft>
                <a:spcPts val="0"/>
              </a:spcAft>
              <a:buSzPts val="3300"/>
              <a:buNone/>
              <a:defRPr/>
            </a:lvl9pPr>
          </a:lstStyle>
          <a:p>
            <a:endParaRPr/>
          </a:p>
        </p:txBody>
      </p:sp>
      <p:sp>
        <p:nvSpPr>
          <p:cNvPr id="1694" name="Google Shape;1694;p27"/>
          <p:cNvSpPr txBox="1">
            <a:spLocks noGrp="1"/>
          </p:cNvSpPr>
          <p:nvPr>
            <p:ph type="subTitle" idx="1"/>
          </p:nvPr>
        </p:nvSpPr>
        <p:spPr>
          <a:xfrm>
            <a:off x="865622" y="3215691"/>
            <a:ext cx="2314500" cy="784500"/>
          </a:xfrm>
          <a:prstGeom prst="rect">
            <a:avLst/>
          </a:prstGeom>
        </p:spPr>
        <p:txBody>
          <a:bodyPr spcFirstLastPara="1" wrap="square" lIns="91425" tIns="0"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95" name="Google Shape;1695;p27"/>
          <p:cNvSpPr txBox="1">
            <a:spLocks noGrp="1"/>
          </p:cNvSpPr>
          <p:nvPr>
            <p:ph type="subTitle" idx="2"/>
          </p:nvPr>
        </p:nvSpPr>
        <p:spPr>
          <a:xfrm>
            <a:off x="865622" y="2804315"/>
            <a:ext cx="2314500" cy="381300"/>
          </a:xfrm>
          <a:prstGeom prst="rect">
            <a:avLst/>
          </a:prstGeom>
        </p:spPr>
        <p:txBody>
          <a:bodyPr spcFirstLastPara="1" wrap="square" lIns="91425" tIns="0" rIns="91425" bIns="91425" anchor="t" anchorCtr="0">
            <a:noAutofit/>
          </a:bodyPr>
          <a:lstStyle>
            <a:lvl1pPr lvl="0" algn="ctr" rtl="0">
              <a:lnSpc>
                <a:spcPct val="100000"/>
              </a:lnSpc>
              <a:spcBef>
                <a:spcPts val="0"/>
              </a:spcBef>
              <a:spcAft>
                <a:spcPts val="0"/>
              </a:spcAft>
              <a:buSzPts val="2000"/>
              <a:buFont typeface="Play"/>
              <a:buNone/>
              <a:defRPr sz="2000" b="1">
                <a:latin typeface="Play"/>
                <a:ea typeface="Play"/>
                <a:cs typeface="Play"/>
                <a:sym typeface="Play"/>
              </a:defRPr>
            </a:lvl1pPr>
            <a:lvl2pPr lvl="1" algn="ctr" rtl="0">
              <a:lnSpc>
                <a:spcPct val="100000"/>
              </a:lnSpc>
              <a:spcBef>
                <a:spcPts val="0"/>
              </a:spcBef>
              <a:spcAft>
                <a:spcPts val="0"/>
              </a:spcAft>
              <a:buSzPts val="2000"/>
              <a:buFont typeface="Play"/>
              <a:buNone/>
              <a:defRPr sz="2000" b="1">
                <a:latin typeface="Play"/>
                <a:ea typeface="Play"/>
                <a:cs typeface="Play"/>
                <a:sym typeface="Play"/>
              </a:defRPr>
            </a:lvl2pPr>
            <a:lvl3pPr lvl="2" algn="ctr" rtl="0">
              <a:lnSpc>
                <a:spcPct val="100000"/>
              </a:lnSpc>
              <a:spcBef>
                <a:spcPts val="0"/>
              </a:spcBef>
              <a:spcAft>
                <a:spcPts val="0"/>
              </a:spcAft>
              <a:buSzPts val="2000"/>
              <a:buFont typeface="Play"/>
              <a:buNone/>
              <a:defRPr sz="2000" b="1">
                <a:latin typeface="Play"/>
                <a:ea typeface="Play"/>
                <a:cs typeface="Play"/>
                <a:sym typeface="Play"/>
              </a:defRPr>
            </a:lvl3pPr>
            <a:lvl4pPr lvl="3" algn="ctr" rtl="0">
              <a:lnSpc>
                <a:spcPct val="100000"/>
              </a:lnSpc>
              <a:spcBef>
                <a:spcPts val="0"/>
              </a:spcBef>
              <a:spcAft>
                <a:spcPts val="0"/>
              </a:spcAft>
              <a:buSzPts val="2000"/>
              <a:buFont typeface="Play"/>
              <a:buNone/>
              <a:defRPr sz="2000" b="1">
                <a:latin typeface="Play"/>
                <a:ea typeface="Play"/>
                <a:cs typeface="Play"/>
                <a:sym typeface="Play"/>
              </a:defRPr>
            </a:lvl4pPr>
            <a:lvl5pPr lvl="4" algn="ctr" rtl="0">
              <a:lnSpc>
                <a:spcPct val="100000"/>
              </a:lnSpc>
              <a:spcBef>
                <a:spcPts val="0"/>
              </a:spcBef>
              <a:spcAft>
                <a:spcPts val="0"/>
              </a:spcAft>
              <a:buSzPts val="2000"/>
              <a:buFont typeface="Play"/>
              <a:buNone/>
              <a:defRPr sz="2000" b="1">
                <a:latin typeface="Play"/>
                <a:ea typeface="Play"/>
                <a:cs typeface="Play"/>
                <a:sym typeface="Play"/>
              </a:defRPr>
            </a:lvl5pPr>
            <a:lvl6pPr lvl="5" algn="ctr" rtl="0">
              <a:lnSpc>
                <a:spcPct val="100000"/>
              </a:lnSpc>
              <a:spcBef>
                <a:spcPts val="0"/>
              </a:spcBef>
              <a:spcAft>
                <a:spcPts val="0"/>
              </a:spcAft>
              <a:buSzPts val="2000"/>
              <a:buFont typeface="Play"/>
              <a:buNone/>
              <a:defRPr sz="2000" b="1">
                <a:latin typeface="Play"/>
                <a:ea typeface="Play"/>
                <a:cs typeface="Play"/>
                <a:sym typeface="Play"/>
              </a:defRPr>
            </a:lvl6pPr>
            <a:lvl7pPr lvl="6" algn="ctr" rtl="0">
              <a:lnSpc>
                <a:spcPct val="100000"/>
              </a:lnSpc>
              <a:spcBef>
                <a:spcPts val="0"/>
              </a:spcBef>
              <a:spcAft>
                <a:spcPts val="0"/>
              </a:spcAft>
              <a:buSzPts val="2000"/>
              <a:buFont typeface="Play"/>
              <a:buNone/>
              <a:defRPr sz="2000" b="1">
                <a:latin typeface="Play"/>
                <a:ea typeface="Play"/>
                <a:cs typeface="Play"/>
                <a:sym typeface="Play"/>
              </a:defRPr>
            </a:lvl7pPr>
            <a:lvl8pPr lvl="7" algn="ctr" rtl="0">
              <a:lnSpc>
                <a:spcPct val="100000"/>
              </a:lnSpc>
              <a:spcBef>
                <a:spcPts val="0"/>
              </a:spcBef>
              <a:spcAft>
                <a:spcPts val="0"/>
              </a:spcAft>
              <a:buSzPts val="2000"/>
              <a:buFont typeface="Play"/>
              <a:buNone/>
              <a:defRPr sz="2000" b="1">
                <a:latin typeface="Play"/>
                <a:ea typeface="Play"/>
                <a:cs typeface="Play"/>
                <a:sym typeface="Play"/>
              </a:defRPr>
            </a:lvl8pPr>
            <a:lvl9pPr lvl="8" algn="ctr" rtl="0">
              <a:lnSpc>
                <a:spcPct val="100000"/>
              </a:lnSpc>
              <a:spcBef>
                <a:spcPts val="0"/>
              </a:spcBef>
              <a:spcAft>
                <a:spcPts val="0"/>
              </a:spcAft>
              <a:buSzPts val="2000"/>
              <a:buFont typeface="Play"/>
              <a:buNone/>
              <a:defRPr sz="2000" b="1">
                <a:latin typeface="Play"/>
                <a:ea typeface="Play"/>
                <a:cs typeface="Play"/>
                <a:sym typeface="Play"/>
              </a:defRPr>
            </a:lvl9pPr>
          </a:lstStyle>
          <a:p>
            <a:endParaRPr/>
          </a:p>
        </p:txBody>
      </p:sp>
      <p:sp>
        <p:nvSpPr>
          <p:cNvPr id="1696" name="Google Shape;1696;p27"/>
          <p:cNvSpPr txBox="1">
            <a:spLocks noGrp="1"/>
          </p:cNvSpPr>
          <p:nvPr>
            <p:ph type="subTitle" idx="3"/>
          </p:nvPr>
        </p:nvSpPr>
        <p:spPr>
          <a:xfrm>
            <a:off x="5963872" y="3215691"/>
            <a:ext cx="2314500" cy="784500"/>
          </a:xfrm>
          <a:prstGeom prst="rect">
            <a:avLst/>
          </a:prstGeom>
        </p:spPr>
        <p:txBody>
          <a:bodyPr spcFirstLastPara="1" wrap="square" lIns="91425" tIns="0"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97" name="Google Shape;1697;p27"/>
          <p:cNvSpPr txBox="1">
            <a:spLocks noGrp="1"/>
          </p:cNvSpPr>
          <p:nvPr>
            <p:ph type="subTitle" idx="4"/>
          </p:nvPr>
        </p:nvSpPr>
        <p:spPr>
          <a:xfrm>
            <a:off x="5963872" y="2804315"/>
            <a:ext cx="2314500" cy="381300"/>
          </a:xfrm>
          <a:prstGeom prst="rect">
            <a:avLst/>
          </a:prstGeom>
        </p:spPr>
        <p:txBody>
          <a:bodyPr spcFirstLastPara="1" wrap="square" lIns="91425" tIns="0" rIns="91425" bIns="91425" anchor="t" anchorCtr="0">
            <a:noAutofit/>
          </a:bodyPr>
          <a:lstStyle>
            <a:lvl1pPr lvl="0" algn="ctr" rtl="0">
              <a:lnSpc>
                <a:spcPct val="100000"/>
              </a:lnSpc>
              <a:spcBef>
                <a:spcPts val="0"/>
              </a:spcBef>
              <a:spcAft>
                <a:spcPts val="0"/>
              </a:spcAft>
              <a:buSzPts val="2000"/>
              <a:buFont typeface="Play"/>
              <a:buNone/>
              <a:defRPr sz="2000" b="1">
                <a:latin typeface="Play"/>
                <a:ea typeface="Play"/>
                <a:cs typeface="Play"/>
                <a:sym typeface="Play"/>
              </a:defRPr>
            </a:lvl1pPr>
            <a:lvl2pPr lvl="1" algn="ctr" rtl="0">
              <a:lnSpc>
                <a:spcPct val="100000"/>
              </a:lnSpc>
              <a:spcBef>
                <a:spcPts val="0"/>
              </a:spcBef>
              <a:spcAft>
                <a:spcPts val="0"/>
              </a:spcAft>
              <a:buSzPts val="2000"/>
              <a:buFont typeface="Play"/>
              <a:buNone/>
              <a:defRPr sz="2000" b="1">
                <a:latin typeface="Play"/>
                <a:ea typeface="Play"/>
                <a:cs typeface="Play"/>
                <a:sym typeface="Play"/>
              </a:defRPr>
            </a:lvl2pPr>
            <a:lvl3pPr lvl="2" algn="ctr" rtl="0">
              <a:lnSpc>
                <a:spcPct val="100000"/>
              </a:lnSpc>
              <a:spcBef>
                <a:spcPts val="0"/>
              </a:spcBef>
              <a:spcAft>
                <a:spcPts val="0"/>
              </a:spcAft>
              <a:buSzPts val="2000"/>
              <a:buFont typeface="Play"/>
              <a:buNone/>
              <a:defRPr sz="2000" b="1">
                <a:latin typeface="Play"/>
                <a:ea typeface="Play"/>
                <a:cs typeface="Play"/>
                <a:sym typeface="Play"/>
              </a:defRPr>
            </a:lvl3pPr>
            <a:lvl4pPr lvl="3" algn="ctr" rtl="0">
              <a:lnSpc>
                <a:spcPct val="100000"/>
              </a:lnSpc>
              <a:spcBef>
                <a:spcPts val="0"/>
              </a:spcBef>
              <a:spcAft>
                <a:spcPts val="0"/>
              </a:spcAft>
              <a:buSzPts val="2000"/>
              <a:buFont typeface="Play"/>
              <a:buNone/>
              <a:defRPr sz="2000" b="1">
                <a:latin typeface="Play"/>
                <a:ea typeface="Play"/>
                <a:cs typeface="Play"/>
                <a:sym typeface="Play"/>
              </a:defRPr>
            </a:lvl4pPr>
            <a:lvl5pPr lvl="4" algn="ctr" rtl="0">
              <a:lnSpc>
                <a:spcPct val="100000"/>
              </a:lnSpc>
              <a:spcBef>
                <a:spcPts val="0"/>
              </a:spcBef>
              <a:spcAft>
                <a:spcPts val="0"/>
              </a:spcAft>
              <a:buSzPts val="2000"/>
              <a:buFont typeface="Play"/>
              <a:buNone/>
              <a:defRPr sz="2000" b="1">
                <a:latin typeface="Play"/>
                <a:ea typeface="Play"/>
                <a:cs typeface="Play"/>
                <a:sym typeface="Play"/>
              </a:defRPr>
            </a:lvl5pPr>
            <a:lvl6pPr lvl="5" algn="ctr" rtl="0">
              <a:lnSpc>
                <a:spcPct val="100000"/>
              </a:lnSpc>
              <a:spcBef>
                <a:spcPts val="0"/>
              </a:spcBef>
              <a:spcAft>
                <a:spcPts val="0"/>
              </a:spcAft>
              <a:buSzPts val="2000"/>
              <a:buFont typeface="Play"/>
              <a:buNone/>
              <a:defRPr sz="2000" b="1">
                <a:latin typeface="Play"/>
                <a:ea typeface="Play"/>
                <a:cs typeface="Play"/>
                <a:sym typeface="Play"/>
              </a:defRPr>
            </a:lvl6pPr>
            <a:lvl7pPr lvl="6" algn="ctr" rtl="0">
              <a:lnSpc>
                <a:spcPct val="100000"/>
              </a:lnSpc>
              <a:spcBef>
                <a:spcPts val="0"/>
              </a:spcBef>
              <a:spcAft>
                <a:spcPts val="0"/>
              </a:spcAft>
              <a:buSzPts val="2000"/>
              <a:buFont typeface="Play"/>
              <a:buNone/>
              <a:defRPr sz="2000" b="1">
                <a:latin typeface="Play"/>
                <a:ea typeface="Play"/>
                <a:cs typeface="Play"/>
                <a:sym typeface="Play"/>
              </a:defRPr>
            </a:lvl7pPr>
            <a:lvl8pPr lvl="7" algn="ctr" rtl="0">
              <a:lnSpc>
                <a:spcPct val="100000"/>
              </a:lnSpc>
              <a:spcBef>
                <a:spcPts val="0"/>
              </a:spcBef>
              <a:spcAft>
                <a:spcPts val="0"/>
              </a:spcAft>
              <a:buSzPts val="2000"/>
              <a:buFont typeface="Play"/>
              <a:buNone/>
              <a:defRPr sz="2000" b="1">
                <a:latin typeface="Play"/>
                <a:ea typeface="Play"/>
                <a:cs typeface="Play"/>
                <a:sym typeface="Play"/>
              </a:defRPr>
            </a:lvl8pPr>
            <a:lvl9pPr lvl="8" algn="ctr" rtl="0">
              <a:lnSpc>
                <a:spcPct val="100000"/>
              </a:lnSpc>
              <a:spcBef>
                <a:spcPts val="0"/>
              </a:spcBef>
              <a:spcAft>
                <a:spcPts val="0"/>
              </a:spcAft>
              <a:buSzPts val="2000"/>
              <a:buFont typeface="Play"/>
              <a:buNone/>
              <a:defRPr sz="2000" b="1">
                <a:latin typeface="Play"/>
                <a:ea typeface="Play"/>
                <a:cs typeface="Play"/>
                <a:sym typeface="Play"/>
              </a:defRPr>
            </a:lvl9pPr>
          </a:lstStyle>
          <a:p>
            <a:endParaRPr/>
          </a:p>
        </p:txBody>
      </p:sp>
      <p:sp>
        <p:nvSpPr>
          <p:cNvPr id="1698" name="Google Shape;1698;p27"/>
          <p:cNvSpPr txBox="1">
            <a:spLocks noGrp="1"/>
          </p:cNvSpPr>
          <p:nvPr>
            <p:ph type="subTitle" idx="5"/>
          </p:nvPr>
        </p:nvSpPr>
        <p:spPr>
          <a:xfrm>
            <a:off x="3414747" y="3215691"/>
            <a:ext cx="2314500" cy="784500"/>
          </a:xfrm>
          <a:prstGeom prst="rect">
            <a:avLst/>
          </a:prstGeom>
        </p:spPr>
        <p:txBody>
          <a:bodyPr spcFirstLastPara="1" wrap="square" lIns="91425" tIns="0"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99" name="Google Shape;1699;p27"/>
          <p:cNvSpPr txBox="1">
            <a:spLocks noGrp="1"/>
          </p:cNvSpPr>
          <p:nvPr>
            <p:ph type="subTitle" idx="6"/>
          </p:nvPr>
        </p:nvSpPr>
        <p:spPr>
          <a:xfrm>
            <a:off x="3414747" y="2804315"/>
            <a:ext cx="2314500" cy="381300"/>
          </a:xfrm>
          <a:prstGeom prst="rect">
            <a:avLst/>
          </a:prstGeom>
        </p:spPr>
        <p:txBody>
          <a:bodyPr spcFirstLastPara="1" wrap="square" lIns="91425" tIns="0" rIns="91425" bIns="91425" anchor="t" anchorCtr="0">
            <a:noAutofit/>
          </a:bodyPr>
          <a:lstStyle>
            <a:lvl1pPr lvl="0" algn="ctr" rtl="0">
              <a:lnSpc>
                <a:spcPct val="100000"/>
              </a:lnSpc>
              <a:spcBef>
                <a:spcPts val="0"/>
              </a:spcBef>
              <a:spcAft>
                <a:spcPts val="0"/>
              </a:spcAft>
              <a:buSzPts val="2000"/>
              <a:buFont typeface="Play"/>
              <a:buNone/>
              <a:defRPr sz="2000" b="1">
                <a:latin typeface="Play"/>
                <a:ea typeface="Play"/>
                <a:cs typeface="Play"/>
                <a:sym typeface="Play"/>
              </a:defRPr>
            </a:lvl1pPr>
            <a:lvl2pPr lvl="1" algn="ctr" rtl="0">
              <a:lnSpc>
                <a:spcPct val="100000"/>
              </a:lnSpc>
              <a:spcBef>
                <a:spcPts val="0"/>
              </a:spcBef>
              <a:spcAft>
                <a:spcPts val="0"/>
              </a:spcAft>
              <a:buSzPts val="2000"/>
              <a:buFont typeface="Play"/>
              <a:buNone/>
              <a:defRPr sz="2000" b="1">
                <a:latin typeface="Play"/>
                <a:ea typeface="Play"/>
                <a:cs typeface="Play"/>
                <a:sym typeface="Play"/>
              </a:defRPr>
            </a:lvl2pPr>
            <a:lvl3pPr lvl="2" algn="ctr" rtl="0">
              <a:lnSpc>
                <a:spcPct val="100000"/>
              </a:lnSpc>
              <a:spcBef>
                <a:spcPts val="0"/>
              </a:spcBef>
              <a:spcAft>
                <a:spcPts val="0"/>
              </a:spcAft>
              <a:buSzPts val="2000"/>
              <a:buFont typeface="Play"/>
              <a:buNone/>
              <a:defRPr sz="2000" b="1">
                <a:latin typeface="Play"/>
                <a:ea typeface="Play"/>
                <a:cs typeface="Play"/>
                <a:sym typeface="Play"/>
              </a:defRPr>
            </a:lvl3pPr>
            <a:lvl4pPr lvl="3" algn="ctr" rtl="0">
              <a:lnSpc>
                <a:spcPct val="100000"/>
              </a:lnSpc>
              <a:spcBef>
                <a:spcPts val="0"/>
              </a:spcBef>
              <a:spcAft>
                <a:spcPts val="0"/>
              </a:spcAft>
              <a:buSzPts val="2000"/>
              <a:buFont typeface="Play"/>
              <a:buNone/>
              <a:defRPr sz="2000" b="1">
                <a:latin typeface="Play"/>
                <a:ea typeface="Play"/>
                <a:cs typeface="Play"/>
                <a:sym typeface="Play"/>
              </a:defRPr>
            </a:lvl4pPr>
            <a:lvl5pPr lvl="4" algn="ctr" rtl="0">
              <a:lnSpc>
                <a:spcPct val="100000"/>
              </a:lnSpc>
              <a:spcBef>
                <a:spcPts val="0"/>
              </a:spcBef>
              <a:spcAft>
                <a:spcPts val="0"/>
              </a:spcAft>
              <a:buSzPts val="2000"/>
              <a:buFont typeface="Play"/>
              <a:buNone/>
              <a:defRPr sz="2000" b="1">
                <a:latin typeface="Play"/>
                <a:ea typeface="Play"/>
                <a:cs typeface="Play"/>
                <a:sym typeface="Play"/>
              </a:defRPr>
            </a:lvl5pPr>
            <a:lvl6pPr lvl="5" algn="ctr" rtl="0">
              <a:lnSpc>
                <a:spcPct val="100000"/>
              </a:lnSpc>
              <a:spcBef>
                <a:spcPts val="0"/>
              </a:spcBef>
              <a:spcAft>
                <a:spcPts val="0"/>
              </a:spcAft>
              <a:buSzPts val="2000"/>
              <a:buFont typeface="Play"/>
              <a:buNone/>
              <a:defRPr sz="2000" b="1">
                <a:latin typeface="Play"/>
                <a:ea typeface="Play"/>
                <a:cs typeface="Play"/>
                <a:sym typeface="Play"/>
              </a:defRPr>
            </a:lvl6pPr>
            <a:lvl7pPr lvl="6" algn="ctr" rtl="0">
              <a:lnSpc>
                <a:spcPct val="100000"/>
              </a:lnSpc>
              <a:spcBef>
                <a:spcPts val="0"/>
              </a:spcBef>
              <a:spcAft>
                <a:spcPts val="0"/>
              </a:spcAft>
              <a:buSzPts val="2000"/>
              <a:buFont typeface="Play"/>
              <a:buNone/>
              <a:defRPr sz="2000" b="1">
                <a:latin typeface="Play"/>
                <a:ea typeface="Play"/>
                <a:cs typeface="Play"/>
                <a:sym typeface="Play"/>
              </a:defRPr>
            </a:lvl7pPr>
            <a:lvl8pPr lvl="7" algn="ctr" rtl="0">
              <a:lnSpc>
                <a:spcPct val="100000"/>
              </a:lnSpc>
              <a:spcBef>
                <a:spcPts val="0"/>
              </a:spcBef>
              <a:spcAft>
                <a:spcPts val="0"/>
              </a:spcAft>
              <a:buSzPts val="2000"/>
              <a:buFont typeface="Play"/>
              <a:buNone/>
              <a:defRPr sz="2000" b="1">
                <a:latin typeface="Play"/>
                <a:ea typeface="Play"/>
                <a:cs typeface="Play"/>
                <a:sym typeface="Play"/>
              </a:defRPr>
            </a:lvl8pPr>
            <a:lvl9pPr lvl="8" algn="ctr" rtl="0">
              <a:lnSpc>
                <a:spcPct val="100000"/>
              </a:lnSpc>
              <a:spcBef>
                <a:spcPts val="0"/>
              </a:spcBef>
              <a:spcAft>
                <a:spcPts val="0"/>
              </a:spcAft>
              <a:buSzPts val="2000"/>
              <a:buFont typeface="Play"/>
              <a:buNone/>
              <a:defRPr sz="2000" b="1">
                <a:latin typeface="Play"/>
                <a:ea typeface="Play"/>
                <a:cs typeface="Play"/>
                <a:sym typeface="Play"/>
              </a:defRPr>
            </a:lvl9pPr>
          </a:lstStyle>
          <a:p>
            <a:endParaRPr/>
          </a:p>
        </p:txBody>
      </p:sp>
      <p:grpSp>
        <p:nvGrpSpPr>
          <p:cNvPr id="1700" name="Google Shape;1700;p27"/>
          <p:cNvGrpSpPr/>
          <p:nvPr/>
        </p:nvGrpSpPr>
        <p:grpSpPr>
          <a:xfrm flipH="1">
            <a:off x="8513002" y="2185426"/>
            <a:ext cx="4088811" cy="4088811"/>
            <a:chOff x="-3640848" y="2185426"/>
            <a:chExt cx="4088811" cy="4088811"/>
          </a:xfrm>
        </p:grpSpPr>
        <p:sp>
          <p:nvSpPr>
            <p:cNvPr id="1701" name="Google Shape;1701;p27"/>
            <p:cNvSpPr/>
            <p:nvPr/>
          </p:nvSpPr>
          <p:spPr>
            <a:xfrm flipH="1">
              <a:off x="-3640848" y="2185426"/>
              <a:ext cx="4088811" cy="4088811"/>
            </a:xfrm>
            <a:custGeom>
              <a:avLst/>
              <a:gdLst/>
              <a:ahLst/>
              <a:cxnLst/>
              <a:rect l="l" t="t" r="r" b="b"/>
              <a:pathLst>
                <a:path w="21100" h="21100" fill="none" extrusionOk="0">
                  <a:moveTo>
                    <a:pt x="21100" y="21099"/>
                  </a:moveTo>
                  <a:lnTo>
                    <a:pt x="1" y="21099"/>
                  </a:lnTo>
                  <a:lnTo>
                    <a:pt x="1" y="3911"/>
                  </a:lnTo>
                  <a:lnTo>
                    <a:pt x="3809" y="0"/>
                  </a:lnTo>
                  <a:lnTo>
                    <a:pt x="21100" y="0"/>
                  </a:lnTo>
                  <a:close/>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27"/>
            <p:cNvSpPr/>
            <p:nvPr/>
          </p:nvSpPr>
          <p:spPr>
            <a:xfrm flipH="1">
              <a:off x="-3640848" y="2185426"/>
              <a:ext cx="4088811" cy="4088811"/>
            </a:xfrm>
            <a:custGeom>
              <a:avLst/>
              <a:gdLst/>
              <a:ahLst/>
              <a:cxnLst/>
              <a:rect l="l" t="t" r="r" b="b"/>
              <a:pathLst>
                <a:path w="21100" h="21100" fill="none" extrusionOk="0">
                  <a:moveTo>
                    <a:pt x="21100" y="21099"/>
                  </a:moveTo>
                  <a:lnTo>
                    <a:pt x="1" y="21099"/>
                  </a:lnTo>
                  <a:lnTo>
                    <a:pt x="1" y="3911"/>
                  </a:lnTo>
                  <a:lnTo>
                    <a:pt x="3809" y="0"/>
                  </a:lnTo>
                  <a:lnTo>
                    <a:pt x="21100" y="0"/>
                  </a:lnTo>
                  <a:close/>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03" name="Google Shape;1703;p27"/>
          <p:cNvGrpSpPr/>
          <p:nvPr/>
        </p:nvGrpSpPr>
        <p:grpSpPr>
          <a:xfrm rot="10800000" flipH="1">
            <a:off x="6545988" y="-10429089"/>
            <a:ext cx="3769563" cy="11358057"/>
            <a:chOff x="-2722250" y="-1079764"/>
            <a:chExt cx="3769563" cy="11358057"/>
          </a:xfrm>
        </p:grpSpPr>
        <p:sp>
          <p:nvSpPr>
            <p:cNvPr id="1704" name="Google Shape;1704;p27"/>
            <p:cNvSpPr/>
            <p:nvPr/>
          </p:nvSpPr>
          <p:spPr>
            <a:xfrm rot="-5400000">
              <a:off x="-6425973" y="2892399"/>
              <a:ext cx="11223689" cy="3548098"/>
            </a:xfrm>
            <a:custGeom>
              <a:avLst/>
              <a:gdLst/>
              <a:ahLst/>
              <a:cxnLst/>
              <a:rect l="l" t="t" r="r" b="b"/>
              <a:pathLst>
                <a:path w="68226" h="21568" fill="none" extrusionOk="0">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w="28575" cap="rnd" cmpd="sng">
              <a:solidFill>
                <a:schemeClr val="accent1"/>
              </a:solidFill>
              <a:prstDash val="solid"/>
              <a:round/>
              <a:headEnd type="none" w="sm" len="sm"/>
              <a:tailEnd type="none" w="sm" len="sm"/>
            </a:ln>
            <a:effectLst>
              <a:outerShdw blurRad="128588" dist="190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27"/>
            <p:cNvSpPr/>
            <p:nvPr/>
          </p:nvSpPr>
          <p:spPr>
            <a:xfrm rot="-5400000">
              <a:off x="779166" y="3484700"/>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27"/>
            <p:cNvSpPr/>
            <p:nvPr/>
          </p:nvSpPr>
          <p:spPr>
            <a:xfrm rot="-5400000">
              <a:off x="-363339" y="5689141"/>
              <a:ext cx="2553156" cy="268147"/>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27"/>
            <p:cNvSpPr/>
            <p:nvPr/>
          </p:nvSpPr>
          <p:spPr>
            <a:xfrm rot="-5400000">
              <a:off x="-6425973" y="2892399"/>
              <a:ext cx="11223689" cy="3548098"/>
            </a:xfrm>
            <a:custGeom>
              <a:avLst/>
              <a:gdLst/>
              <a:ahLst/>
              <a:cxnLst/>
              <a:rect l="l" t="t" r="r" b="b"/>
              <a:pathLst>
                <a:path w="68226" h="21568" fill="none" extrusionOk="0">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27"/>
            <p:cNvSpPr/>
            <p:nvPr/>
          </p:nvSpPr>
          <p:spPr>
            <a:xfrm rot="-5400000">
              <a:off x="779166" y="3484700"/>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27"/>
            <p:cNvSpPr/>
            <p:nvPr/>
          </p:nvSpPr>
          <p:spPr>
            <a:xfrm rot="-5400000">
              <a:off x="-363339" y="5689141"/>
              <a:ext cx="2553156" cy="268147"/>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27"/>
            <p:cNvSpPr/>
            <p:nvPr/>
          </p:nvSpPr>
          <p:spPr>
            <a:xfrm rot="-5400000">
              <a:off x="-1331823" y="-1079764"/>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27"/>
            <p:cNvSpPr/>
            <p:nvPr/>
          </p:nvSpPr>
          <p:spPr>
            <a:xfrm rot="-5400000">
              <a:off x="-413699" y="-829583"/>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27"/>
            <p:cNvSpPr/>
            <p:nvPr/>
          </p:nvSpPr>
          <p:spPr>
            <a:xfrm rot="-5400000">
              <a:off x="-2722238" y="1390659"/>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27"/>
            <p:cNvSpPr/>
            <p:nvPr/>
          </p:nvSpPr>
          <p:spPr>
            <a:xfrm rot="-5400000">
              <a:off x="-3866449" y="8223650"/>
              <a:ext cx="2556549" cy="268151"/>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27"/>
            <p:cNvSpPr/>
            <p:nvPr/>
          </p:nvSpPr>
          <p:spPr>
            <a:xfrm rot="-5400000">
              <a:off x="-3866449" y="8223650"/>
              <a:ext cx="2556549" cy="268151"/>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27"/>
            <p:cNvSpPr/>
            <p:nvPr/>
          </p:nvSpPr>
          <p:spPr>
            <a:xfrm rot="-5400000">
              <a:off x="-2722238" y="1390659"/>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27"/>
            <p:cNvSpPr/>
            <p:nvPr/>
          </p:nvSpPr>
          <p:spPr>
            <a:xfrm rot="-5400000">
              <a:off x="-1331823" y="-1079764"/>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27"/>
            <p:cNvSpPr/>
            <p:nvPr/>
          </p:nvSpPr>
          <p:spPr>
            <a:xfrm rot="-5400000">
              <a:off x="-413699" y="-829583"/>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8" name="Google Shape;1718;p27"/>
          <p:cNvGrpSpPr/>
          <p:nvPr/>
        </p:nvGrpSpPr>
        <p:grpSpPr>
          <a:xfrm rot="-5400000" flipH="1">
            <a:off x="-975725" y="4666451"/>
            <a:ext cx="4222888" cy="4088811"/>
            <a:chOff x="8129425" y="2555026"/>
            <a:chExt cx="4222888" cy="4088811"/>
          </a:xfrm>
        </p:grpSpPr>
        <p:sp>
          <p:nvSpPr>
            <p:cNvPr id="1719" name="Google Shape;1719;p27"/>
            <p:cNvSpPr/>
            <p:nvPr/>
          </p:nvSpPr>
          <p:spPr>
            <a:xfrm>
              <a:off x="8263502" y="2555026"/>
              <a:ext cx="4088811" cy="4088811"/>
            </a:xfrm>
            <a:custGeom>
              <a:avLst/>
              <a:gdLst/>
              <a:ahLst/>
              <a:cxnLst/>
              <a:rect l="l" t="t" r="r" b="b"/>
              <a:pathLst>
                <a:path w="21100" h="21100" fill="none" extrusionOk="0">
                  <a:moveTo>
                    <a:pt x="21100" y="21099"/>
                  </a:moveTo>
                  <a:lnTo>
                    <a:pt x="1" y="21099"/>
                  </a:lnTo>
                  <a:lnTo>
                    <a:pt x="1" y="3911"/>
                  </a:lnTo>
                  <a:lnTo>
                    <a:pt x="3809" y="0"/>
                  </a:lnTo>
                  <a:lnTo>
                    <a:pt x="21100" y="0"/>
                  </a:lnTo>
                  <a:close/>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27"/>
            <p:cNvSpPr/>
            <p:nvPr/>
          </p:nvSpPr>
          <p:spPr>
            <a:xfrm>
              <a:off x="8263502" y="2555026"/>
              <a:ext cx="4088811" cy="4088811"/>
            </a:xfrm>
            <a:custGeom>
              <a:avLst/>
              <a:gdLst/>
              <a:ahLst/>
              <a:cxnLst/>
              <a:rect l="l" t="t" r="r" b="b"/>
              <a:pathLst>
                <a:path w="21100" h="21100" fill="none" extrusionOk="0">
                  <a:moveTo>
                    <a:pt x="21100" y="21099"/>
                  </a:moveTo>
                  <a:lnTo>
                    <a:pt x="1" y="21099"/>
                  </a:lnTo>
                  <a:lnTo>
                    <a:pt x="1" y="3911"/>
                  </a:lnTo>
                  <a:lnTo>
                    <a:pt x="3809" y="0"/>
                  </a:lnTo>
                  <a:lnTo>
                    <a:pt x="21100" y="0"/>
                  </a:lnTo>
                  <a:close/>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27"/>
            <p:cNvSpPr/>
            <p:nvPr/>
          </p:nvSpPr>
          <p:spPr>
            <a:xfrm rot="-5400000">
              <a:off x="8064107" y="3895031"/>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27"/>
            <p:cNvSpPr/>
            <p:nvPr/>
          </p:nvSpPr>
          <p:spPr>
            <a:xfrm rot="-5400000">
              <a:off x="8064107" y="4854069"/>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27"/>
            <p:cNvSpPr/>
            <p:nvPr/>
          </p:nvSpPr>
          <p:spPr>
            <a:xfrm rot="-5400000">
              <a:off x="8064107" y="5813119"/>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27"/>
            <p:cNvSpPr/>
            <p:nvPr/>
          </p:nvSpPr>
          <p:spPr>
            <a:xfrm rot="-5400000">
              <a:off x="8064107" y="3895031"/>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27"/>
            <p:cNvSpPr/>
            <p:nvPr/>
          </p:nvSpPr>
          <p:spPr>
            <a:xfrm rot="-5400000">
              <a:off x="8064107" y="4854069"/>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27"/>
            <p:cNvSpPr/>
            <p:nvPr/>
          </p:nvSpPr>
          <p:spPr>
            <a:xfrm rot="-5400000">
              <a:off x="8064107" y="5813119"/>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27" name="Google Shape;1727;p27"/>
          <p:cNvGrpSpPr/>
          <p:nvPr/>
        </p:nvGrpSpPr>
        <p:grpSpPr>
          <a:xfrm rot="10800000" flipH="1">
            <a:off x="-1117356" y="-1084598"/>
            <a:ext cx="1982975" cy="2013575"/>
            <a:chOff x="746900" y="-550225"/>
            <a:chExt cx="1982975" cy="2013575"/>
          </a:xfrm>
        </p:grpSpPr>
        <p:sp>
          <p:nvSpPr>
            <p:cNvPr id="1728" name="Google Shape;1728;p27"/>
            <p:cNvSpPr/>
            <p:nvPr/>
          </p:nvSpPr>
          <p:spPr>
            <a:xfrm>
              <a:off x="857425" y="-430200"/>
              <a:ext cx="1746850" cy="1775450"/>
            </a:xfrm>
            <a:custGeom>
              <a:avLst/>
              <a:gdLst/>
              <a:ahLst/>
              <a:cxnLst/>
              <a:rect l="l" t="t" r="r" b="b"/>
              <a:pathLst>
                <a:path w="69874" h="71018" extrusionOk="0">
                  <a:moveTo>
                    <a:pt x="0" y="71018"/>
                  </a:moveTo>
                  <a:lnTo>
                    <a:pt x="23258" y="47640"/>
                  </a:lnTo>
                  <a:lnTo>
                    <a:pt x="21067" y="32258"/>
                  </a:lnTo>
                  <a:lnTo>
                    <a:pt x="36760" y="15827"/>
                  </a:lnTo>
                  <a:lnTo>
                    <a:pt x="53571" y="15803"/>
                  </a:lnTo>
                  <a:lnTo>
                    <a:pt x="69874" y="0"/>
                  </a:lnTo>
                </a:path>
              </a:pathLst>
            </a:custGeom>
            <a:noFill/>
            <a:ln w="28575" cap="flat" cmpd="sng">
              <a:solidFill>
                <a:schemeClr val="accent1"/>
              </a:solidFill>
              <a:prstDash val="solid"/>
              <a:round/>
              <a:headEnd type="none" w="med" len="med"/>
              <a:tailEnd type="none" w="med" len="med"/>
            </a:ln>
            <a:effectLst>
              <a:outerShdw blurRad="128588" dist="19050" algn="bl" rotWithShape="0">
                <a:schemeClr val="accent1"/>
              </a:outerShdw>
            </a:effectLst>
          </p:spPr>
        </p:sp>
        <p:sp>
          <p:nvSpPr>
            <p:cNvPr id="1729" name="Google Shape;1729;p27"/>
            <p:cNvSpPr/>
            <p:nvPr/>
          </p:nvSpPr>
          <p:spPr>
            <a:xfrm>
              <a:off x="746900" y="1312750"/>
              <a:ext cx="150600" cy="1506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27"/>
            <p:cNvSpPr/>
            <p:nvPr/>
          </p:nvSpPr>
          <p:spPr>
            <a:xfrm>
              <a:off x="2579275" y="-550225"/>
              <a:ext cx="150600" cy="1506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27"/>
            <p:cNvSpPr/>
            <p:nvPr/>
          </p:nvSpPr>
          <p:spPr>
            <a:xfrm>
              <a:off x="857425" y="-430200"/>
              <a:ext cx="1746850" cy="1775450"/>
            </a:xfrm>
            <a:custGeom>
              <a:avLst/>
              <a:gdLst/>
              <a:ahLst/>
              <a:cxnLst/>
              <a:rect l="l" t="t" r="r" b="b"/>
              <a:pathLst>
                <a:path w="69874" h="71018" extrusionOk="0">
                  <a:moveTo>
                    <a:pt x="0" y="71018"/>
                  </a:moveTo>
                  <a:lnTo>
                    <a:pt x="23258" y="47640"/>
                  </a:lnTo>
                  <a:lnTo>
                    <a:pt x="21067" y="32258"/>
                  </a:lnTo>
                  <a:lnTo>
                    <a:pt x="36760" y="15827"/>
                  </a:lnTo>
                  <a:lnTo>
                    <a:pt x="53571" y="15803"/>
                  </a:lnTo>
                  <a:lnTo>
                    <a:pt x="69874" y="0"/>
                  </a:lnTo>
                </a:path>
              </a:pathLst>
            </a:cu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three columns 1">
  <p:cSld name="CUSTOM_5">
    <p:spTree>
      <p:nvGrpSpPr>
        <p:cNvPr id="1" name="Shape 1732"/>
        <p:cNvGrpSpPr/>
        <p:nvPr/>
      </p:nvGrpSpPr>
      <p:grpSpPr>
        <a:xfrm>
          <a:off x="0" y="0"/>
          <a:ext cx="0" cy="0"/>
          <a:chOff x="0" y="0"/>
          <a:chExt cx="0" cy="0"/>
        </a:xfrm>
      </p:grpSpPr>
      <p:sp>
        <p:nvSpPr>
          <p:cNvPr id="1733" name="Google Shape;1733;p28"/>
          <p:cNvSpPr txBox="1">
            <a:spLocks noGrp="1"/>
          </p:cNvSpPr>
          <p:nvPr>
            <p:ph type="title"/>
          </p:nvPr>
        </p:nvSpPr>
        <p:spPr>
          <a:xfrm>
            <a:off x="713225" y="539525"/>
            <a:ext cx="7717500" cy="478200"/>
          </a:xfrm>
          <a:prstGeom prst="rect">
            <a:avLst/>
          </a:prstGeom>
        </p:spPr>
        <p:txBody>
          <a:bodyPr spcFirstLastPara="1" wrap="square" lIns="91425" tIns="91425" rIns="91425" bIns="91425" anchor="t" anchorCtr="0">
            <a:noAutofit/>
          </a:bodyPr>
          <a:lstStyle>
            <a:lvl1pPr lvl="0">
              <a:spcBef>
                <a:spcPts val="0"/>
              </a:spcBef>
              <a:spcAft>
                <a:spcPts val="0"/>
              </a:spcAft>
              <a:buSzPts val="3300"/>
              <a:buNone/>
              <a:defRPr/>
            </a:lvl1pPr>
            <a:lvl2pPr lvl="1">
              <a:spcBef>
                <a:spcPts val="0"/>
              </a:spcBef>
              <a:spcAft>
                <a:spcPts val="0"/>
              </a:spcAft>
              <a:buSzPts val="3300"/>
              <a:buNone/>
              <a:defRPr/>
            </a:lvl2pPr>
            <a:lvl3pPr lvl="2">
              <a:spcBef>
                <a:spcPts val="0"/>
              </a:spcBef>
              <a:spcAft>
                <a:spcPts val="0"/>
              </a:spcAft>
              <a:buSzPts val="3300"/>
              <a:buNone/>
              <a:defRPr/>
            </a:lvl3pPr>
            <a:lvl4pPr lvl="3">
              <a:spcBef>
                <a:spcPts val="0"/>
              </a:spcBef>
              <a:spcAft>
                <a:spcPts val="0"/>
              </a:spcAft>
              <a:buSzPts val="3300"/>
              <a:buNone/>
              <a:defRPr/>
            </a:lvl4pPr>
            <a:lvl5pPr lvl="4">
              <a:spcBef>
                <a:spcPts val="0"/>
              </a:spcBef>
              <a:spcAft>
                <a:spcPts val="0"/>
              </a:spcAft>
              <a:buSzPts val="3300"/>
              <a:buNone/>
              <a:defRPr/>
            </a:lvl5pPr>
            <a:lvl6pPr lvl="5">
              <a:spcBef>
                <a:spcPts val="0"/>
              </a:spcBef>
              <a:spcAft>
                <a:spcPts val="0"/>
              </a:spcAft>
              <a:buSzPts val="3300"/>
              <a:buNone/>
              <a:defRPr/>
            </a:lvl6pPr>
            <a:lvl7pPr lvl="6">
              <a:spcBef>
                <a:spcPts val="0"/>
              </a:spcBef>
              <a:spcAft>
                <a:spcPts val="0"/>
              </a:spcAft>
              <a:buSzPts val="3300"/>
              <a:buNone/>
              <a:defRPr/>
            </a:lvl7pPr>
            <a:lvl8pPr lvl="7">
              <a:spcBef>
                <a:spcPts val="0"/>
              </a:spcBef>
              <a:spcAft>
                <a:spcPts val="0"/>
              </a:spcAft>
              <a:buSzPts val="3300"/>
              <a:buNone/>
              <a:defRPr/>
            </a:lvl8pPr>
            <a:lvl9pPr lvl="8">
              <a:spcBef>
                <a:spcPts val="0"/>
              </a:spcBef>
              <a:spcAft>
                <a:spcPts val="0"/>
              </a:spcAft>
              <a:buSzPts val="3300"/>
              <a:buNone/>
              <a:defRPr/>
            </a:lvl9pPr>
          </a:lstStyle>
          <a:p>
            <a:endParaRPr/>
          </a:p>
        </p:txBody>
      </p:sp>
      <p:sp>
        <p:nvSpPr>
          <p:cNvPr id="1734" name="Google Shape;1734;p28"/>
          <p:cNvSpPr txBox="1">
            <a:spLocks noGrp="1"/>
          </p:cNvSpPr>
          <p:nvPr>
            <p:ph type="subTitle" idx="1"/>
          </p:nvPr>
        </p:nvSpPr>
        <p:spPr>
          <a:xfrm>
            <a:off x="1234188" y="3256221"/>
            <a:ext cx="2034300" cy="478200"/>
          </a:xfrm>
          <a:prstGeom prst="rect">
            <a:avLst/>
          </a:prstGeom>
        </p:spPr>
        <p:txBody>
          <a:bodyPr spcFirstLastPara="1" wrap="square" lIns="91425" tIns="0"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35" name="Google Shape;1735;p28"/>
          <p:cNvSpPr txBox="1">
            <a:spLocks noGrp="1"/>
          </p:cNvSpPr>
          <p:nvPr>
            <p:ph type="subTitle" idx="2"/>
          </p:nvPr>
        </p:nvSpPr>
        <p:spPr>
          <a:xfrm>
            <a:off x="1234188" y="2874975"/>
            <a:ext cx="2034300" cy="381300"/>
          </a:xfrm>
          <a:prstGeom prst="rect">
            <a:avLst/>
          </a:prstGeom>
        </p:spPr>
        <p:txBody>
          <a:bodyPr spcFirstLastPara="1" wrap="square" lIns="91425" tIns="0" rIns="91425" bIns="91425" anchor="t" anchorCtr="0">
            <a:noAutofit/>
          </a:bodyPr>
          <a:lstStyle>
            <a:lvl1pPr lvl="0" algn="ctr" rtl="0">
              <a:lnSpc>
                <a:spcPct val="100000"/>
              </a:lnSpc>
              <a:spcBef>
                <a:spcPts val="0"/>
              </a:spcBef>
              <a:spcAft>
                <a:spcPts val="0"/>
              </a:spcAft>
              <a:buSzPts val="2000"/>
              <a:buFont typeface="Play"/>
              <a:buNone/>
              <a:defRPr sz="2000" b="1">
                <a:latin typeface="Play"/>
                <a:ea typeface="Play"/>
                <a:cs typeface="Play"/>
                <a:sym typeface="Play"/>
              </a:defRPr>
            </a:lvl1pPr>
            <a:lvl2pPr lvl="1" algn="ctr" rtl="0">
              <a:lnSpc>
                <a:spcPct val="100000"/>
              </a:lnSpc>
              <a:spcBef>
                <a:spcPts val="0"/>
              </a:spcBef>
              <a:spcAft>
                <a:spcPts val="0"/>
              </a:spcAft>
              <a:buSzPts val="2000"/>
              <a:buFont typeface="Play"/>
              <a:buNone/>
              <a:defRPr sz="2000" b="1">
                <a:latin typeface="Play"/>
                <a:ea typeface="Play"/>
                <a:cs typeface="Play"/>
                <a:sym typeface="Play"/>
              </a:defRPr>
            </a:lvl2pPr>
            <a:lvl3pPr lvl="2" algn="ctr" rtl="0">
              <a:lnSpc>
                <a:spcPct val="100000"/>
              </a:lnSpc>
              <a:spcBef>
                <a:spcPts val="0"/>
              </a:spcBef>
              <a:spcAft>
                <a:spcPts val="0"/>
              </a:spcAft>
              <a:buSzPts val="2000"/>
              <a:buFont typeface="Play"/>
              <a:buNone/>
              <a:defRPr sz="2000" b="1">
                <a:latin typeface="Play"/>
                <a:ea typeface="Play"/>
                <a:cs typeface="Play"/>
                <a:sym typeface="Play"/>
              </a:defRPr>
            </a:lvl3pPr>
            <a:lvl4pPr lvl="3" algn="ctr" rtl="0">
              <a:lnSpc>
                <a:spcPct val="100000"/>
              </a:lnSpc>
              <a:spcBef>
                <a:spcPts val="0"/>
              </a:spcBef>
              <a:spcAft>
                <a:spcPts val="0"/>
              </a:spcAft>
              <a:buSzPts val="2000"/>
              <a:buFont typeface="Play"/>
              <a:buNone/>
              <a:defRPr sz="2000" b="1">
                <a:latin typeface="Play"/>
                <a:ea typeface="Play"/>
                <a:cs typeface="Play"/>
                <a:sym typeface="Play"/>
              </a:defRPr>
            </a:lvl4pPr>
            <a:lvl5pPr lvl="4" algn="ctr" rtl="0">
              <a:lnSpc>
                <a:spcPct val="100000"/>
              </a:lnSpc>
              <a:spcBef>
                <a:spcPts val="0"/>
              </a:spcBef>
              <a:spcAft>
                <a:spcPts val="0"/>
              </a:spcAft>
              <a:buSzPts val="2000"/>
              <a:buFont typeface="Play"/>
              <a:buNone/>
              <a:defRPr sz="2000" b="1">
                <a:latin typeface="Play"/>
                <a:ea typeface="Play"/>
                <a:cs typeface="Play"/>
                <a:sym typeface="Play"/>
              </a:defRPr>
            </a:lvl5pPr>
            <a:lvl6pPr lvl="5" algn="ctr" rtl="0">
              <a:lnSpc>
                <a:spcPct val="100000"/>
              </a:lnSpc>
              <a:spcBef>
                <a:spcPts val="0"/>
              </a:spcBef>
              <a:spcAft>
                <a:spcPts val="0"/>
              </a:spcAft>
              <a:buSzPts val="2000"/>
              <a:buFont typeface="Play"/>
              <a:buNone/>
              <a:defRPr sz="2000" b="1">
                <a:latin typeface="Play"/>
                <a:ea typeface="Play"/>
                <a:cs typeface="Play"/>
                <a:sym typeface="Play"/>
              </a:defRPr>
            </a:lvl6pPr>
            <a:lvl7pPr lvl="6" algn="ctr" rtl="0">
              <a:lnSpc>
                <a:spcPct val="100000"/>
              </a:lnSpc>
              <a:spcBef>
                <a:spcPts val="0"/>
              </a:spcBef>
              <a:spcAft>
                <a:spcPts val="0"/>
              </a:spcAft>
              <a:buSzPts val="2000"/>
              <a:buFont typeface="Play"/>
              <a:buNone/>
              <a:defRPr sz="2000" b="1">
                <a:latin typeface="Play"/>
                <a:ea typeface="Play"/>
                <a:cs typeface="Play"/>
                <a:sym typeface="Play"/>
              </a:defRPr>
            </a:lvl7pPr>
            <a:lvl8pPr lvl="7" algn="ctr" rtl="0">
              <a:lnSpc>
                <a:spcPct val="100000"/>
              </a:lnSpc>
              <a:spcBef>
                <a:spcPts val="0"/>
              </a:spcBef>
              <a:spcAft>
                <a:spcPts val="0"/>
              </a:spcAft>
              <a:buSzPts val="2000"/>
              <a:buFont typeface="Play"/>
              <a:buNone/>
              <a:defRPr sz="2000" b="1">
                <a:latin typeface="Play"/>
                <a:ea typeface="Play"/>
                <a:cs typeface="Play"/>
                <a:sym typeface="Play"/>
              </a:defRPr>
            </a:lvl8pPr>
            <a:lvl9pPr lvl="8" algn="ctr" rtl="0">
              <a:lnSpc>
                <a:spcPct val="100000"/>
              </a:lnSpc>
              <a:spcBef>
                <a:spcPts val="0"/>
              </a:spcBef>
              <a:spcAft>
                <a:spcPts val="0"/>
              </a:spcAft>
              <a:buSzPts val="2000"/>
              <a:buFont typeface="Play"/>
              <a:buNone/>
              <a:defRPr sz="2000" b="1">
                <a:latin typeface="Play"/>
                <a:ea typeface="Play"/>
                <a:cs typeface="Play"/>
                <a:sym typeface="Play"/>
              </a:defRPr>
            </a:lvl9pPr>
          </a:lstStyle>
          <a:p>
            <a:endParaRPr/>
          </a:p>
        </p:txBody>
      </p:sp>
      <p:sp>
        <p:nvSpPr>
          <p:cNvPr id="1736" name="Google Shape;1736;p28"/>
          <p:cNvSpPr txBox="1">
            <a:spLocks noGrp="1"/>
          </p:cNvSpPr>
          <p:nvPr>
            <p:ph type="subTitle" idx="3"/>
          </p:nvPr>
        </p:nvSpPr>
        <p:spPr>
          <a:xfrm>
            <a:off x="5875488" y="3256221"/>
            <a:ext cx="2034300" cy="478200"/>
          </a:xfrm>
          <a:prstGeom prst="rect">
            <a:avLst/>
          </a:prstGeom>
        </p:spPr>
        <p:txBody>
          <a:bodyPr spcFirstLastPara="1" wrap="square" lIns="91425" tIns="0"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37" name="Google Shape;1737;p28"/>
          <p:cNvSpPr txBox="1">
            <a:spLocks noGrp="1"/>
          </p:cNvSpPr>
          <p:nvPr>
            <p:ph type="subTitle" idx="4"/>
          </p:nvPr>
        </p:nvSpPr>
        <p:spPr>
          <a:xfrm>
            <a:off x="5875488" y="2874975"/>
            <a:ext cx="2034300" cy="381300"/>
          </a:xfrm>
          <a:prstGeom prst="rect">
            <a:avLst/>
          </a:prstGeom>
        </p:spPr>
        <p:txBody>
          <a:bodyPr spcFirstLastPara="1" wrap="square" lIns="91425" tIns="0" rIns="91425" bIns="91425" anchor="t" anchorCtr="0">
            <a:noAutofit/>
          </a:bodyPr>
          <a:lstStyle>
            <a:lvl1pPr lvl="0" algn="ctr" rtl="0">
              <a:lnSpc>
                <a:spcPct val="100000"/>
              </a:lnSpc>
              <a:spcBef>
                <a:spcPts val="0"/>
              </a:spcBef>
              <a:spcAft>
                <a:spcPts val="0"/>
              </a:spcAft>
              <a:buSzPts val="2000"/>
              <a:buFont typeface="Play"/>
              <a:buNone/>
              <a:defRPr sz="2000" b="1">
                <a:latin typeface="Play"/>
                <a:ea typeface="Play"/>
                <a:cs typeface="Play"/>
                <a:sym typeface="Play"/>
              </a:defRPr>
            </a:lvl1pPr>
            <a:lvl2pPr lvl="1" algn="ctr" rtl="0">
              <a:lnSpc>
                <a:spcPct val="100000"/>
              </a:lnSpc>
              <a:spcBef>
                <a:spcPts val="0"/>
              </a:spcBef>
              <a:spcAft>
                <a:spcPts val="0"/>
              </a:spcAft>
              <a:buSzPts val="2000"/>
              <a:buFont typeface="Play"/>
              <a:buNone/>
              <a:defRPr sz="2000" b="1">
                <a:latin typeface="Play"/>
                <a:ea typeface="Play"/>
                <a:cs typeface="Play"/>
                <a:sym typeface="Play"/>
              </a:defRPr>
            </a:lvl2pPr>
            <a:lvl3pPr lvl="2" algn="ctr" rtl="0">
              <a:lnSpc>
                <a:spcPct val="100000"/>
              </a:lnSpc>
              <a:spcBef>
                <a:spcPts val="0"/>
              </a:spcBef>
              <a:spcAft>
                <a:spcPts val="0"/>
              </a:spcAft>
              <a:buSzPts val="2000"/>
              <a:buFont typeface="Play"/>
              <a:buNone/>
              <a:defRPr sz="2000" b="1">
                <a:latin typeface="Play"/>
                <a:ea typeface="Play"/>
                <a:cs typeface="Play"/>
                <a:sym typeface="Play"/>
              </a:defRPr>
            </a:lvl3pPr>
            <a:lvl4pPr lvl="3" algn="ctr" rtl="0">
              <a:lnSpc>
                <a:spcPct val="100000"/>
              </a:lnSpc>
              <a:spcBef>
                <a:spcPts val="0"/>
              </a:spcBef>
              <a:spcAft>
                <a:spcPts val="0"/>
              </a:spcAft>
              <a:buSzPts val="2000"/>
              <a:buFont typeface="Play"/>
              <a:buNone/>
              <a:defRPr sz="2000" b="1">
                <a:latin typeface="Play"/>
                <a:ea typeface="Play"/>
                <a:cs typeface="Play"/>
                <a:sym typeface="Play"/>
              </a:defRPr>
            </a:lvl4pPr>
            <a:lvl5pPr lvl="4" algn="ctr" rtl="0">
              <a:lnSpc>
                <a:spcPct val="100000"/>
              </a:lnSpc>
              <a:spcBef>
                <a:spcPts val="0"/>
              </a:spcBef>
              <a:spcAft>
                <a:spcPts val="0"/>
              </a:spcAft>
              <a:buSzPts val="2000"/>
              <a:buFont typeface="Play"/>
              <a:buNone/>
              <a:defRPr sz="2000" b="1">
                <a:latin typeface="Play"/>
                <a:ea typeface="Play"/>
                <a:cs typeface="Play"/>
                <a:sym typeface="Play"/>
              </a:defRPr>
            </a:lvl5pPr>
            <a:lvl6pPr lvl="5" algn="ctr" rtl="0">
              <a:lnSpc>
                <a:spcPct val="100000"/>
              </a:lnSpc>
              <a:spcBef>
                <a:spcPts val="0"/>
              </a:spcBef>
              <a:spcAft>
                <a:spcPts val="0"/>
              </a:spcAft>
              <a:buSzPts val="2000"/>
              <a:buFont typeface="Play"/>
              <a:buNone/>
              <a:defRPr sz="2000" b="1">
                <a:latin typeface="Play"/>
                <a:ea typeface="Play"/>
                <a:cs typeface="Play"/>
                <a:sym typeface="Play"/>
              </a:defRPr>
            </a:lvl6pPr>
            <a:lvl7pPr lvl="6" algn="ctr" rtl="0">
              <a:lnSpc>
                <a:spcPct val="100000"/>
              </a:lnSpc>
              <a:spcBef>
                <a:spcPts val="0"/>
              </a:spcBef>
              <a:spcAft>
                <a:spcPts val="0"/>
              </a:spcAft>
              <a:buSzPts val="2000"/>
              <a:buFont typeface="Play"/>
              <a:buNone/>
              <a:defRPr sz="2000" b="1">
                <a:latin typeface="Play"/>
                <a:ea typeface="Play"/>
                <a:cs typeface="Play"/>
                <a:sym typeface="Play"/>
              </a:defRPr>
            </a:lvl7pPr>
            <a:lvl8pPr lvl="7" algn="ctr" rtl="0">
              <a:lnSpc>
                <a:spcPct val="100000"/>
              </a:lnSpc>
              <a:spcBef>
                <a:spcPts val="0"/>
              </a:spcBef>
              <a:spcAft>
                <a:spcPts val="0"/>
              </a:spcAft>
              <a:buSzPts val="2000"/>
              <a:buFont typeface="Play"/>
              <a:buNone/>
              <a:defRPr sz="2000" b="1">
                <a:latin typeface="Play"/>
                <a:ea typeface="Play"/>
                <a:cs typeface="Play"/>
                <a:sym typeface="Play"/>
              </a:defRPr>
            </a:lvl8pPr>
            <a:lvl9pPr lvl="8" algn="ctr" rtl="0">
              <a:lnSpc>
                <a:spcPct val="100000"/>
              </a:lnSpc>
              <a:spcBef>
                <a:spcPts val="0"/>
              </a:spcBef>
              <a:spcAft>
                <a:spcPts val="0"/>
              </a:spcAft>
              <a:buSzPts val="2000"/>
              <a:buFont typeface="Play"/>
              <a:buNone/>
              <a:defRPr sz="2000" b="1">
                <a:latin typeface="Play"/>
                <a:ea typeface="Play"/>
                <a:cs typeface="Play"/>
                <a:sym typeface="Play"/>
              </a:defRPr>
            </a:lvl9pPr>
          </a:lstStyle>
          <a:p>
            <a:endParaRPr/>
          </a:p>
        </p:txBody>
      </p:sp>
      <p:sp>
        <p:nvSpPr>
          <p:cNvPr id="1738" name="Google Shape;1738;p28"/>
          <p:cNvSpPr txBox="1">
            <a:spLocks noGrp="1"/>
          </p:cNvSpPr>
          <p:nvPr>
            <p:ph type="subTitle" idx="5"/>
          </p:nvPr>
        </p:nvSpPr>
        <p:spPr>
          <a:xfrm>
            <a:off x="3554838" y="3256221"/>
            <a:ext cx="2034300" cy="478200"/>
          </a:xfrm>
          <a:prstGeom prst="rect">
            <a:avLst/>
          </a:prstGeom>
        </p:spPr>
        <p:txBody>
          <a:bodyPr spcFirstLastPara="1" wrap="square" lIns="91425" tIns="0"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39" name="Google Shape;1739;p28"/>
          <p:cNvSpPr txBox="1">
            <a:spLocks noGrp="1"/>
          </p:cNvSpPr>
          <p:nvPr>
            <p:ph type="subTitle" idx="6"/>
          </p:nvPr>
        </p:nvSpPr>
        <p:spPr>
          <a:xfrm>
            <a:off x="3554838" y="2874975"/>
            <a:ext cx="2034300" cy="381300"/>
          </a:xfrm>
          <a:prstGeom prst="rect">
            <a:avLst/>
          </a:prstGeom>
        </p:spPr>
        <p:txBody>
          <a:bodyPr spcFirstLastPara="1" wrap="square" lIns="91425" tIns="0" rIns="91425" bIns="91425" anchor="t" anchorCtr="0">
            <a:noAutofit/>
          </a:bodyPr>
          <a:lstStyle>
            <a:lvl1pPr lvl="0" algn="ctr" rtl="0">
              <a:lnSpc>
                <a:spcPct val="100000"/>
              </a:lnSpc>
              <a:spcBef>
                <a:spcPts val="0"/>
              </a:spcBef>
              <a:spcAft>
                <a:spcPts val="0"/>
              </a:spcAft>
              <a:buSzPts val="2000"/>
              <a:buFont typeface="Play"/>
              <a:buNone/>
              <a:defRPr sz="2000" b="1">
                <a:latin typeface="Play"/>
                <a:ea typeface="Play"/>
                <a:cs typeface="Play"/>
                <a:sym typeface="Play"/>
              </a:defRPr>
            </a:lvl1pPr>
            <a:lvl2pPr lvl="1" algn="ctr" rtl="0">
              <a:lnSpc>
                <a:spcPct val="100000"/>
              </a:lnSpc>
              <a:spcBef>
                <a:spcPts val="0"/>
              </a:spcBef>
              <a:spcAft>
                <a:spcPts val="0"/>
              </a:spcAft>
              <a:buSzPts val="2000"/>
              <a:buFont typeface="Play"/>
              <a:buNone/>
              <a:defRPr sz="2000" b="1">
                <a:latin typeface="Play"/>
                <a:ea typeface="Play"/>
                <a:cs typeface="Play"/>
                <a:sym typeface="Play"/>
              </a:defRPr>
            </a:lvl2pPr>
            <a:lvl3pPr lvl="2" algn="ctr" rtl="0">
              <a:lnSpc>
                <a:spcPct val="100000"/>
              </a:lnSpc>
              <a:spcBef>
                <a:spcPts val="0"/>
              </a:spcBef>
              <a:spcAft>
                <a:spcPts val="0"/>
              </a:spcAft>
              <a:buSzPts val="2000"/>
              <a:buFont typeface="Play"/>
              <a:buNone/>
              <a:defRPr sz="2000" b="1">
                <a:latin typeface="Play"/>
                <a:ea typeface="Play"/>
                <a:cs typeface="Play"/>
                <a:sym typeface="Play"/>
              </a:defRPr>
            </a:lvl3pPr>
            <a:lvl4pPr lvl="3" algn="ctr" rtl="0">
              <a:lnSpc>
                <a:spcPct val="100000"/>
              </a:lnSpc>
              <a:spcBef>
                <a:spcPts val="0"/>
              </a:spcBef>
              <a:spcAft>
                <a:spcPts val="0"/>
              </a:spcAft>
              <a:buSzPts val="2000"/>
              <a:buFont typeface="Play"/>
              <a:buNone/>
              <a:defRPr sz="2000" b="1">
                <a:latin typeface="Play"/>
                <a:ea typeface="Play"/>
                <a:cs typeface="Play"/>
                <a:sym typeface="Play"/>
              </a:defRPr>
            </a:lvl4pPr>
            <a:lvl5pPr lvl="4" algn="ctr" rtl="0">
              <a:lnSpc>
                <a:spcPct val="100000"/>
              </a:lnSpc>
              <a:spcBef>
                <a:spcPts val="0"/>
              </a:spcBef>
              <a:spcAft>
                <a:spcPts val="0"/>
              </a:spcAft>
              <a:buSzPts val="2000"/>
              <a:buFont typeface="Play"/>
              <a:buNone/>
              <a:defRPr sz="2000" b="1">
                <a:latin typeface="Play"/>
                <a:ea typeface="Play"/>
                <a:cs typeface="Play"/>
                <a:sym typeface="Play"/>
              </a:defRPr>
            </a:lvl5pPr>
            <a:lvl6pPr lvl="5" algn="ctr" rtl="0">
              <a:lnSpc>
                <a:spcPct val="100000"/>
              </a:lnSpc>
              <a:spcBef>
                <a:spcPts val="0"/>
              </a:spcBef>
              <a:spcAft>
                <a:spcPts val="0"/>
              </a:spcAft>
              <a:buSzPts val="2000"/>
              <a:buFont typeface="Play"/>
              <a:buNone/>
              <a:defRPr sz="2000" b="1">
                <a:latin typeface="Play"/>
                <a:ea typeface="Play"/>
                <a:cs typeface="Play"/>
                <a:sym typeface="Play"/>
              </a:defRPr>
            </a:lvl6pPr>
            <a:lvl7pPr lvl="6" algn="ctr" rtl="0">
              <a:lnSpc>
                <a:spcPct val="100000"/>
              </a:lnSpc>
              <a:spcBef>
                <a:spcPts val="0"/>
              </a:spcBef>
              <a:spcAft>
                <a:spcPts val="0"/>
              </a:spcAft>
              <a:buSzPts val="2000"/>
              <a:buFont typeface="Play"/>
              <a:buNone/>
              <a:defRPr sz="2000" b="1">
                <a:latin typeface="Play"/>
                <a:ea typeface="Play"/>
                <a:cs typeface="Play"/>
                <a:sym typeface="Play"/>
              </a:defRPr>
            </a:lvl7pPr>
            <a:lvl8pPr lvl="7" algn="ctr" rtl="0">
              <a:lnSpc>
                <a:spcPct val="100000"/>
              </a:lnSpc>
              <a:spcBef>
                <a:spcPts val="0"/>
              </a:spcBef>
              <a:spcAft>
                <a:spcPts val="0"/>
              </a:spcAft>
              <a:buSzPts val="2000"/>
              <a:buFont typeface="Play"/>
              <a:buNone/>
              <a:defRPr sz="2000" b="1">
                <a:latin typeface="Play"/>
                <a:ea typeface="Play"/>
                <a:cs typeface="Play"/>
                <a:sym typeface="Play"/>
              </a:defRPr>
            </a:lvl8pPr>
            <a:lvl9pPr lvl="8" algn="ctr" rtl="0">
              <a:lnSpc>
                <a:spcPct val="100000"/>
              </a:lnSpc>
              <a:spcBef>
                <a:spcPts val="0"/>
              </a:spcBef>
              <a:spcAft>
                <a:spcPts val="0"/>
              </a:spcAft>
              <a:buSzPts val="2000"/>
              <a:buFont typeface="Play"/>
              <a:buNone/>
              <a:defRPr sz="2000" b="1">
                <a:latin typeface="Play"/>
                <a:ea typeface="Play"/>
                <a:cs typeface="Play"/>
                <a:sym typeface="Play"/>
              </a:defRPr>
            </a:lvl9pPr>
          </a:lstStyle>
          <a:p>
            <a:endParaRPr/>
          </a:p>
        </p:txBody>
      </p:sp>
      <p:grpSp>
        <p:nvGrpSpPr>
          <p:cNvPr id="1740" name="Google Shape;1740;p28"/>
          <p:cNvGrpSpPr/>
          <p:nvPr/>
        </p:nvGrpSpPr>
        <p:grpSpPr>
          <a:xfrm>
            <a:off x="8449563" y="-6158304"/>
            <a:ext cx="3721951" cy="12077141"/>
            <a:chOff x="13964588" y="-8700304"/>
            <a:chExt cx="3721951" cy="12077141"/>
          </a:xfrm>
        </p:grpSpPr>
        <p:sp>
          <p:nvSpPr>
            <p:cNvPr id="1741" name="Google Shape;1741;p28"/>
            <p:cNvSpPr/>
            <p:nvPr/>
          </p:nvSpPr>
          <p:spPr>
            <a:xfrm rot="10800000">
              <a:off x="14099828" y="-8657781"/>
              <a:ext cx="3535035" cy="8139899"/>
            </a:xfrm>
            <a:custGeom>
              <a:avLst/>
              <a:gdLst/>
              <a:ahLst/>
              <a:cxnLst/>
              <a:rect l="l" t="t" r="r" b="b"/>
              <a:pathLst>
                <a:path w="30611" h="70486" fill="none" extrusionOk="0">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28"/>
            <p:cNvSpPr/>
            <p:nvPr/>
          </p:nvSpPr>
          <p:spPr>
            <a:xfrm rot="10800000">
              <a:off x="17552407" y="-4605535"/>
              <a:ext cx="115" cy="2140237"/>
            </a:xfrm>
            <a:custGeom>
              <a:avLst/>
              <a:gdLst/>
              <a:ahLst/>
              <a:cxnLst/>
              <a:rect l="l" t="t" r="r" b="b"/>
              <a:pathLst>
                <a:path w="1" h="18533" fill="none" extrusionOk="0">
                  <a:moveTo>
                    <a:pt x="1" y="0"/>
                  </a:moveTo>
                  <a:lnTo>
                    <a:pt x="1" y="18533"/>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28"/>
            <p:cNvSpPr/>
            <p:nvPr/>
          </p:nvSpPr>
          <p:spPr>
            <a:xfrm rot="10800000">
              <a:off x="17583010" y="-5642847"/>
              <a:ext cx="115" cy="557550"/>
            </a:xfrm>
            <a:custGeom>
              <a:avLst/>
              <a:gdLst/>
              <a:ahLst/>
              <a:cxnLst/>
              <a:rect l="l" t="t" r="r" b="b"/>
              <a:pathLst>
                <a:path w="1" h="4828" fill="none" extrusionOk="0">
                  <a:moveTo>
                    <a:pt x="1" y="1"/>
                  </a:moveTo>
                  <a:lnTo>
                    <a:pt x="1" y="4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28"/>
            <p:cNvSpPr/>
            <p:nvPr/>
          </p:nvSpPr>
          <p:spPr>
            <a:xfrm rot="10800000">
              <a:off x="17133783" y="-1684415"/>
              <a:ext cx="425784" cy="5061252"/>
            </a:xfrm>
            <a:custGeom>
              <a:avLst/>
              <a:gdLst/>
              <a:ahLst/>
              <a:cxnLst/>
              <a:rect l="l" t="t" r="r" b="b"/>
              <a:pathLst>
                <a:path w="3687" h="43827" fill="none" extrusionOk="0">
                  <a:moveTo>
                    <a:pt x="3687" y="0"/>
                  </a:moveTo>
                  <a:lnTo>
                    <a:pt x="0" y="3686"/>
                  </a:lnTo>
                  <a:lnTo>
                    <a:pt x="0" y="21099"/>
                  </a:lnTo>
                  <a:lnTo>
                    <a:pt x="3116" y="24235"/>
                  </a:lnTo>
                  <a:lnTo>
                    <a:pt x="3116" y="30528"/>
                  </a:lnTo>
                  <a:lnTo>
                    <a:pt x="448" y="33196"/>
                  </a:lnTo>
                  <a:lnTo>
                    <a:pt x="448" y="43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28"/>
            <p:cNvSpPr/>
            <p:nvPr/>
          </p:nvSpPr>
          <p:spPr>
            <a:xfrm rot="10800000">
              <a:off x="14073899" y="-2448893"/>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28"/>
            <p:cNvSpPr/>
            <p:nvPr/>
          </p:nvSpPr>
          <p:spPr>
            <a:xfrm rot="10800000">
              <a:off x="14073899" y="-2660577"/>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28"/>
            <p:cNvSpPr/>
            <p:nvPr/>
          </p:nvSpPr>
          <p:spPr>
            <a:xfrm rot="10800000">
              <a:off x="14073899" y="-2874570"/>
              <a:ext cx="244707" cy="333975"/>
            </a:xfrm>
            <a:custGeom>
              <a:avLst/>
              <a:gdLst/>
              <a:ahLst/>
              <a:cxnLst/>
              <a:rect l="l" t="t" r="r" b="b"/>
              <a:pathLst>
                <a:path w="2119" h="2892" extrusionOk="0">
                  <a:moveTo>
                    <a:pt x="2118" y="0"/>
                  </a:moveTo>
                  <a:lnTo>
                    <a:pt x="0" y="2037"/>
                  </a:lnTo>
                  <a:lnTo>
                    <a:pt x="0" y="2892"/>
                  </a:lnTo>
                  <a:lnTo>
                    <a:pt x="2118" y="835"/>
                  </a:lnTo>
                  <a:lnTo>
                    <a:pt x="2118" y="0"/>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28"/>
            <p:cNvSpPr/>
            <p:nvPr/>
          </p:nvSpPr>
          <p:spPr>
            <a:xfrm rot="10800000">
              <a:off x="14073899" y="-3086253"/>
              <a:ext cx="244707" cy="334091"/>
            </a:xfrm>
            <a:custGeom>
              <a:avLst/>
              <a:gdLst/>
              <a:ahLst/>
              <a:cxnLst/>
              <a:rect l="l" t="t" r="r" b="b"/>
              <a:pathLst>
                <a:path w="2119" h="2893" extrusionOk="0">
                  <a:moveTo>
                    <a:pt x="2118" y="1"/>
                  </a:moveTo>
                  <a:lnTo>
                    <a:pt x="0" y="2037"/>
                  </a:lnTo>
                  <a:lnTo>
                    <a:pt x="0" y="2893"/>
                  </a:lnTo>
                  <a:lnTo>
                    <a:pt x="2118" y="83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28"/>
            <p:cNvSpPr/>
            <p:nvPr/>
          </p:nvSpPr>
          <p:spPr>
            <a:xfrm rot="10800000">
              <a:off x="14073899" y="-3297936"/>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28"/>
            <p:cNvSpPr/>
            <p:nvPr/>
          </p:nvSpPr>
          <p:spPr>
            <a:xfrm rot="10800000">
              <a:off x="17013790" y="-7444292"/>
              <a:ext cx="169528" cy="6876983"/>
            </a:xfrm>
            <a:custGeom>
              <a:avLst/>
              <a:gdLst/>
              <a:ahLst/>
              <a:cxnLst/>
              <a:rect l="l" t="t" r="r" b="b"/>
              <a:pathLst>
                <a:path w="1468" h="59550" fill="none" extrusionOk="0">
                  <a:moveTo>
                    <a:pt x="1467" y="59549"/>
                  </a:moveTo>
                  <a:lnTo>
                    <a:pt x="1467" y="12749"/>
                  </a:lnTo>
                  <a:lnTo>
                    <a:pt x="1" y="11303"/>
                  </a:lnTo>
                  <a:lnTo>
                    <a:pt x="1" y="0"/>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28"/>
            <p:cNvSpPr/>
            <p:nvPr/>
          </p:nvSpPr>
          <p:spPr>
            <a:xfrm rot="10800000">
              <a:off x="17133775" y="1118912"/>
              <a:ext cx="115" cy="1655904"/>
            </a:xfrm>
            <a:custGeom>
              <a:avLst/>
              <a:gdLst/>
              <a:ahLst/>
              <a:cxnLst/>
              <a:rect l="l" t="t" r="r" b="b"/>
              <a:pathLst>
                <a:path w="1" h="14339" fill="none" extrusionOk="0">
                  <a:moveTo>
                    <a:pt x="1" y="1"/>
                  </a:moveTo>
                  <a:lnTo>
                    <a:pt x="1" y="14338"/>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28"/>
            <p:cNvSpPr/>
            <p:nvPr/>
          </p:nvSpPr>
          <p:spPr>
            <a:xfrm rot="5400000" flipH="1">
              <a:off x="12940794" y="-6890976"/>
              <a:ext cx="2315739"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28"/>
            <p:cNvSpPr/>
            <p:nvPr/>
          </p:nvSpPr>
          <p:spPr>
            <a:xfrm rot="5400000" flipH="1">
              <a:off x="13745938" y="-5065499"/>
              <a:ext cx="707751"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28"/>
            <p:cNvSpPr/>
            <p:nvPr/>
          </p:nvSpPr>
          <p:spPr>
            <a:xfrm rot="5400000" flipH="1">
              <a:off x="14951387" y="-8700304"/>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28"/>
            <p:cNvSpPr/>
            <p:nvPr/>
          </p:nvSpPr>
          <p:spPr>
            <a:xfrm rot="5400000" flipH="1">
              <a:off x="14240888" y="-8700304"/>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28"/>
            <p:cNvSpPr/>
            <p:nvPr/>
          </p:nvSpPr>
          <p:spPr>
            <a:xfrm rot="5400000" flipH="1">
              <a:off x="14477721" y="-8700304"/>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28"/>
            <p:cNvSpPr/>
            <p:nvPr/>
          </p:nvSpPr>
          <p:spPr>
            <a:xfrm rot="5400000" flipH="1">
              <a:off x="14714554" y="-8700304"/>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28"/>
            <p:cNvSpPr/>
            <p:nvPr/>
          </p:nvSpPr>
          <p:spPr>
            <a:xfrm rot="5400000" flipH="1">
              <a:off x="17196667" y="-3497278"/>
              <a:ext cx="711592"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28"/>
            <p:cNvSpPr/>
            <p:nvPr/>
          </p:nvSpPr>
          <p:spPr>
            <a:xfrm rot="5400000" flipH="1">
              <a:off x="14041054" y="-600336"/>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28"/>
            <p:cNvSpPr/>
            <p:nvPr/>
          </p:nvSpPr>
          <p:spPr>
            <a:xfrm rot="5400000" flipH="1">
              <a:off x="14041054" y="585268"/>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28"/>
            <p:cNvSpPr/>
            <p:nvPr/>
          </p:nvSpPr>
          <p:spPr>
            <a:xfrm rot="5400000" flipH="1">
              <a:off x="14041054" y="34814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28"/>
            <p:cNvSpPr/>
            <p:nvPr/>
          </p:nvSpPr>
          <p:spPr>
            <a:xfrm rot="5400000" flipH="1">
              <a:off x="14041054" y="111026"/>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28"/>
            <p:cNvSpPr/>
            <p:nvPr/>
          </p:nvSpPr>
          <p:spPr>
            <a:xfrm rot="5400000" flipH="1">
              <a:off x="14041054" y="-126094"/>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28"/>
            <p:cNvSpPr/>
            <p:nvPr/>
          </p:nvSpPr>
          <p:spPr>
            <a:xfrm rot="5400000" flipH="1">
              <a:off x="14041054" y="-363215"/>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28"/>
            <p:cNvSpPr/>
            <p:nvPr/>
          </p:nvSpPr>
          <p:spPr>
            <a:xfrm rot="10800000">
              <a:off x="14099828" y="-8657781"/>
              <a:ext cx="3535035" cy="8139899"/>
            </a:xfrm>
            <a:custGeom>
              <a:avLst/>
              <a:gdLst/>
              <a:ahLst/>
              <a:cxnLst/>
              <a:rect l="l" t="t" r="r" b="b"/>
              <a:pathLst>
                <a:path w="30611" h="70486" fill="none" extrusionOk="0">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28"/>
            <p:cNvSpPr/>
            <p:nvPr/>
          </p:nvSpPr>
          <p:spPr>
            <a:xfrm rot="10800000">
              <a:off x="17552407" y="-4605535"/>
              <a:ext cx="115" cy="2140237"/>
            </a:xfrm>
            <a:custGeom>
              <a:avLst/>
              <a:gdLst/>
              <a:ahLst/>
              <a:cxnLst/>
              <a:rect l="l" t="t" r="r" b="b"/>
              <a:pathLst>
                <a:path w="1" h="18533" fill="none" extrusionOk="0">
                  <a:moveTo>
                    <a:pt x="1" y="0"/>
                  </a:moveTo>
                  <a:lnTo>
                    <a:pt x="1" y="18533"/>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28"/>
            <p:cNvSpPr/>
            <p:nvPr/>
          </p:nvSpPr>
          <p:spPr>
            <a:xfrm rot="10800000">
              <a:off x="17583010" y="-5642847"/>
              <a:ext cx="115" cy="557550"/>
            </a:xfrm>
            <a:custGeom>
              <a:avLst/>
              <a:gdLst/>
              <a:ahLst/>
              <a:cxnLst/>
              <a:rect l="l" t="t" r="r" b="b"/>
              <a:pathLst>
                <a:path w="1" h="4828" fill="none" extrusionOk="0">
                  <a:moveTo>
                    <a:pt x="1" y="1"/>
                  </a:moveTo>
                  <a:lnTo>
                    <a:pt x="1" y="4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28"/>
            <p:cNvSpPr/>
            <p:nvPr/>
          </p:nvSpPr>
          <p:spPr>
            <a:xfrm rot="10800000">
              <a:off x="17133783" y="-1684415"/>
              <a:ext cx="425784" cy="5061252"/>
            </a:xfrm>
            <a:custGeom>
              <a:avLst/>
              <a:gdLst/>
              <a:ahLst/>
              <a:cxnLst/>
              <a:rect l="l" t="t" r="r" b="b"/>
              <a:pathLst>
                <a:path w="3687" h="43827" fill="none" extrusionOk="0">
                  <a:moveTo>
                    <a:pt x="3687" y="0"/>
                  </a:moveTo>
                  <a:lnTo>
                    <a:pt x="0" y="3686"/>
                  </a:lnTo>
                  <a:lnTo>
                    <a:pt x="0" y="21099"/>
                  </a:lnTo>
                  <a:lnTo>
                    <a:pt x="3116" y="24235"/>
                  </a:lnTo>
                  <a:lnTo>
                    <a:pt x="3116" y="30528"/>
                  </a:lnTo>
                  <a:lnTo>
                    <a:pt x="448" y="33196"/>
                  </a:lnTo>
                  <a:lnTo>
                    <a:pt x="448" y="43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28"/>
            <p:cNvSpPr/>
            <p:nvPr/>
          </p:nvSpPr>
          <p:spPr>
            <a:xfrm rot="10800000">
              <a:off x="14073899" y="-2448893"/>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28"/>
            <p:cNvSpPr/>
            <p:nvPr/>
          </p:nvSpPr>
          <p:spPr>
            <a:xfrm rot="10800000">
              <a:off x="14073899" y="-2660577"/>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28"/>
            <p:cNvSpPr/>
            <p:nvPr/>
          </p:nvSpPr>
          <p:spPr>
            <a:xfrm rot="10800000">
              <a:off x="14073899" y="-2874570"/>
              <a:ext cx="244707" cy="333975"/>
            </a:xfrm>
            <a:custGeom>
              <a:avLst/>
              <a:gdLst/>
              <a:ahLst/>
              <a:cxnLst/>
              <a:rect l="l" t="t" r="r" b="b"/>
              <a:pathLst>
                <a:path w="2119" h="2892" extrusionOk="0">
                  <a:moveTo>
                    <a:pt x="2118" y="0"/>
                  </a:moveTo>
                  <a:lnTo>
                    <a:pt x="0" y="2037"/>
                  </a:lnTo>
                  <a:lnTo>
                    <a:pt x="0" y="2892"/>
                  </a:lnTo>
                  <a:lnTo>
                    <a:pt x="2118" y="835"/>
                  </a:lnTo>
                  <a:lnTo>
                    <a:pt x="2118"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28"/>
            <p:cNvSpPr/>
            <p:nvPr/>
          </p:nvSpPr>
          <p:spPr>
            <a:xfrm rot="10800000">
              <a:off x="14073899" y="-3086253"/>
              <a:ext cx="244707" cy="334091"/>
            </a:xfrm>
            <a:custGeom>
              <a:avLst/>
              <a:gdLst/>
              <a:ahLst/>
              <a:cxnLst/>
              <a:rect l="l" t="t" r="r" b="b"/>
              <a:pathLst>
                <a:path w="2119" h="2893" extrusionOk="0">
                  <a:moveTo>
                    <a:pt x="2118" y="1"/>
                  </a:moveTo>
                  <a:lnTo>
                    <a:pt x="0" y="2037"/>
                  </a:lnTo>
                  <a:lnTo>
                    <a:pt x="0" y="2893"/>
                  </a:lnTo>
                  <a:lnTo>
                    <a:pt x="2118" y="83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28"/>
            <p:cNvSpPr/>
            <p:nvPr/>
          </p:nvSpPr>
          <p:spPr>
            <a:xfrm rot="10800000">
              <a:off x="14073899" y="-3297936"/>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28"/>
            <p:cNvSpPr/>
            <p:nvPr/>
          </p:nvSpPr>
          <p:spPr>
            <a:xfrm rot="10800000">
              <a:off x="17013790" y="-7444292"/>
              <a:ext cx="169528" cy="6876983"/>
            </a:xfrm>
            <a:custGeom>
              <a:avLst/>
              <a:gdLst/>
              <a:ahLst/>
              <a:cxnLst/>
              <a:rect l="l" t="t" r="r" b="b"/>
              <a:pathLst>
                <a:path w="1468" h="59550" fill="none" extrusionOk="0">
                  <a:moveTo>
                    <a:pt x="1467" y="59549"/>
                  </a:moveTo>
                  <a:lnTo>
                    <a:pt x="1467" y="12749"/>
                  </a:lnTo>
                  <a:lnTo>
                    <a:pt x="1" y="11303"/>
                  </a:lnTo>
                  <a:lnTo>
                    <a:pt x="1" y="0"/>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28"/>
            <p:cNvSpPr/>
            <p:nvPr/>
          </p:nvSpPr>
          <p:spPr>
            <a:xfrm rot="10800000">
              <a:off x="17133775" y="1118912"/>
              <a:ext cx="115" cy="1655904"/>
            </a:xfrm>
            <a:custGeom>
              <a:avLst/>
              <a:gdLst/>
              <a:ahLst/>
              <a:cxnLst/>
              <a:rect l="l" t="t" r="r" b="b"/>
              <a:pathLst>
                <a:path w="1" h="14339" fill="none" extrusionOk="0">
                  <a:moveTo>
                    <a:pt x="1" y="1"/>
                  </a:moveTo>
                  <a:lnTo>
                    <a:pt x="1" y="14338"/>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28"/>
            <p:cNvSpPr/>
            <p:nvPr/>
          </p:nvSpPr>
          <p:spPr>
            <a:xfrm rot="5400000" flipH="1">
              <a:off x="12940794" y="-6890976"/>
              <a:ext cx="2315739"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28"/>
            <p:cNvSpPr/>
            <p:nvPr/>
          </p:nvSpPr>
          <p:spPr>
            <a:xfrm rot="5400000" flipH="1">
              <a:off x="13745938" y="-5065499"/>
              <a:ext cx="707751"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28"/>
            <p:cNvSpPr/>
            <p:nvPr/>
          </p:nvSpPr>
          <p:spPr>
            <a:xfrm rot="5400000" flipH="1">
              <a:off x="14951387" y="-8700304"/>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28"/>
            <p:cNvSpPr/>
            <p:nvPr/>
          </p:nvSpPr>
          <p:spPr>
            <a:xfrm rot="5400000" flipH="1">
              <a:off x="14240888" y="-8700304"/>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28"/>
            <p:cNvSpPr/>
            <p:nvPr/>
          </p:nvSpPr>
          <p:spPr>
            <a:xfrm rot="5400000" flipH="1">
              <a:off x="14477721" y="-8700304"/>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28"/>
            <p:cNvSpPr/>
            <p:nvPr/>
          </p:nvSpPr>
          <p:spPr>
            <a:xfrm rot="5400000" flipH="1">
              <a:off x="14714554" y="-8700304"/>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28"/>
            <p:cNvSpPr/>
            <p:nvPr/>
          </p:nvSpPr>
          <p:spPr>
            <a:xfrm rot="5400000" flipH="1">
              <a:off x="17196667" y="-3497278"/>
              <a:ext cx="711592"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28"/>
            <p:cNvSpPr/>
            <p:nvPr/>
          </p:nvSpPr>
          <p:spPr>
            <a:xfrm rot="5400000" flipH="1">
              <a:off x="14041054" y="-600336"/>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28"/>
            <p:cNvSpPr/>
            <p:nvPr/>
          </p:nvSpPr>
          <p:spPr>
            <a:xfrm rot="5400000" flipH="1">
              <a:off x="14041054" y="585268"/>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28"/>
            <p:cNvSpPr/>
            <p:nvPr/>
          </p:nvSpPr>
          <p:spPr>
            <a:xfrm rot="5400000" flipH="1">
              <a:off x="14041054" y="34814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28"/>
            <p:cNvSpPr/>
            <p:nvPr/>
          </p:nvSpPr>
          <p:spPr>
            <a:xfrm rot="5400000" flipH="1">
              <a:off x="14041054" y="111026"/>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28"/>
            <p:cNvSpPr/>
            <p:nvPr/>
          </p:nvSpPr>
          <p:spPr>
            <a:xfrm rot="5400000" flipH="1">
              <a:off x="14041054" y="-126094"/>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28"/>
            <p:cNvSpPr/>
            <p:nvPr/>
          </p:nvSpPr>
          <p:spPr>
            <a:xfrm rot="5400000" flipH="1">
              <a:off x="14041054" y="-363215"/>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89" name="Google Shape;1789;p28"/>
          <p:cNvGrpSpPr/>
          <p:nvPr/>
        </p:nvGrpSpPr>
        <p:grpSpPr>
          <a:xfrm>
            <a:off x="5506679" y="4560924"/>
            <a:ext cx="6959445" cy="376473"/>
            <a:chOff x="5506679" y="4560924"/>
            <a:chExt cx="6959445" cy="376473"/>
          </a:xfrm>
        </p:grpSpPr>
        <p:sp>
          <p:nvSpPr>
            <p:cNvPr id="1790" name="Google Shape;1790;p28"/>
            <p:cNvSpPr/>
            <p:nvPr/>
          </p:nvSpPr>
          <p:spPr>
            <a:xfrm rot="-5400000">
              <a:off x="8942869" y="1337956"/>
              <a:ext cx="169528" cy="6876983"/>
            </a:xfrm>
            <a:custGeom>
              <a:avLst/>
              <a:gdLst/>
              <a:ahLst/>
              <a:cxnLst/>
              <a:rect l="l" t="t" r="r" b="b"/>
              <a:pathLst>
                <a:path w="1468" h="59550" fill="none" extrusionOk="0">
                  <a:moveTo>
                    <a:pt x="1467" y="59549"/>
                  </a:moveTo>
                  <a:lnTo>
                    <a:pt x="1467" y="12749"/>
                  </a:lnTo>
                  <a:lnTo>
                    <a:pt x="1" y="11303"/>
                  </a:lnTo>
                  <a:lnTo>
                    <a:pt x="1" y="0"/>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28"/>
            <p:cNvSpPr/>
            <p:nvPr/>
          </p:nvSpPr>
          <p:spPr>
            <a:xfrm rot="10800000" flipH="1">
              <a:off x="8051620" y="4560924"/>
              <a:ext cx="1315747"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28"/>
            <p:cNvSpPr/>
            <p:nvPr/>
          </p:nvSpPr>
          <p:spPr>
            <a:xfrm rot="10800000" flipH="1">
              <a:off x="8051620" y="4560924"/>
              <a:ext cx="1315747"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28"/>
            <p:cNvSpPr/>
            <p:nvPr/>
          </p:nvSpPr>
          <p:spPr>
            <a:xfrm rot="-5400000" flipH="1">
              <a:off x="5506679" y="4786797"/>
              <a:ext cx="150600" cy="1506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94" name="Google Shape;1794;p28"/>
          <p:cNvSpPr/>
          <p:nvPr/>
        </p:nvSpPr>
        <p:spPr>
          <a:xfrm>
            <a:off x="-10698" y="405425"/>
            <a:ext cx="96010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28"/>
          <p:cNvSpPr/>
          <p:nvPr/>
        </p:nvSpPr>
        <p:spPr>
          <a:xfrm>
            <a:off x="-10698" y="405425"/>
            <a:ext cx="96010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96" name="Google Shape;1796;p28"/>
          <p:cNvGrpSpPr/>
          <p:nvPr/>
        </p:nvGrpSpPr>
        <p:grpSpPr>
          <a:xfrm>
            <a:off x="520187" y="968839"/>
            <a:ext cx="117523" cy="719798"/>
            <a:chOff x="824987" y="359239"/>
            <a:chExt cx="117523" cy="719798"/>
          </a:xfrm>
        </p:grpSpPr>
        <p:sp>
          <p:nvSpPr>
            <p:cNvPr id="1797" name="Google Shape;1797;p28"/>
            <p:cNvSpPr/>
            <p:nvPr/>
          </p:nvSpPr>
          <p:spPr>
            <a:xfrm rot="-5400000">
              <a:off x="824987" y="35923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28"/>
            <p:cNvSpPr/>
            <p:nvPr/>
          </p:nvSpPr>
          <p:spPr>
            <a:xfrm rot="-5400000">
              <a:off x="824987" y="961514"/>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28"/>
            <p:cNvSpPr/>
            <p:nvPr/>
          </p:nvSpPr>
          <p:spPr>
            <a:xfrm rot="-5400000">
              <a:off x="824987" y="760756"/>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28"/>
            <p:cNvSpPr/>
            <p:nvPr/>
          </p:nvSpPr>
          <p:spPr>
            <a:xfrm rot="-5400000">
              <a:off x="824987" y="55999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28"/>
            <p:cNvSpPr/>
            <p:nvPr/>
          </p:nvSpPr>
          <p:spPr>
            <a:xfrm rot="-5400000">
              <a:off x="824987" y="35923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28"/>
            <p:cNvSpPr/>
            <p:nvPr/>
          </p:nvSpPr>
          <p:spPr>
            <a:xfrm rot="-5400000">
              <a:off x="824987" y="961514"/>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28"/>
            <p:cNvSpPr/>
            <p:nvPr/>
          </p:nvSpPr>
          <p:spPr>
            <a:xfrm rot="-5400000">
              <a:off x="824987" y="760756"/>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28"/>
            <p:cNvSpPr/>
            <p:nvPr/>
          </p:nvSpPr>
          <p:spPr>
            <a:xfrm rot="-5400000">
              <a:off x="824987" y="55999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05" name="Google Shape;1805;p28"/>
          <p:cNvGrpSpPr/>
          <p:nvPr/>
        </p:nvGrpSpPr>
        <p:grpSpPr>
          <a:xfrm>
            <a:off x="-17163929" y="459889"/>
            <a:ext cx="18162623" cy="5570271"/>
            <a:chOff x="-17163929" y="459889"/>
            <a:chExt cx="18162623" cy="5570271"/>
          </a:xfrm>
        </p:grpSpPr>
        <p:sp>
          <p:nvSpPr>
            <p:cNvPr id="1806" name="Google Shape;1806;p28"/>
            <p:cNvSpPr/>
            <p:nvPr/>
          </p:nvSpPr>
          <p:spPr>
            <a:xfrm rot="-5400000" flipH="1">
              <a:off x="-7801323" y="-2908571"/>
              <a:ext cx="5290499" cy="12182095"/>
            </a:xfrm>
            <a:custGeom>
              <a:avLst/>
              <a:gdLst/>
              <a:ahLst/>
              <a:cxnLst/>
              <a:rect l="l" t="t" r="r" b="b"/>
              <a:pathLst>
                <a:path w="30611" h="70486" fill="none" extrusionOk="0">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28"/>
            <p:cNvSpPr/>
            <p:nvPr/>
          </p:nvSpPr>
          <p:spPr>
            <a:xfrm rot="-5400000" flipH="1">
              <a:off x="-6731174" y="-940985"/>
              <a:ext cx="173" cy="3203058"/>
            </a:xfrm>
            <a:custGeom>
              <a:avLst/>
              <a:gdLst/>
              <a:ahLst/>
              <a:cxnLst/>
              <a:rect l="l" t="t" r="r" b="b"/>
              <a:pathLst>
                <a:path w="1" h="18533" fill="none" extrusionOk="0">
                  <a:moveTo>
                    <a:pt x="1" y="0"/>
                  </a:moveTo>
                  <a:lnTo>
                    <a:pt x="1" y="18533"/>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28"/>
            <p:cNvSpPr/>
            <p:nvPr/>
          </p:nvSpPr>
          <p:spPr>
            <a:xfrm rot="-5400000" flipH="1">
              <a:off x="-3994401" y="197532"/>
              <a:ext cx="173" cy="834423"/>
            </a:xfrm>
            <a:custGeom>
              <a:avLst/>
              <a:gdLst/>
              <a:ahLst/>
              <a:cxnLst/>
              <a:rect l="l" t="t" r="r" b="b"/>
              <a:pathLst>
                <a:path w="1" h="4828" fill="none" extrusionOk="0">
                  <a:moveTo>
                    <a:pt x="1" y="1"/>
                  </a:moveTo>
                  <a:lnTo>
                    <a:pt x="1" y="4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28"/>
            <p:cNvSpPr/>
            <p:nvPr/>
          </p:nvSpPr>
          <p:spPr>
            <a:xfrm rot="-5400000" flipH="1">
              <a:off x="-13607258" y="-2818783"/>
              <a:ext cx="637224" cy="7574620"/>
            </a:xfrm>
            <a:custGeom>
              <a:avLst/>
              <a:gdLst/>
              <a:ahLst/>
              <a:cxnLst/>
              <a:rect l="l" t="t" r="r" b="b"/>
              <a:pathLst>
                <a:path w="3687" h="43827" fill="none" extrusionOk="0">
                  <a:moveTo>
                    <a:pt x="3687" y="0"/>
                  </a:moveTo>
                  <a:lnTo>
                    <a:pt x="0" y="3686"/>
                  </a:lnTo>
                  <a:lnTo>
                    <a:pt x="0" y="21099"/>
                  </a:lnTo>
                  <a:lnTo>
                    <a:pt x="3116" y="24235"/>
                  </a:lnTo>
                  <a:lnTo>
                    <a:pt x="3116" y="30528"/>
                  </a:lnTo>
                  <a:lnTo>
                    <a:pt x="448" y="33196"/>
                  </a:lnTo>
                  <a:lnTo>
                    <a:pt x="448" y="43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28"/>
            <p:cNvSpPr/>
            <p:nvPr/>
          </p:nvSpPr>
          <p:spPr>
            <a:xfrm rot="-5400000" flipH="1">
              <a:off x="-17524796" y="3625937"/>
              <a:ext cx="2650694" cy="1753015"/>
            </a:xfrm>
            <a:custGeom>
              <a:avLst/>
              <a:gdLst/>
              <a:ahLst/>
              <a:cxnLst/>
              <a:rect l="l" t="t" r="r" b="b"/>
              <a:pathLst>
                <a:path w="15337" h="10143" fill="none" extrusionOk="0">
                  <a:moveTo>
                    <a:pt x="1" y="0"/>
                  </a:moveTo>
                  <a:lnTo>
                    <a:pt x="4461" y="0"/>
                  </a:lnTo>
                  <a:lnTo>
                    <a:pt x="5724" y="1263"/>
                  </a:lnTo>
                  <a:lnTo>
                    <a:pt x="7353" y="1263"/>
                  </a:lnTo>
                  <a:lnTo>
                    <a:pt x="8554" y="61"/>
                  </a:lnTo>
                  <a:lnTo>
                    <a:pt x="15336" y="61"/>
                  </a:lnTo>
                  <a:lnTo>
                    <a:pt x="15336" y="10142"/>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28"/>
            <p:cNvSpPr/>
            <p:nvPr/>
          </p:nvSpPr>
          <p:spPr>
            <a:xfrm rot="-5400000" flipH="1">
              <a:off x="-8790284" y="5433450"/>
              <a:ext cx="366227" cy="499997"/>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28"/>
            <p:cNvSpPr/>
            <p:nvPr/>
          </p:nvSpPr>
          <p:spPr>
            <a:xfrm rot="-5400000" flipH="1">
              <a:off x="-8473478" y="5433450"/>
              <a:ext cx="366227" cy="499997"/>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28"/>
            <p:cNvSpPr/>
            <p:nvPr/>
          </p:nvSpPr>
          <p:spPr>
            <a:xfrm rot="-5400000" flipH="1">
              <a:off x="-8153130" y="5433537"/>
              <a:ext cx="366227" cy="499824"/>
            </a:xfrm>
            <a:custGeom>
              <a:avLst/>
              <a:gdLst/>
              <a:ahLst/>
              <a:cxnLst/>
              <a:rect l="l" t="t" r="r" b="b"/>
              <a:pathLst>
                <a:path w="2119" h="2892" extrusionOk="0">
                  <a:moveTo>
                    <a:pt x="2118" y="0"/>
                  </a:moveTo>
                  <a:lnTo>
                    <a:pt x="0" y="2037"/>
                  </a:lnTo>
                  <a:lnTo>
                    <a:pt x="0" y="2892"/>
                  </a:lnTo>
                  <a:lnTo>
                    <a:pt x="2118" y="835"/>
                  </a:lnTo>
                  <a:lnTo>
                    <a:pt x="2118" y="0"/>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28"/>
            <p:cNvSpPr/>
            <p:nvPr/>
          </p:nvSpPr>
          <p:spPr>
            <a:xfrm rot="-5400000" flipH="1">
              <a:off x="-7836411" y="5433450"/>
              <a:ext cx="366227" cy="499997"/>
            </a:xfrm>
            <a:custGeom>
              <a:avLst/>
              <a:gdLst/>
              <a:ahLst/>
              <a:cxnLst/>
              <a:rect l="l" t="t" r="r" b="b"/>
              <a:pathLst>
                <a:path w="2119" h="2893" extrusionOk="0">
                  <a:moveTo>
                    <a:pt x="2118" y="1"/>
                  </a:moveTo>
                  <a:lnTo>
                    <a:pt x="0" y="2037"/>
                  </a:lnTo>
                  <a:lnTo>
                    <a:pt x="0" y="2893"/>
                  </a:lnTo>
                  <a:lnTo>
                    <a:pt x="2118" y="83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28"/>
            <p:cNvSpPr/>
            <p:nvPr/>
          </p:nvSpPr>
          <p:spPr>
            <a:xfrm rot="-5400000" flipH="1">
              <a:off x="-7519606" y="5433450"/>
              <a:ext cx="366227" cy="499997"/>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28"/>
            <p:cNvSpPr/>
            <p:nvPr/>
          </p:nvSpPr>
          <p:spPr>
            <a:xfrm rot="-5400000" flipH="1">
              <a:off x="-6153992" y="-3806147"/>
              <a:ext cx="253714" cy="10292027"/>
            </a:xfrm>
            <a:custGeom>
              <a:avLst/>
              <a:gdLst/>
              <a:ahLst/>
              <a:cxnLst/>
              <a:rect l="l" t="t" r="r" b="b"/>
              <a:pathLst>
                <a:path w="1468" h="59550" fill="none" extrusionOk="0">
                  <a:moveTo>
                    <a:pt x="1467" y="59549"/>
                  </a:moveTo>
                  <a:lnTo>
                    <a:pt x="1467" y="12749"/>
                  </a:lnTo>
                  <a:lnTo>
                    <a:pt x="1" y="11303"/>
                  </a:lnTo>
                  <a:lnTo>
                    <a:pt x="1" y="0"/>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28"/>
            <p:cNvSpPr/>
            <p:nvPr/>
          </p:nvSpPr>
          <p:spPr>
            <a:xfrm rot="-5400000" flipH="1">
              <a:off x="-14935953" y="47964"/>
              <a:ext cx="173" cy="2478209"/>
            </a:xfrm>
            <a:custGeom>
              <a:avLst/>
              <a:gdLst/>
              <a:ahLst/>
              <a:cxnLst/>
              <a:rect l="l" t="t" r="r" b="b"/>
              <a:pathLst>
                <a:path w="1" h="14339" fill="none" extrusionOk="0">
                  <a:moveTo>
                    <a:pt x="1" y="1"/>
                  </a:moveTo>
                  <a:lnTo>
                    <a:pt x="1" y="14338"/>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28"/>
            <p:cNvSpPr/>
            <p:nvPr/>
          </p:nvSpPr>
          <p:spPr>
            <a:xfrm>
              <a:off x="-3642674" y="5628846"/>
              <a:ext cx="3465732" cy="401314"/>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28"/>
            <p:cNvSpPr/>
            <p:nvPr/>
          </p:nvSpPr>
          <p:spPr>
            <a:xfrm>
              <a:off x="-5171424" y="5627125"/>
              <a:ext cx="1059201" cy="401314"/>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28"/>
            <p:cNvSpPr/>
            <p:nvPr/>
          </p:nvSpPr>
          <p:spPr>
            <a:xfrm>
              <a:off x="822808" y="4377431"/>
              <a:ext cx="175885" cy="175885"/>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28"/>
            <p:cNvSpPr/>
            <p:nvPr/>
          </p:nvSpPr>
          <p:spPr>
            <a:xfrm>
              <a:off x="822808" y="5440765"/>
              <a:ext cx="175885" cy="175885"/>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28"/>
            <p:cNvSpPr/>
            <p:nvPr/>
          </p:nvSpPr>
          <p:spPr>
            <a:xfrm>
              <a:off x="822808" y="5086320"/>
              <a:ext cx="175885" cy="175885"/>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28"/>
            <p:cNvSpPr/>
            <p:nvPr/>
          </p:nvSpPr>
          <p:spPr>
            <a:xfrm>
              <a:off x="822808" y="4731876"/>
              <a:ext cx="175885" cy="175885"/>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28"/>
            <p:cNvSpPr/>
            <p:nvPr/>
          </p:nvSpPr>
          <p:spPr>
            <a:xfrm>
              <a:off x="-7521298" y="459889"/>
              <a:ext cx="1064982" cy="401314"/>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28"/>
            <p:cNvSpPr/>
            <p:nvPr/>
          </p:nvSpPr>
          <p:spPr>
            <a:xfrm>
              <a:off x="-11299605" y="5739836"/>
              <a:ext cx="175885" cy="175885"/>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28"/>
            <p:cNvSpPr/>
            <p:nvPr/>
          </p:nvSpPr>
          <p:spPr>
            <a:xfrm>
              <a:off x="-13073979" y="5739836"/>
              <a:ext cx="175885" cy="175885"/>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28"/>
            <p:cNvSpPr/>
            <p:nvPr/>
          </p:nvSpPr>
          <p:spPr>
            <a:xfrm>
              <a:off x="-12719104" y="5739836"/>
              <a:ext cx="175885" cy="175885"/>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28"/>
            <p:cNvSpPr/>
            <p:nvPr/>
          </p:nvSpPr>
          <p:spPr>
            <a:xfrm>
              <a:off x="-12364229" y="5739836"/>
              <a:ext cx="175885" cy="175885"/>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28"/>
            <p:cNvSpPr/>
            <p:nvPr/>
          </p:nvSpPr>
          <p:spPr>
            <a:xfrm>
              <a:off x="-12009354" y="5739836"/>
              <a:ext cx="175885" cy="175885"/>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28"/>
            <p:cNvSpPr/>
            <p:nvPr/>
          </p:nvSpPr>
          <p:spPr>
            <a:xfrm>
              <a:off x="-11654479" y="5739836"/>
              <a:ext cx="175885" cy="175885"/>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28"/>
            <p:cNvSpPr/>
            <p:nvPr/>
          </p:nvSpPr>
          <p:spPr>
            <a:xfrm>
              <a:off x="-15411044" y="5739836"/>
              <a:ext cx="175885" cy="175885"/>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28"/>
            <p:cNvSpPr/>
            <p:nvPr/>
          </p:nvSpPr>
          <p:spPr>
            <a:xfrm>
              <a:off x="-17163929" y="3089125"/>
              <a:ext cx="175885" cy="175885"/>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28"/>
            <p:cNvSpPr/>
            <p:nvPr/>
          </p:nvSpPr>
          <p:spPr>
            <a:xfrm>
              <a:off x="-17163929" y="3515391"/>
              <a:ext cx="175885" cy="175885"/>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28"/>
            <p:cNvSpPr/>
            <p:nvPr/>
          </p:nvSpPr>
          <p:spPr>
            <a:xfrm rot="-5400000" flipH="1">
              <a:off x="-7801323" y="-2908571"/>
              <a:ext cx="5290499" cy="12182095"/>
            </a:xfrm>
            <a:custGeom>
              <a:avLst/>
              <a:gdLst/>
              <a:ahLst/>
              <a:cxnLst/>
              <a:rect l="l" t="t" r="r" b="b"/>
              <a:pathLst>
                <a:path w="30611" h="70486" fill="none" extrusionOk="0">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28"/>
            <p:cNvSpPr/>
            <p:nvPr/>
          </p:nvSpPr>
          <p:spPr>
            <a:xfrm rot="-5400000" flipH="1">
              <a:off x="-6731174" y="-940985"/>
              <a:ext cx="173" cy="3203058"/>
            </a:xfrm>
            <a:custGeom>
              <a:avLst/>
              <a:gdLst/>
              <a:ahLst/>
              <a:cxnLst/>
              <a:rect l="l" t="t" r="r" b="b"/>
              <a:pathLst>
                <a:path w="1" h="18533" fill="none" extrusionOk="0">
                  <a:moveTo>
                    <a:pt x="1" y="0"/>
                  </a:moveTo>
                  <a:lnTo>
                    <a:pt x="1" y="18533"/>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28"/>
            <p:cNvSpPr/>
            <p:nvPr/>
          </p:nvSpPr>
          <p:spPr>
            <a:xfrm rot="-5400000" flipH="1">
              <a:off x="-3994401" y="197532"/>
              <a:ext cx="173" cy="834423"/>
            </a:xfrm>
            <a:custGeom>
              <a:avLst/>
              <a:gdLst/>
              <a:ahLst/>
              <a:cxnLst/>
              <a:rect l="l" t="t" r="r" b="b"/>
              <a:pathLst>
                <a:path w="1" h="4828" fill="none" extrusionOk="0">
                  <a:moveTo>
                    <a:pt x="1" y="1"/>
                  </a:moveTo>
                  <a:lnTo>
                    <a:pt x="1" y="4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28"/>
            <p:cNvSpPr/>
            <p:nvPr/>
          </p:nvSpPr>
          <p:spPr>
            <a:xfrm rot="-5400000" flipH="1">
              <a:off x="-13607258" y="-2818783"/>
              <a:ext cx="637224" cy="7574620"/>
            </a:xfrm>
            <a:custGeom>
              <a:avLst/>
              <a:gdLst/>
              <a:ahLst/>
              <a:cxnLst/>
              <a:rect l="l" t="t" r="r" b="b"/>
              <a:pathLst>
                <a:path w="3687" h="43827" fill="none" extrusionOk="0">
                  <a:moveTo>
                    <a:pt x="3687" y="0"/>
                  </a:moveTo>
                  <a:lnTo>
                    <a:pt x="0" y="3686"/>
                  </a:lnTo>
                  <a:lnTo>
                    <a:pt x="0" y="21099"/>
                  </a:lnTo>
                  <a:lnTo>
                    <a:pt x="3116" y="24235"/>
                  </a:lnTo>
                  <a:lnTo>
                    <a:pt x="3116" y="30528"/>
                  </a:lnTo>
                  <a:lnTo>
                    <a:pt x="448" y="33196"/>
                  </a:lnTo>
                  <a:lnTo>
                    <a:pt x="448" y="43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28"/>
            <p:cNvSpPr/>
            <p:nvPr/>
          </p:nvSpPr>
          <p:spPr>
            <a:xfrm rot="-5400000" flipH="1">
              <a:off x="-17524796" y="3625937"/>
              <a:ext cx="2650694" cy="1753015"/>
            </a:xfrm>
            <a:custGeom>
              <a:avLst/>
              <a:gdLst/>
              <a:ahLst/>
              <a:cxnLst/>
              <a:rect l="l" t="t" r="r" b="b"/>
              <a:pathLst>
                <a:path w="15337" h="10143" fill="none" extrusionOk="0">
                  <a:moveTo>
                    <a:pt x="1" y="0"/>
                  </a:moveTo>
                  <a:lnTo>
                    <a:pt x="4461" y="0"/>
                  </a:lnTo>
                  <a:lnTo>
                    <a:pt x="5724" y="1263"/>
                  </a:lnTo>
                  <a:lnTo>
                    <a:pt x="7353" y="1263"/>
                  </a:lnTo>
                  <a:lnTo>
                    <a:pt x="8554" y="61"/>
                  </a:lnTo>
                  <a:lnTo>
                    <a:pt x="15336" y="61"/>
                  </a:lnTo>
                  <a:lnTo>
                    <a:pt x="15336" y="10142"/>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28"/>
            <p:cNvSpPr/>
            <p:nvPr/>
          </p:nvSpPr>
          <p:spPr>
            <a:xfrm rot="-5400000" flipH="1">
              <a:off x="-8790284" y="5433450"/>
              <a:ext cx="366227" cy="499997"/>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28"/>
            <p:cNvSpPr/>
            <p:nvPr/>
          </p:nvSpPr>
          <p:spPr>
            <a:xfrm rot="-5400000" flipH="1">
              <a:off x="-8473478" y="5433450"/>
              <a:ext cx="366227" cy="499997"/>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28"/>
            <p:cNvSpPr/>
            <p:nvPr/>
          </p:nvSpPr>
          <p:spPr>
            <a:xfrm rot="-5400000" flipH="1">
              <a:off x="-8153130" y="5433537"/>
              <a:ext cx="366227" cy="499824"/>
            </a:xfrm>
            <a:custGeom>
              <a:avLst/>
              <a:gdLst/>
              <a:ahLst/>
              <a:cxnLst/>
              <a:rect l="l" t="t" r="r" b="b"/>
              <a:pathLst>
                <a:path w="2119" h="2892" extrusionOk="0">
                  <a:moveTo>
                    <a:pt x="2118" y="0"/>
                  </a:moveTo>
                  <a:lnTo>
                    <a:pt x="0" y="2037"/>
                  </a:lnTo>
                  <a:lnTo>
                    <a:pt x="0" y="2892"/>
                  </a:lnTo>
                  <a:lnTo>
                    <a:pt x="2118" y="835"/>
                  </a:lnTo>
                  <a:lnTo>
                    <a:pt x="2118"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28"/>
            <p:cNvSpPr/>
            <p:nvPr/>
          </p:nvSpPr>
          <p:spPr>
            <a:xfrm rot="-5400000" flipH="1">
              <a:off x="-7836411" y="5433450"/>
              <a:ext cx="366227" cy="499997"/>
            </a:xfrm>
            <a:custGeom>
              <a:avLst/>
              <a:gdLst/>
              <a:ahLst/>
              <a:cxnLst/>
              <a:rect l="l" t="t" r="r" b="b"/>
              <a:pathLst>
                <a:path w="2119" h="2893" extrusionOk="0">
                  <a:moveTo>
                    <a:pt x="2118" y="1"/>
                  </a:moveTo>
                  <a:lnTo>
                    <a:pt x="0" y="2037"/>
                  </a:lnTo>
                  <a:lnTo>
                    <a:pt x="0" y="2893"/>
                  </a:lnTo>
                  <a:lnTo>
                    <a:pt x="2118" y="83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28"/>
            <p:cNvSpPr/>
            <p:nvPr/>
          </p:nvSpPr>
          <p:spPr>
            <a:xfrm rot="-5400000" flipH="1">
              <a:off x="-7519606" y="5433450"/>
              <a:ext cx="366227" cy="499997"/>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28"/>
            <p:cNvSpPr/>
            <p:nvPr/>
          </p:nvSpPr>
          <p:spPr>
            <a:xfrm rot="-5400000" flipH="1">
              <a:off x="-6153992" y="-3806147"/>
              <a:ext cx="253714" cy="10292027"/>
            </a:xfrm>
            <a:custGeom>
              <a:avLst/>
              <a:gdLst/>
              <a:ahLst/>
              <a:cxnLst/>
              <a:rect l="l" t="t" r="r" b="b"/>
              <a:pathLst>
                <a:path w="1468" h="59550" fill="none" extrusionOk="0">
                  <a:moveTo>
                    <a:pt x="1467" y="59549"/>
                  </a:moveTo>
                  <a:lnTo>
                    <a:pt x="1467" y="12749"/>
                  </a:lnTo>
                  <a:lnTo>
                    <a:pt x="1" y="11303"/>
                  </a:lnTo>
                  <a:lnTo>
                    <a:pt x="1" y="0"/>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28"/>
            <p:cNvSpPr/>
            <p:nvPr/>
          </p:nvSpPr>
          <p:spPr>
            <a:xfrm rot="-5400000" flipH="1">
              <a:off x="-14935953" y="47964"/>
              <a:ext cx="173" cy="2478209"/>
            </a:xfrm>
            <a:custGeom>
              <a:avLst/>
              <a:gdLst/>
              <a:ahLst/>
              <a:cxnLst/>
              <a:rect l="l" t="t" r="r" b="b"/>
              <a:pathLst>
                <a:path w="1" h="14339" fill="none" extrusionOk="0">
                  <a:moveTo>
                    <a:pt x="1" y="1"/>
                  </a:moveTo>
                  <a:lnTo>
                    <a:pt x="1" y="14338"/>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28"/>
            <p:cNvSpPr/>
            <p:nvPr/>
          </p:nvSpPr>
          <p:spPr>
            <a:xfrm>
              <a:off x="-3642674" y="5628846"/>
              <a:ext cx="3465732" cy="401314"/>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28"/>
            <p:cNvSpPr/>
            <p:nvPr/>
          </p:nvSpPr>
          <p:spPr>
            <a:xfrm>
              <a:off x="-5171424" y="5627125"/>
              <a:ext cx="1059201" cy="401314"/>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28"/>
            <p:cNvSpPr/>
            <p:nvPr/>
          </p:nvSpPr>
          <p:spPr>
            <a:xfrm>
              <a:off x="822808" y="4377431"/>
              <a:ext cx="175885" cy="175885"/>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28"/>
            <p:cNvSpPr/>
            <p:nvPr/>
          </p:nvSpPr>
          <p:spPr>
            <a:xfrm>
              <a:off x="822808" y="5440765"/>
              <a:ext cx="175885" cy="175885"/>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28"/>
            <p:cNvSpPr/>
            <p:nvPr/>
          </p:nvSpPr>
          <p:spPr>
            <a:xfrm>
              <a:off x="822808" y="5086320"/>
              <a:ext cx="175885" cy="175885"/>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28"/>
            <p:cNvSpPr/>
            <p:nvPr/>
          </p:nvSpPr>
          <p:spPr>
            <a:xfrm>
              <a:off x="822808" y="4731876"/>
              <a:ext cx="175885" cy="175885"/>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28"/>
            <p:cNvSpPr/>
            <p:nvPr/>
          </p:nvSpPr>
          <p:spPr>
            <a:xfrm>
              <a:off x="-7521298" y="459889"/>
              <a:ext cx="1064982" cy="401314"/>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28"/>
            <p:cNvSpPr/>
            <p:nvPr/>
          </p:nvSpPr>
          <p:spPr>
            <a:xfrm>
              <a:off x="-11299605" y="5739836"/>
              <a:ext cx="175885" cy="175885"/>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28"/>
            <p:cNvSpPr/>
            <p:nvPr/>
          </p:nvSpPr>
          <p:spPr>
            <a:xfrm>
              <a:off x="-13073979" y="5739836"/>
              <a:ext cx="175885" cy="175885"/>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28"/>
            <p:cNvSpPr/>
            <p:nvPr/>
          </p:nvSpPr>
          <p:spPr>
            <a:xfrm>
              <a:off x="-12719104" y="5739836"/>
              <a:ext cx="175885" cy="175885"/>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28"/>
            <p:cNvSpPr/>
            <p:nvPr/>
          </p:nvSpPr>
          <p:spPr>
            <a:xfrm>
              <a:off x="-12364229" y="5739836"/>
              <a:ext cx="175885" cy="175885"/>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28"/>
            <p:cNvSpPr/>
            <p:nvPr/>
          </p:nvSpPr>
          <p:spPr>
            <a:xfrm>
              <a:off x="-12009354" y="5739836"/>
              <a:ext cx="175885" cy="175885"/>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28"/>
            <p:cNvSpPr/>
            <p:nvPr/>
          </p:nvSpPr>
          <p:spPr>
            <a:xfrm>
              <a:off x="-11654479" y="5739836"/>
              <a:ext cx="175885" cy="175885"/>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28"/>
            <p:cNvSpPr/>
            <p:nvPr/>
          </p:nvSpPr>
          <p:spPr>
            <a:xfrm>
              <a:off x="-15411044" y="5739836"/>
              <a:ext cx="175885" cy="175885"/>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28"/>
            <p:cNvSpPr/>
            <p:nvPr/>
          </p:nvSpPr>
          <p:spPr>
            <a:xfrm>
              <a:off x="-17163929" y="3089125"/>
              <a:ext cx="175885" cy="175885"/>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28"/>
            <p:cNvSpPr/>
            <p:nvPr/>
          </p:nvSpPr>
          <p:spPr>
            <a:xfrm>
              <a:off x="-17163929" y="3515391"/>
              <a:ext cx="175885" cy="175885"/>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28"/>
            <p:cNvSpPr/>
            <p:nvPr/>
          </p:nvSpPr>
          <p:spPr>
            <a:xfrm>
              <a:off x="393150" y="2661163"/>
              <a:ext cx="175901" cy="478201"/>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28"/>
            <p:cNvSpPr/>
            <p:nvPr/>
          </p:nvSpPr>
          <p:spPr>
            <a:xfrm>
              <a:off x="393150" y="2661163"/>
              <a:ext cx="175901" cy="478201"/>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four columns">
  <p:cSld name="CUSTOM_6">
    <p:spTree>
      <p:nvGrpSpPr>
        <p:cNvPr id="1" name="Shape 1864"/>
        <p:cNvGrpSpPr/>
        <p:nvPr/>
      </p:nvGrpSpPr>
      <p:grpSpPr>
        <a:xfrm>
          <a:off x="0" y="0"/>
          <a:ext cx="0" cy="0"/>
          <a:chOff x="0" y="0"/>
          <a:chExt cx="0" cy="0"/>
        </a:xfrm>
      </p:grpSpPr>
      <p:sp>
        <p:nvSpPr>
          <p:cNvPr id="1865" name="Google Shape;1865;p29"/>
          <p:cNvSpPr txBox="1">
            <a:spLocks noGrp="1"/>
          </p:cNvSpPr>
          <p:nvPr>
            <p:ph type="title"/>
          </p:nvPr>
        </p:nvSpPr>
        <p:spPr>
          <a:xfrm>
            <a:off x="713225" y="539525"/>
            <a:ext cx="7717500" cy="478200"/>
          </a:xfrm>
          <a:prstGeom prst="rect">
            <a:avLst/>
          </a:prstGeom>
        </p:spPr>
        <p:txBody>
          <a:bodyPr spcFirstLastPara="1" wrap="square" lIns="91425" tIns="91425" rIns="91425" bIns="91425" anchor="t" anchorCtr="0">
            <a:noAutofit/>
          </a:bodyPr>
          <a:lstStyle>
            <a:lvl1pPr lvl="0">
              <a:spcBef>
                <a:spcPts val="0"/>
              </a:spcBef>
              <a:spcAft>
                <a:spcPts val="0"/>
              </a:spcAft>
              <a:buSzPts val="3300"/>
              <a:buNone/>
              <a:defRPr/>
            </a:lvl1pPr>
            <a:lvl2pPr lvl="1">
              <a:spcBef>
                <a:spcPts val="0"/>
              </a:spcBef>
              <a:spcAft>
                <a:spcPts val="0"/>
              </a:spcAft>
              <a:buSzPts val="3300"/>
              <a:buNone/>
              <a:defRPr/>
            </a:lvl2pPr>
            <a:lvl3pPr lvl="2">
              <a:spcBef>
                <a:spcPts val="0"/>
              </a:spcBef>
              <a:spcAft>
                <a:spcPts val="0"/>
              </a:spcAft>
              <a:buSzPts val="3300"/>
              <a:buNone/>
              <a:defRPr/>
            </a:lvl3pPr>
            <a:lvl4pPr lvl="3">
              <a:spcBef>
                <a:spcPts val="0"/>
              </a:spcBef>
              <a:spcAft>
                <a:spcPts val="0"/>
              </a:spcAft>
              <a:buSzPts val="3300"/>
              <a:buNone/>
              <a:defRPr/>
            </a:lvl4pPr>
            <a:lvl5pPr lvl="4">
              <a:spcBef>
                <a:spcPts val="0"/>
              </a:spcBef>
              <a:spcAft>
                <a:spcPts val="0"/>
              </a:spcAft>
              <a:buSzPts val="3300"/>
              <a:buNone/>
              <a:defRPr/>
            </a:lvl5pPr>
            <a:lvl6pPr lvl="5">
              <a:spcBef>
                <a:spcPts val="0"/>
              </a:spcBef>
              <a:spcAft>
                <a:spcPts val="0"/>
              </a:spcAft>
              <a:buSzPts val="3300"/>
              <a:buNone/>
              <a:defRPr/>
            </a:lvl6pPr>
            <a:lvl7pPr lvl="6">
              <a:spcBef>
                <a:spcPts val="0"/>
              </a:spcBef>
              <a:spcAft>
                <a:spcPts val="0"/>
              </a:spcAft>
              <a:buSzPts val="3300"/>
              <a:buNone/>
              <a:defRPr/>
            </a:lvl7pPr>
            <a:lvl8pPr lvl="7">
              <a:spcBef>
                <a:spcPts val="0"/>
              </a:spcBef>
              <a:spcAft>
                <a:spcPts val="0"/>
              </a:spcAft>
              <a:buSzPts val="3300"/>
              <a:buNone/>
              <a:defRPr/>
            </a:lvl8pPr>
            <a:lvl9pPr lvl="8">
              <a:spcBef>
                <a:spcPts val="0"/>
              </a:spcBef>
              <a:spcAft>
                <a:spcPts val="0"/>
              </a:spcAft>
              <a:buSzPts val="3300"/>
              <a:buNone/>
              <a:defRPr/>
            </a:lvl9pPr>
          </a:lstStyle>
          <a:p>
            <a:endParaRPr/>
          </a:p>
        </p:txBody>
      </p:sp>
      <p:sp>
        <p:nvSpPr>
          <p:cNvPr id="1866" name="Google Shape;1866;p29"/>
          <p:cNvSpPr txBox="1">
            <a:spLocks noGrp="1"/>
          </p:cNvSpPr>
          <p:nvPr>
            <p:ph type="subTitle" idx="1"/>
          </p:nvPr>
        </p:nvSpPr>
        <p:spPr>
          <a:xfrm>
            <a:off x="2132775" y="1952242"/>
            <a:ext cx="2157600" cy="784500"/>
          </a:xfrm>
          <a:prstGeom prst="rect">
            <a:avLst/>
          </a:prstGeom>
        </p:spPr>
        <p:txBody>
          <a:bodyPr spcFirstLastPara="1" wrap="square" lIns="91425" tIns="0"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867" name="Google Shape;1867;p29"/>
          <p:cNvSpPr txBox="1">
            <a:spLocks noGrp="1"/>
          </p:cNvSpPr>
          <p:nvPr>
            <p:ph type="subTitle" idx="2"/>
          </p:nvPr>
        </p:nvSpPr>
        <p:spPr>
          <a:xfrm>
            <a:off x="2132775" y="1571000"/>
            <a:ext cx="2157600" cy="381300"/>
          </a:xfrm>
          <a:prstGeom prst="rect">
            <a:avLst/>
          </a:prstGeom>
        </p:spPr>
        <p:txBody>
          <a:bodyPr spcFirstLastPara="1" wrap="square" lIns="91425" tIns="0" rIns="91425" bIns="91425" anchor="t" anchorCtr="0">
            <a:noAutofit/>
          </a:bodyPr>
          <a:lstStyle>
            <a:lvl1pPr lvl="0" rtl="0">
              <a:lnSpc>
                <a:spcPct val="100000"/>
              </a:lnSpc>
              <a:spcBef>
                <a:spcPts val="0"/>
              </a:spcBef>
              <a:spcAft>
                <a:spcPts val="0"/>
              </a:spcAft>
              <a:buSzPts val="2000"/>
              <a:buFont typeface="Play"/>
              <a:buNone/>
              <a:defRPr sz="2000" b="1">
                <a:latin typeface="Play"/>
                <a:ea typeface="Play"/>
                <a:cs typeface="Play"/>
                <a:sym typeface="Play"/>
              </a:defRPr>
            </a:lvl1pPr>
            <a:lvl2pPr lvl="1" rtl="0">
              <a:lnSpc>
                <a:spcPct val="100000"/>
              </a:lnSpc>
              <a:spcBef>
                <a:spcPts val="0"/>
              </a:spcBef>
              <a:spcAft>
                <a:spcPts val="0"/>
              </a:spcAft>
              <a:buSzPts val="2000"/>
              <a:buFont typeface="Play"/>
              <a:buNone/>
              <a:defRPr sz="2000" b="1">
                <a:latin typeface="Play"/>
                <a:ea typeface="Play"/>
                <a:cs typeface="Play"/>
                <a:sym typeface="Play"/>
              </a:defRPr>
            </a:lvl2pPr>
            <a:lvl3pPr lvl="2" rtl="0">
              <a:lnSpc>
                <a:spcPct val="100000"/>
              </a:lnSpc>
              <a:spcBef>
                <a:spcPts val="0"/>
              </a:spcBef>
              <a:spcAft>
                <a:spcPts val="0"/>
              </a:spcAft>
              <a:buSzPts val="2000"/>
              <a:buFont typeface="Play"/>
              <a:buNone/>
              <a:defRPr sz="2000" b="1">
                <a:latin typeface="Play"/>
                <a:ea typeface="Play"/>
                <a:cs typeface="Play"/>
                <a:sym typeface="Play"/>
              </a:defRPr>
            </a:lvl3pPr>
            <a:lvl4pPr lvl="3" rtl="0">
              <a:lnSpc>
                <a:spcPct val="100000"/>
              </a:lnSpc>
              <a:spcBef>
                <a:spcPts val="0"/>
              </a:spcBef>
              <a:spcAft>
                <a:spcPts val="0"/>
              </a:spcAft>
              <a:buSzPts val="2000"/>
              <a:buFont typeface="Play"/>
              <a:buNone/>
              <a:defRPr sz="2000" b="1">
                <a:latin typeface="Play"/>
                <a:ea typeface="Play"/>
                <a:cs typeface="Play"/>
                <a:sym typeface="Play"/>
              </a:defRPr>
            </a:lvl4pPr>
            <a:lvl5pPr lvl="4" rtl="0">
              <a:lnSpc>
                <a:spcPct val="100000"/>
              </a:lnSpc>
              <a:spcBef>
                <a:spcPts val="0"/>
              </a:spcBef>
              <a:spcAft>
                <a:spcPts val="0"/>
              </a:spcAft>
              <a:buSzPts val="2000"/>
              <a:buFont typeface="Play"/>
              <a:buNone/>
              <a:defRPr sz="2000" b="1">
                <a:latin typeface="Play"/>
                <a:ea typeface="Play"/>
                <a:cs typeface="Play"/>
                <a:sym typeface="Play"/>
              </a:defRPr>
            </a:lvl5pPr>
            <a:lvl6pPr lvl="5" rtl="0">
              <a:lnSpc>
                <a:spcPct val="100000"/>
              </a:lnSpc>
              <a:spcBef>
                <a:spcPts val="0"/>
              </a:spcBef>
              <a:spcAft>
                <a:spcPts val="0"/>
              </a:spcAft>
              <a:buSzPts val="2000"/>
              <a:buFont typeface="Play"/>
              <a:buNone/>
              <a:defRPr sz="2000" b="1">
                <a:latin typeface="Play"/>
                <a:ea typeface="Play"/>
                <a:cs typeface="Play"/>
                <a:sym typeface="Play"/>
              </a:defRPr>
            </a:lvl6pPr>
            <a:lvl7pPr lvl="6" rtl="0">
              <a:lnSpc>
                <a:spcPct val="100000"/>
              </a:lnSpc>
              <a:spcBef>
                <a:spcPts val="0"/>
              </a:spcBef>
              <a:spcAft>
                <a:spcPts val="0"/>
              </a:spcAft>
              <a:buSzPts val="2000"/>
              <a:buFont typeface="Play"/>
              <a:buNone/>
              <a:defRPr sz="2000" b="1">
                <a:latin typeface="Play"/>
                <a:ea typeface="Play"/>
                <a:cs typeface="Play"/>
                <a:sym typeface="Play"/>
              </a:defRPr>
            </a:lvl7pPr>
            <a:lvl8pPr lvl="7" rtl="0">
              <a:lnSpc>
                <a:spcPct val="100000"/>
              </a:lnSpc>
              <a:spcBef>
                <a:spcPts val="0"/>
              </a:spcBef>
              <a:spcAft>
                <a:spcPts val="0"/>
              </a:spcAft>
              <a:buSzPts val="2000"/>
              <a:buFont typeface="Play"/>
              <a:buNone/>
              <a:defRPr sz="2000" b="1">
                <a:latin typeface="Play"/>
                <a:ea typeface="Play"/>
                <a:cs typeface="Play"/>
                <a:sym typeface="Play"/>
              </a:defRPr>
            </a:lvl8pPr>
            <a:lvl9pPr lvl="8" rtl="0">
              <a:lnSpc>
                <a:spcPct val="100000"/>
              </a:lnSpc>
              <a:spcBef>
                <a:spcPts val="0"/>
              </a:spcBef>
              <a:spcAft>
                <a:spcPts val="0"/>
              </a:spcAft>
              <a:buSzPts val="2000"/>
              <a:buFont typeface="Play"/>
              <a:buNone/>
              <a:defRPr sz="2000" b="1">
                <a:latin typeface="Play"/>
                <a:ea typeface="Play"/>
                <a:cs typeface="Play"/>
                <a:sym typeface="Play"/>
              </a:defRPr>
            </a:lvl9pPr>
          </a:lstStyle>
          <a:p>
            <a:endParaRPr/>
          </a:p>
        </p:txBody>
      </p:sp>
      <p:sp>
        <p:nvSpPr>
          <p:cNvPr id="1868" name="Google Shape;1868;p29"/>
          <p:cNvSpPr txBox="1">
            <a:spLocks noGrp="1"/>
          </p:cNvSpPr>
          <p:nvPr>
            <p:ph type="subTitle" idx="3"/>
          </p:nvPr>
        </p:nvSpPr>
        <p:spPr>
          <a:xfrm>
            <a:off x="2132775" y="3401042"/>
            <a:ext cx="2157600" cy="784500"/>
          </a:xfrm>
          <a:prstGeom prst="rect">
            <a:avLst/>
          </a:prstGeom>
        </p:spPr>
        <p:txBody>
          <a:bodyPr spcFirstLastPara="1" wrap="square" lIns="91425" tIns="0"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869" name="Google Shape;1869;p29"/>
          <p:cNvSpPr txBox="1">
            <a:spLocks noGrp="1"/>
          </p:cNvSpPr>
          <p:nvPr>
            <p:ph type="subTitle" idx="4"/>
          </p:nvPr>
        </p:nvSpPr>
        <p:spPr>
          <a:xfrm>
            <a:off x="2132775" y="3019800"/>
            <a:ext cx="2157600" cy="381300"/>
          </a:xfrm>
          <a:prstGeom prst="rect">
            <a:avLst/>
          </a:prstGeom>
        </p:spPr>
        <p:txBody>
          <a:bodyPr spcFirstLastPara="1" wrap="square" lIns="91425" tIns="0" rIns="91425" bIns="91425" anchor="t" anchorCtr="0">
            <a:noAutofit/>
          </a:bodyPr>
          <a:lstStyle>
            <a:lvl1pPr lvl="0" rtl="0">
              <a:lnSpc>
                <a:spcPct val="100000"/>
              </a:lnSpc>
              <a:spcBef>
                <a:spcPts val="0"/>
              </a:spcBef>
              <a:spcAft>
                <a:spcPts val="0"/>
              </a:spcAft>
              <a:buSzPts val="2000"/>
              <a:buFont typeface="Play"/>
              <a:buNone/>
              <a:defRPr sz="2000" b="1">
                <a:latin typeface="Play"/>
                <a:ea typeface="Play"/>
                <a:cs typeface="Play"/>
                <a:sym typeface="Play"/>
              </a:defRPr>
            </a:lvl1pPr>
            <a:lvl2pPr lvl="1" rtl="0">
              <a:lnSpc>
                <a:spcPct val="100000"/>
              </a:lnSpc>
              <a:spcBef>
                <a:spcPts val="0"/>
              </a:spcBef>
              <a:spcAft>
                <a:spcPts val="0"/>
              </a:spcAft>
              <a:buSzPts val="2000"/>
              <a:buFont typeface="Play"/>
              <a:buNone/>
              <a:defRPr sz="2000" b="1">
                <a:latin typeface="Play"/>
                <a:ea typeface="Play"/>
                <a:cs typeface="Play"/>
                <a:sym typeface="Play"/>
              </a:defRPr>
            </a:lvl2pPr>
            <a:lvl3pPr lvl="2" rtl="0">
              <a:lnSpc>
                <a:spcPct val="100000"/>
              </a:lnSpc>
              <a:spcBef>
                <a:spcPts val="0"/>
              </a:spcBef>
              <a:spcAft>
                <a:spcPts val="0"/>
              </a:spcAft>
              <a:buSzPts val="2000"/>
              <a:buFont typeface="Play"/>
              <a:buNone/>
              <a:defRPr sz="2000" b="1">
                <a:latin typeface="Play"/>
                <a:ea typeface="Play"/>
                <a:cs typeface="Play"/>
                <a:sym typeface="Play"/>
              </a:defRPr>
            </a:lvl3pPr>
            <a:lvl4pPr lvl="3" rtl="0">
              <a:lnSpc>
                <a:spcPct val="100000"/>
              </a:lnSpc>
              <a:spcBef>
                <a:spcPts val="0"/>
              </a:spcBef>
              <a:spcAft>
                <a:spcPts val="0"/>
              </a:spcAft>
              <a:buSzPts val="2000"/>
              <a:buFont typeface="Play"/>
              <a:buNone/>
              <a:defRPr sz="2000" b="1">
                <a:latin typeface="Play"/>
                <a:ea typeface="Play"/>
                <a:cs typeface="Play"/>
                <a:sym typeface="Play"/>
              </a:defRPr>
            </a:lvl4pPr>
            <a:lvl5pPr lvl="4" rtl="0">
              <a:lnSpc>
                <a:spcPct val="100000"/>
              </a:lnSpc>
              <a:spcBef>
                <a:spcPts val="0"/>
              </a:spcBef>
              <a:spcAft>
                <a:spcPts val="0"/>
              </a:spcAft>
              <a:buSzPts val="2000"/>
              <a:buFont typeface="Play"/>
              <a:buNone/>
              <a:defRPr sz="2000" b="1">
                <a:latin typeface="Play"/>
                <a:ea typeface="Play"/>
                <a:cs typeface="Play"/>
                <a:sym typeface="Play"/>
              </a:defRPr>
            </a:lvl5pPr>
            <a:lvl6pPr lvl="5" rtl="0">
              <a:lnSpc>
                <a:spcPct val="100000"/>
              </a:lnSpc>
              <a:spcBef>
                <a:spcPts val="0"/>
              </a:spcBef>
              <a:spcAft>
                <a:spcPts val="0"/>
              </a:spcAft>
              <a:buSzPts val="2000"/>
              <a:buFont typeface="Play"/>
              <a:buNone/>
              <a:defRPr sz="2000" b="1">
                <a:latin typeface="Play"/>
                <a:ea typeface="Play"/>
                <a:cs typeface="Play"/>
                <a:sym typeface="Play"/>
              </a:defRPr>
            </a:lvl6pPr>
            <a:lvl7pPr lvl="6" rtl="0">
              <a:lnSpc>
                <a:spcPct val="100000"/>
              </a:lnSpc>
              <a:spcBef>
                <a:spcPts val="0"/>
              </a:spcBef>
              <a:spcAft>
                <a:spcPts val="0"/>
              </a:spcAft>
              <a:buSzPts val="2000"/>
              <a:buFont typeface="Play"/>
              <a:buNone/>
              <a:defRPr sz="2000" b="1">
                <a:latin typeface="Play"/>
                <a:ea typeface="Play"/>
                <a:cs typeface="Play"/>
                <a:sym typeface="Play"/>
              </a:defRPr>
            </a:lvl7pPr>
            <a:lvl8pPr lvl="7" rtl="0">
              <a:lnSpc>
                <a:spcPct val="100000"/>
              </a:lnSpc>
              <a:spcBef>
                <a:spcPts val="0"/>
              </a:spcBef>
              <a:spcAft>
                <a:spcPts val="0"/>
              </a:spcAft>
              <a:buSzPts val="2000"/>
              <a:buFont typeface="Play"/>
              <a:buNone/>
              <a:defRPr sz="2000" b="1">
                <a:latin typeface="Play"/>
                <a:ea typeface="Play"/>
                <a:cs typeface="Play"/>
                <a:sym typeface="Play"/>
              </a:defRPr>
            </a:lvl8pPr>
            <a:lvl9pPr lvl="8" rtl="0">
              <a:lnSpc>
                <a:spcPct val="100000"/>
              </a:lnSpc>
              <a:spcBef>
                <a:spcPts val="0"/>
              </a:spcBef>
              <a:spcAft>
                <a:spcPts val="0"/>
              </a:spcAft>
              <a:buSzPts val="2000"/>
              <a:buFont typeface="Play"/>
              <a:buNone/>
              <a:defRPr sz="2000" b="1">
                <a:latin typeface="Play"/>
                <a:ea typeface="Play"/>
                <a:cs typeface="Play"/>
                <a:sym typeface="Play"/>
              </a:defRPr>
            </a:lvl9pPr>
          </a:lstStyle>
          <a:p>
            <a:endParaRPr/>
          </a:p>
        </p:txBody>
      </p:sp>
      <p:sp>
        <p:nvSpPr>
          <p:cNvPr id="1870" name="Google Shape;1870;p29"/>
          <p:cNvSpPr txBox="1">
            <a:spLocks noGrp="1"/>
          </p:cNvSpPr>
          <p:nvPr>
            <p:ph type="subTitle" idx="5"/>
          </p:nvPr>
        </p:nvSpPr>
        <p:spPr>
          <a:xfrm>
            <a:off x="5911850" y="1952242"/>
            <a:ext cx="2157600" cy="784500"/>
          </a:xfrm>
          <a:prstGeom prst="rect">
            <a:avLst/>
          </a:prstGeom>
        </p:spPr>
        <p:txBody>
          <a:bodyPr spcFirstLastPara="1" wrap="square" lIns="91425" tIns="0"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871" name="Google Shape;1871;p29"/>
          <p:cNvSpPr txBox="1">
            <a:spLocks noGrp="1"/>
          </p:cNvSpPr>
          <p:nvPr>
            <p:ph type="subTitle" idx="6"/>
          </p:nvPr>
        </p:nvSpPr>
        <p:spPr>
          <a:xfrm>
            <a:off x="5911850" y="1571000"/>
            <a:ext cx="2157600" cy="381300"/>
          </a:xfrm>
          <a:prstGeom prst="rect">
            <a:avLst/>
          </a:prstGeom>
        </p:spPr>
        <p:txBody>
          <a:bodyPr spcFirstLastPara="1" wrap="square" lIns="91425" tIns="0" rIns="91425" bIns="91425" anchor="t" anchorCtr="0">
            <a:noAutofit/>
          </a:bodyPr>
          <a:lstStyle>
            <a:lvl1pPr lvl="0" rtl="0">
              <a:lnSpc>
                <a:spcPct val="100000"/>
              </a:lnSpc>
              <a:spcBef>
                <a:spcPts val="0"/>
              </a:spcBef>
              <a:spcAft>
                <a:spcPts val="0"/>
              </a:spcAft>
              <a:buSzPts val="2000"/>
              <a:buFont typeface="Play"/>
              <a:buNone/>
              <a:defRPr sz="2000" b="1">
                <a:latin typeface="Play"/>
                <a:ea typeface="Play"/>
                <a:cs typeface="Play"/>
                <a:sym typeface="Play"/>
              </a:defRPr>
            </a:lvl1pPr>
            <a:lvl2pPr lvl="1" rtl="0">
              <a:lnSpc>
                <a:spcPct val="100000"/>
              </a:lnSpc>
              <a:spcBef>
                <a:spcPts val="0"/>
              </a:spcBef>
              <a:spcAft>
                <a:spcPts val="0"/>
              </a:spcAft>
              <a:buSzPts val="2000"/>
              <a:buFont typeface="Play"/>
              <a:buNone/>
              <a:defRPr sz="2000" b="1">
                <a:latin typeface="Play"/>
                <a:ea typeface="Play"/>
                <a:cs typeface="Play"/>
                <a:sym typeface="Play"/>
              </a:defRPr>
            </a:lvl2pPr>
            <a:lvl3pPr lvl="2" rtl="0">
              <a:lnSpc>
                <a:spcPct val="100000"/>
              </a:lnSpc>
              <a:spcBef>
                <a:spcPts val="0"/>
              </a:spcBef>
              <a:spcAft>
                <a:spcPts val="0"/>
              </a:spcAft>
              <a:buSzPts val="2000"/>
              <a:buFont typeface="Play"/>
              <a:buNone/>
              <a:defRPr sz="2000" b="1">
                <a:latin typeface="Play"/>
                <a:ea typeface="Play"/>
                <a:cs typeface="Play"/>
                <a:sym typeface="Play"/>
              </a:defRPr>
            </a:lvl3pPr>
            <a:lvl4pPr lvl="3" rtl="0">
              <a:lnSpc>
                <a:spcPct val="100000"/>
              </a:lnSpc>
              <a:spcBef>
                <a:spcPts val="0"/>
              </a:spcBef>
              <a:spcAft>
                <a:spcPts val="0"/>
              </a:spcAft>
              <a:buSzPts val="2000"/>
              <a:buFont typeface="Play"/>
              <a:buNone/>
              <a:defRPr sz="2000" b="1">
                <a:latin typeface="Play"/>
                <a:ea typeface="Play"/>
                <a:cs typeface="Play"/>
                <a:sym typeface="Play"/>
              </a:defRPr>
            </a:lvl4pPr>
            <a:lvl5pPr lvl="4" rtl="0">
              <a:lnSpc>
                <a:spcPct val="100000"/>
              </a:lnSpc>
              <a:spcBef>
                <a:spcPts val="0"/>
              </a:spcBef>
              <a:spcAft>
                <a:spcPts val="0"/>
              </a:spcAft>
              <a:buSzPts val="2000"/>
              <a:buFont typeface="Play"/>
              <a:buNone/>
              <a:defRPr sz="2000" b="1">
                <a:latin typeface="Play"/>
                <a:ea typeface="Play"/>
                <a:cs typeface="Play"/>
                <a:sym typeface="Play"/>
              </a:defRPr>
            </a:lvl5pPr>
            <a:lvl6pPr lvl="5" rtl="0">
              <a:lnSpc>
                <a:spcPct val="100000"/>
              </a:lnSpc>
              <a:spcBef>
                <a:spcPts val="0"/>
              </a:spcBef>
              <a:spcAft>
                <a:spcPts val="0"/>
              </a:spcAft>
              <a:buSzPts val="2000"/>
              <a:buFont typeface="Play"/>
              <a:buNone/>
              <a:defRPr sz="2000" b="1">
                <a:latin typeface="Play"/>
                <a:ea typeface="Play"/>
                <a:cs typeface="Play"/>
                <a:sym typeface="Play"/>
              </a:defRPr>
            </a:lvl6pPr>
            <a:lvl7pPr lvl="6" rtl="0">
              <a:lnSpc>
                <a:spcPct val="100000"/>
              </a:lnSpc>
              <a:spcBef>
                <a:spcPts val="0"/>
              </a:spcBef>
              <a:spcAft>
                <a:spcPts val="0"/>
              </a:spcAft>
              <a:buSzPts val="2000"/>
              <a:buFont typeface="Play"/>
              <a:buNone/>
              <a:defRPr sz="2000" b="1">
                <a:latin typeface="Play"/>
                <a:ea typeface="Play"/>
                <a:cs typeface="Play"/>
                <a:sym typeface="Play"/>
              </a:defRPr>
            </a:lvl7pPr>
            <a:lvl8pPr lvl="7" rtl="0">
              <a:lnSpc>
                <a:spcPct val="100000"/>
              </a:lnSpc>
              <a:spcBef>
                <a:spcPts val="0"/>
              </a:spcBef>
              <a:spcAft>
                <a:spcPts val="0"/>
              </a:spcAft>
              <a:buSzPts val="2000"/>
              <a:buFont typeface="Play"/>
              <a:buNone/>
              <a:defRPr sz="2000" b="1">
                <a:latin typeface="Play"/>
                <a:ea typeface="Play"/>
                <a:cs typeface="Play"/>
                <a:sym typeface="Play"/>
              </a:defRPr>
            </a:lvl8pPr>
            <a:lvl9pPr lvl="8" rtl="0">
              <a:lnSpc>
                <a:spcPct val="100000"/>
              </a:lnSpc>
              <a:spcBef>
                <a:spcPts val="0"/>
              </a:spcBef>
              <a:spcAft>
                <a:spcPts val="0"/>
              </a:spcAft>
              <a:buSzPts val="2000"/>
              <a:buFont typeface="Play"/>
              <a:buNone/>
              <a:defRPr sz="2000" b="1">
                <a:latin typeface="Play"/>
                <a:ea typeface="Play"/>
                <a:cs typeface="Play"/>
                <a:sym typeface="Play"/>
              </a:defRPr>
            </a:lvl9pPr>
          </a:lstStyle>
          <a:p>
            <a:endParaRPr/>
          </a:p>
        </p:txBody>
      </p:sp>
      <p:sp>
        <p:nvSpPr>
          <p:cNvPr id="1872" name="Google Shape;1872;p29"/>
          <p:cNvSpPr txBox="1">
            <a:spLocks noGrp="1"/>
          </p:cNvSpPr>
          <p:nvPr>
            <p:ph type="subTitle" idx="7"/>
          </p:nvPr>
        </p:nvSpPr>
        <p:spPr>
          <a:xfrm>
            <a:off x="5911850" y="3401042"/>
            <a:ext cx="2157600" cy="784500"/>
          </a:xfrm>
          <a:prstGeom prst="rect">
            <a:avLst/>
          </a:prstGeom>
        </p:spPr>
        <p:txBody>
          <a:bodyPr spcFirstLastPara="1" wrap="square" lIns="91425" tIns="0"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873" name="Google Shape;1873;p29"/>
          <p:cNvSpPr txBox="1">
            <a:spLocks noGrp="1"/>
          </p:cNvSpPr>
          <p:nvPr>
            <p:ph type="subTitle" idx="8"/>
          </p:nvPr>
        </p:nvSpPr>
        <p:spPr>
          <a:xfrm>
            <a:off x="5911850" y="3019800"/>
            <a:ext cx="2157600" cy="381300"/>
          </a:xfrm>
          <a:prstGeom prst="rect">
            <a:avLst/>
          </a:prstGeom>
        </p:spPr>
        <p:txBody>
          <a:bodyPr spcFirstLastPara="1" wrap="square" lIns="91425" tIns="0" rIns="91425" bIns="91425" anchor="t" anchorCtr="0">
            <a:noAutofit/>
          </a:bodyPr>
          <a:lstStyle>
            <a:lvl1pPr lvl="0" rtl="0">
              <a:lnSpc>
                <a:spcPct val="100000"/>
              </a:lnSpc>
              <a:spcBef>
                <a:spcPts val="0"/>
              </a:spcBef>
              <a:spcAft>
                <a:spcPts val="0"/>
              </a:spcAft>
              <a:buSzPts val="2000"/>
              <a:buFont typeface="Play"/>
              <a:buNone/>
              <a:defRPr sz="2000" b="1">
                <a:latin typeface="Play"/>
                <a:ea typeface="Play"/>
                <a:cs typeface="Play"/>
                <a:sym typeface="Play"/>
              </a:defRPr>
            </a:lvl1pPr>
            <a:lvl2pPr lvl="1" rtl="0">
              <a:lnSpc>
                <a:spcPct val="100000"/>
              </a:lnSpc>
              <a:spcBef>
                <a:spcPts val="0"/>
              </a:spcBef>
              <a:spcAft>
                <a:spcPts val="0"/>
              </a:spcAft>
              <a:buSzPts val="2000"/>
              <a:buFont typeface="Play"/>
              <a:buNone/>
              <a:defRPr sz="2000" b="1">
                <a:latin typeface="Play"/>
                <a:ea typeface="Play"/>
                <a:cs typeface="Play"/>
                <a:sym typeface="Play"/>
              </a:defRPr>
            </a:lvl2pPr>
            <a:lvl3pPr lvl="2" rtl="0">
              <a:lnSpc>
                <a:spcPct val="100000"/>
              </a:lnSpc>
              <a:spcBef>
                <a:spcPts val="0"/>
              </a:spcBef>
              <a:spcAft>
                <a:spcPts val="0"/>
              </a:spcAft>
              <a:buSzPts val="2000"/>
              <a:buFont typeface="Play"/>
              <a:buNone/>
              <a:defRPr sz="2000" b="1">
                <a:latin typeface="Play"/>
                <a:ea typeface="Play"/>
                <a:cs typeface="Play"/>
                <a:sym typeface="Play"/>
              </a:defRPr>
            </a:lvl3pPr>
            <a:lvl4pPr lvl="3" rtl="0">
              <a:lnSpc>
                <a:spcPct val="100000"/>
              </a:lnSpc>
              <a:spcBef>
                <a:spcPts val="0"/>
              </a:spcBef>
              <a:spcAft>
                <a:spcPts val="0"/>
              </a:spcAft>
              <a:buSzPts val="2000"/>
              <a:buFont typeface="Play"/>
              <a:buNone/>
              <a:defRPr sz="2000" b="1">
                <a:latin typeface="Play"/>
                <a:ea typeface="Play"/>
                <a:cs typeface="Play"/>
                <a:sym typeface="Play"/>
              </a:defRPr>
            </a:lvl4pPr>
            <a:lvl5pPr lvl="4" rtl="0">
              <a:lnSpc>
                <a:spcPct val="100000"/>
              </a:lnSpc>
              <a:spcBef>
                <a:spcPts val="0"/>
              </a:spcBef>
              <a:spcAft>
                <a:spcPts val="0"/>
              </a:spcAft>
              <a:buSzPts val="2000"/>
              <a:buFont typeface="Play"/>
              <a:buNone/>
              <a:defRPr sz="2000" b="1">
                <a:latin typeface="Play"/>
                <a:ea typeface="Play"/>
                <a:cs typeface="Play"/>
                <a:sym typeface="Play"/>
              </a:defRPr>
            </a:lvl5pPr>
            <a:lvl6pPr lvl="5" rtl="0">
              <a:lnSpc>
                <a:spcPct val="100000"/>
              </a:lnSpc>
              <a:spcBef>
                <a:spcPts val="0"/>
              </a:spcBef>
              <a:spcAft>
                <a:spcPts val="0"/>
              </a:spcAft>
              <a:buSzPts val="2000"/>
              <a:buFont typeface="Play"/>
              <a:buNone/>
              <a:defRPr sz="2000" b="1">
                <a:latin typeface="Play"/>
                <a:ea typeface="Play"/>
                <a:cs typeface="Play"/>
                <a:sym typeface="Play"/>
              </a:defRPr>
            </a:lvl6pPr>
            <a:lvl7pPr lvl="6" rtl="0">
              <a:lnSpc>
                <a:spcPct val="100000"/>
              </a:lnSpc>
              <a:spcBef>
                <a:spcPts val="0"/>
              </a:spcBef>
              <a:spcAft>
                <a:spcPts val="0"/>
              </a:spcAft>
              <a:buSzPts val="2000"/>
              <a:buFont typeface="Play"/>
              <a:buNone/>
              <a:defRPr sz="2000" b="1">
                <a:latin typeface="Play"/>
                <a:ea typeface="Play"/>
                <a:cs typeface="Play"/>
                <a:sym typeface="Play"/>
              </a:defRPr>
            </a:lvl7pPr>
            <a:lvl8pPr lvl="7" rtl="0">
              <a:lnSpc>
                <a:spcPct val="100000"/>
              </a:lnSpc>
              <a:spcBef>
                <a:spcPts val="0"/>
              </a:spcBef>
              <a:spcAft>
                <a:spcPts val="0"/>
              </a:spcAft>
              <a:buSzPts val="2000"/>
              <a:buFont typeface="Play"/>
              <a:buNone/>
              <a:defRPr sz="2000" b="1">
                <a:latin typeface="Play"/>
                <a:ea typeface="Play"/>
                <a:cs typeface="Play"/>
                <a:sym typeface="Play"/>
              </a:defRPr>
            </a:lvl8pPr>
            <a:lvl9pPr lvl="8" rtl="0">
              <a:lnSpc>
                <a:spcPct val="100000"/>
              </a:lnSpc>
              <a:spcBef>
                <a:spcPts val="0"/>
              </a:spcBef>
              <a:spcAft>
                <a:spcPts val="0"/>
              </a:spcAft>
              <a:buSzPts val="2000"/>
              <a:buFont typeface="Play"/>
              <a:buNone/>
              <a:defRPr sz="2000" b="1">
                <a:latin typeface="Play"/>
                <a:ea typeface="Play"/>
                <a:cs typeface="Play"/>
                <a:sym typeface="Play"/>
              </a:defRPr>
            </a:lvl9pPr>
          </a:lstStyle>
          <a:p>
            <a:endParaRPr/>
          </a:p>
        </p:txBody>
      </p:sp>
      <p:grpSp>
        <p:nvGrpSpPr>
          <p:cNvPr id="1874" name="Google Shape;1874;p29"/>
          <p:cNvGrpSpPr/>
          <p:nvPr/>
        </p:nvGrpSpPr>
        <p:grpSpPr>
          <a:xfrm rot="10800000">
            <a:off x="-1081045" y="2901062"/>
            <a:ext cx="3021722" cy="3146276"/>
            <a:chOff x="-1081045" y="-1072813"/>
            <a:chExt cx="3021722" cy="3146276"/>
          </a:xfrm>
        </p:grpSpPr>
        <p:sp>
          <p:nvSpPr>
            <p:cNvPr id="1875" name="Google Shape;1875;p29"/>
            <p:cNvSpPr/>
            <p:nvPr/>
          </p:nvSpPr>
          <p:spPr>
            <a:xfrm rot="8083927">
              <a:off x="-160775" y="-609433"/>
              <a:ext cx="881792" cy="881848"/>
            </a:xfrm>
            <a:custGeom>
              <a:avLst/>
              <a:gdLst/>
              <a:ahLst/>
              <a:cxnLst/>
              <a:rect l="l" t="t" r="r" b="b"/>
              <a:pathLst>
                <a:path w="15865" h="15866" fill="none" extrusionOk="0">
                  <a:moveTo>
                    <a:pt x="0" y="15865"/>
                  </a:moveTo>
                  <a:lnTo>
                    <a:pt x="15865" y="0"/>
                  </a:lnTo>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29"/>
            <p:cNvSpPr/>
            <p:nvPr/>
          </p:nvSpPr>
          <p:spPr>
            <a:xfrm rot="8083927">
              <a:off x="-748556" y="-519859"/>
              <a:ext cx="2356744" cy="1918711"/>
            </a:xfrm>
            <a:custGeom>
              <a:avLst/>
              <a:gdLst/>
              <a:ahLst/>
              <a:cxnLst/>
              <a:rect l="l" t="t" r="r" b="b"/>
              <a:pathLst>
                <a:path w="42402" h="34521" fill="none" extrusionOk="0">
                  <a:moveTo>
                    <a:pt x="0" y="34520"/>
                  </a:moveTo>
                  <a:lnTo>
                    <a:pt x="24093" y="10428"/>
                  </a:lnTo>
                  <a:lnTo>
                    <a:pt x="31954" y="10428"/>
                  </a:lnTo>
                  <a:lnTo>
                    <a:pt x="42402" y="0"/>
                  </a:lnTo>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29"/>
            <p:cNvSpPr/>
            <p:nvPr/>
          </p:nvSpPr>
          <p:spPr>
            <a:xfrm>
              <a:off x="204813" y="1922863"/>
              <a:ext cx="150600" cy="1506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29"/>
            <p:cNvSpPr/>
            <p:nvPr/>
          </p:nvSpPr>
          <p:spPr>
            <a:xfrm>
              <a:off x="227276" y="438150"/>
              <a:ext cx="110400" cy="1104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29"/>
            <p:cNvSpPr/>
            <p:nvPr/>
          </p:nvSpPr>
          <p:spPr>
            <a:xfrm rot="8083927">
              <a:off x="-160775" y="-609433"/>
              <a:ext cx="881792" cy="881848"/>
            </a:xfrm>
            <a:custGeom>
              <a:avLst/>
              <a:gdLst/>
              <a:ahLst/>
              <a:cxnLst/>
              <a:rect l="l" t="t" r="r" b="b"/>
              <a:pathLst>
                <a:path w="15865" h="15866" fill="none" extrusionOk="0">
                  <a:moveTo>
                    <a:pt x="0" y="15865"/>
                  </a:moveTo>
                  <a:lnTo>
                    <a:pt x="15865" y="0"/>
                  </a:lnTo>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29"/>
            <p:cNvSpPr/>
            <p:nvPr/>
          </p:nvSpPr>
          <p:spPr>
            <a:xfrm>
              <a:off x="227276" y="438150"/>
              <a:ext cx="110400" cy="1104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29"/>
            <p:cNvSpPr/>
            <p:nvPr/>
          </p:nvSpPr>
          <p:spPr>
            <a:xfrm rot="8083927">
              <a:off x="-748556" y="-519859"/>
              <a:ext cx="2356744" cy="1918711"/>
            </a:xfrm>
            <a:custGeom>
              <a:avLst/>
              <a:gdLst/>
              <a:ahLst/>
              <a:cxnLst/>
              <a:rect l="l" t="t" r="r" b="b"/>
              <a:pathLst>
                <a:path w="42402" h="34521" fill="none" extrusionOk="0">
                  <a:moveTo>
                    <a:pt x="0" y="34520"/>
                  </a:moveTo>
                  <a:lnTo>
                    <a:pt x="24093" y="10428"/>
                  </a:lnTo>
                  <a:lnTo>
                    <a:pt x="31954" y="10428"/>
                  </a:lnTo>
                  <a:lnTo>
                    <a:pt x="42402" y="0"/>
                  </a:lnTo>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29"/>
            <p:cNvSpPr/>
            <p:nvPr/>
          </p:nvSpPr>
          <p:spPr>
            <a:xfrm>
              <a:off x="204813" y="1922863"/>
              <a:ext cx="150600" cy="1506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83" name="Google Shape;1883;p29"/>
          <p:cNvGrpSpPr/>
          <p:nvPr/>
        </p:nvGrpSpPr>
        <p:grpSpPr>
          <a:xfrm rot="10800000">
            <a:off x="8197625" y="-630926"/>
            <a:ext cx="1158175" cy="2819114"/>
            <a:chOff x="-444950" y="2746461"/>
            <a:chExt cx="1158175" cy="2819114"/>
          </a:xfrm>
        </p:grpSpPr>
        <p:sp>
          <p:nvSpPr>
            <p:cNvPr id="1884" name="Google Shape;1884;p29"/>
            <p:cNvSpPr/>
            <p:nvPr/>
          </p:nvSpPr>
          <p:spPr>
            <a:xfrm>
              <a:off x="248038" y="2856850"/>
              <a:ext cx="267975" cy="1554325"/>
            </a:xfrm>
            <a:custGeom>
              <a:avLst/>
              <a:gdLst/>
              <a:ahLst/>
              <a:cxnLst/>
              <a:rect l="l" t="t" r="r" b="b"/>
              <a:pathLst>
                <a:path w="10719" h="62173" extrusionOk="0">
                  <a:moveTo>
                    <a:pt x="0" y="0"/>
                  </a:moveTo>
                  <a:lnTo>
                    <a:pt x="0" y="51453"/>
                  </a:lnTo>
                  <a:lnTo>
                    <a:pt x="10719" y="62173"/>
                  </a:lnTo>
                </a:path>
              </a:pathLst>
            </a:cu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sp>
        <p:sp>
          <p:nvSpPr>
            <p:cNvPr id="1885" name="Google Shape;1885;p29"/>
            <p:cNvSpPr/>
            <p:nvPr/>
          </p:nvSpPr>
          <p:spPr>
            <a:xfrm>
              <a:off x="-438775" y="4411175"/>
              <a:ext cx="1152000" cy="1154400"/>
            </a:xfrm>
            <a:prstGeom prst="rect">
              <a:avLst/>
            </a:prstGeom>
            <a:noFill/>
            <a:ln w="28575" cap="flat"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29"/>
            <p:cNvSpPr/>
            <p:nvPr/>
          </p:nvSpPr>
          <p:spPr>
            <a:xfrm>
              <a:off x="-254275" y="4596125"/>
              <a:ext cx="783000" cy="784500"/>
            </a:xfrm>
            <a:prstGeom prst="rect">
              <a:avLst/>
            </a:prstGeom>
            <a:noFill/>
            <a:ln w="28575" cap="flat"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29"/>
            <p:cNvSpPr/>
            <p:nvPr/>
          </p:nvSpPr>
          <p:spPr>
            <a:xfrm>
              <a:off x="241863" y="2856850"/>
              <a:ext cx="267975" cy="1554325"/>
            </a:xfrm>
            <a:custGeom>
              <a:avLst/>
              <a:gdLst/>
              <a:ahLst/>
              <a:cxnLst/>
              <a:rect l="l" t="t" r="r" b="b"/>
              <a:pathLst>
                <a:path w="10719" h="62173" extrusionOk="0">
                  <a:moveTo>
                    <a:pt x="0" y="0"/>
                  </a:moveTo>
                  <a:lnTo>
                    <a:pt x="0" y="51453"/>
                  </a:lnTo>
                  <a:lnTo>
                    <a:pt x="10719" y="62173"/>
                  </a:lnTo>
                </a:path>
              </a:pathLst>
            </a:cu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sp>
        <p:sp>
          <p:nvSpPr>
            <p:cNvPr id="1888" name="Google Shape;1888;p29"/>
            <p:cNvSpPr/>
            <p:nvPr/>
          </p:nvSpPr>
          <p:spPr>
            <a:xfrm>
              <a:off x="-444950" y="4411175"/>
              <a:ext cx="1152000" cy="1154400"/>
            </a:xfrm>
            <a:prstGeom prst="rect">
              <a:avLst/>
            </a:prstGeom>
            <a:noFill/>
            <a:ln w="28575" cap="flat"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29"/>
            <p:cNvSpPr/>
            <p:nvPr/>
          </p:nvSpPr>
          <p:spPr>
            <a:xfrm>
              <a:off x="-260450" y="4596125"/>
              <a:ext cx="783000" cy="784500"/>
            </a:xfrm>
            <a:prstGeom prst="rect">
              <a:avLst/>
            </a:prstGeom>
            <a:noFill/>
            <a:ln w="28575" cap="flat"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29"/>
            <p:cNvSpPr/>
            <p:nvPr/>
          </p:nvSpPr>
          <p:spPr>
            <a:xfrm>
              <a:off x="189739" y="2746461"/>
              <a:ext cx="110400" cy="1104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29"/>
            <p:cNvSpPr/>
            <p:nvPr/>
          </p:nvSpPr>
          <p:spPr>
            <a:xfrm>
              <a:off x="189739" y="2746461"/>
              <a:ext cx="110400" cy="1104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2" name="Google Shape;1892;p29"/>
          <p:cNvGrpSpPr/>
          <p:nvPr/>
        </p:nvGrpSpPr>
        <p:grpSpPr>
          <a:xfrm rot="-5400000" flipH="1">
            <a:off x="5658025" y="4666451"/>
            <a:ext cx="4222888" cy="4088811"/>
            <a:chOff x="8129425" y="2555026"/>
            <a:chExt cx="4222888" cy="4088811"/>
          </a:xfrm>
        </p:grpSpPr>
        <p:sp>
          <p:nvSpPr>
            <p:cNvPr id="1893" name="Google Shape;1893;p29"/>
            <p:cNvSpPr/>
            <p:nvPr/>
          </p:nvSpPr>
          <p:spPr>
            <a:xfrm>
              <a:off x="8263502" y="2555026"/>
              <a:ext cx="4088811" cy="4088811"/>
            </a:xfrm>
            <a:custGeom>
              <a:avLst/>
              <a:gdLst/>
              <a:ahLst/>
              <a:cxnLst/>
              <a:rect l="l" t="t" r="r" b="b"/>
              <a:pathLst>
                <a:path w="21100" h="21100" fill="none" extrusionOk="0">
                  <a:moveTo>
                    <a:pt x="21100" y="21099"/>
                  </a:moveTo>
                  <a:lnTo>
                    <a:pt x="1" y="21099"/>
                  </a:lnTo>
                  <a:lnTo>
                    <a:pt x="1" y="3911"/>
                  </a:lnTo>
                  <a:lnTo>
                    <a:pt x="3809" y="0"/>
                  </a:lnTo>
                  <a:lnTo>
                    <a:pt x="21100" y="0"/>
                  </a:lnTo>
                  <a:close/>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29"/>
            <p:cNvSpPr/>
            <p:nvPr/>
          </p:nvSpPr>
          <p:spPr>
            <a:xfrm>
              <a:off x="8263502" y="2555026"/>
              <a:ext cx="4088811" cy="4088811"/>
            </a:xfrm>
            <a:custGeom>
              <a:avLst/>
              <a:gdLst/>
              <a:ahLst/>
              <a:cxnLst/>
              <a:rect l="l" t="t" r="r" b="b"/>
              <a:pathLst>
                <a:path w="21100" h="21100" fill="none" extrusionOk="0">
                  <a:moveTo>
                    <a:pt x="21100" y="21099"/>
                  </a:moveTo>
                  <a:lnTo>
                    <a:pt x="1" y="21099"/>
                  </a:lnTo>
                  <a:lnTo>
                    <a:pt x="1" y="3911"/>
                  </a:lnTo>
                  <a:lnTo>
                    <a:pt x="3809" y="0"/>
                  </a:lnTo>
                  <a:lnTo>
                    <a:pt x="21100" y="0"/>
                  </a:lnTo>
                  <a:close/>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29"/>
            <p:cNvSpPr/>
            <p:nvPr/>
          </p:nvSpPr>
          <p:spPr>
            <a:xfrm rot="-5400000">
              <a:off x="8064107" y="3895031"/>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29"/>
            <p:cNvSpPr/>
            <p:nvPr/>
          </p:nvSpPr>
          <p:spPr>
            <a:xfrm rot="-5400000">
              <a:off x="8064107" y="4854069"/>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29"/>
            <p:cNvSpPr/>
            <p:nvPr/>
          </p:nvSpPr>
          <p:spPr>
            <a:xfrm rot="-5400000">
              <a:off x="8064107" y="5813119"/>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29"/>
            <p:cNvSpPr/>
            <p:nvPr/>
          </p:nvSpPr>
          <p:spPr>
            <a:xfrm rot="-5400000">
              <a:off x="8064107" y="3895031"/>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29"/>
            <p:cNvSpPr/>
            <p:nvPr/>
          </p:nvSpPr>
          <p:spPr>
            <a:xfrm rot="-5400000">
              <a:off x="8064107" y="4854069"/>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29"/>
            <p:cNvSpPr/>
            <p:nvPr/>
          </p:nvSpPr>
          <p:spPr>
            <a:xfrm rot="-5400000">
              <a:off x="8064107" y="5813119"/>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01" name="Google Shape;1901;p29"/>
          <p:cNvGrpSpPr/>
          <p:nvPr/>
        </p:nvGrpSpPr>
        <p:grpSpPr>
          <a:xfrm>
            <a:off x="-3068512" y="-9947723"/>
            <a:ext cx="3752539" cy="12135923"/>
            <a:chOff x="-3068512" y="-9947723"/>
            <a:chExt cx="3752539" cy="12135923"/>
          </a:xfrm>
        </p:grpSpPr>
        <p:sp>
          <p:nvSpPr>
            <p:cNvPr id="1902" name="Google Shape;1902;p29"/>
            <p:cNvSpPr/>
            <p:nvPr/>
          </p:nvSpPr>
          <p:spPr>
            <a:xfrm flipH="1">
              <a:off x="-2933272" y="-5994223"/>
              <a:ext cx="3535035" cy="8139899"/>
            </a:xfrm>
            <a:custGeom>
              <a:avLst/>
              <a:gdLst/>
              <a:ahLst/>
              <a:cxnLst/>
              <a:rect l="l" t="t" r="r" b="b"/>
              <a:pathLst>
                <a:path w="30611" h="70486" fill="none" extrusionOk="0">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29"/>
            <p:cNvSpPr/>
            <p:nvPr/>
          </p:nvSpPr>
          <p:spPr>
            <a:xfrm flipH="1">
              <a:off x="519307" y="-4046806"/>
              <a:ext cx="115" cy="2140237"/>
            </a:xfrm>
            <a:custGeom>
              <a:avLst/>
              <a:gdLst/>
              <a:ahLst/>
              <a:cxnLst/>
              <a:rect l="l" t="t" r="r" b="b"/>
              <a:pathLst>
                <a:path w="1" h="18533" fill="none" extrusionOk="0">
                  <a:moveTo>
                    <a:pt x="1" y="0"/>
                  </a:moveTo>
                  <a:lnTo>
                    <a:pt x="1" y="18533"/>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29"/>
            <p:cNvSpPr/>
            <p:nvPr/>
          </p:nvSpPr>
          <p:spPr>
            <a:xfrm flipH="1">
              <a:off x="549910" y="-1426807"/>
              <a:ext cx="115" cy="557550"/>
            </a:xfrm>
            <a:custGeom>
              <a:avLst/>
              <a:gdLst/>
              <a:ahLst/>
              <a:cxnLst/>
              <a:rect l="l" t="t" r="r" b="b"/>
              <a:pathLst>
                <a:path w="1" h="4828" fill="none" extrusionOk="0">
                  <a:moveTo>
                    <a:pt x="1" y="1"/>
                  </a:moveTo>
                  <a:lnTo>
                    <a:pt x="1" y="4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29"/>
            <p:cNvSpPr/>
            <p:nvPr/>
          </p:nvSpPr>
          <p:spPr>
            <a:xfrm flipH="1">
              <a:off x="100683" y="-9888941"/>
              <a:ext cx="425784" cy="5061252"/>
            </a:xfrm>
            <a:custGeom>
              <a:avLst/>
              <a:gdLst/>
              <a:ahLst/>
              <a:cxnLst/>
              <a:rect l="l" t="t" r="r" b="b"/>
              <a:pathLst>
                <a:path w="3687" h="43827" fill="none" extrusionOk="0">
                  <a:moveTo>
                    <a:pt x="3687" y="0"/>
                  </a:moveTo>
                  <a:lnTo>
                    <a:pt x="0" y="3686"/>
                  </a:lnTo>
                  <a:lnTo>
                    <a:pt x="0" y="21099"/>
                  </a:lnTo>
                  <a:lnTo>
                    <a:pt x="3116" y="24235"/>
                  </a:lnTo>
                  <a:lnTo>
                    <a:pt x="3116" y="30528"/>
                  </a:lnTo>
                  <a:lnTo>
                    <a:pt x="448" y="33196"/>
                  </a:lnTo>
                  <a:lnTo>
                    <a:pt x="448" y="43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29"/>
            <p:cNvSpPr/>
            <p:nvPr/>
          </p:nvSpPr>
          <p:spPr>
            <a:xfrm flipH="1">
              <a:off x="-2933304" y="-9888941"/>
              <a:ext cx="1771155" cy="1171339"/>
            </a:xfrm>
            <a:custGeom>
              <a:avLst/>
              <a:gdLst/>
              <a:ahLst/>
              <a:cxnLst/>
              <a:rect l="l" t="t" r="r" b="b"/>
              <a:pathLst>
                <a:path w="15337" h="10143" fill="none" extrusionOk="0">
                  <a:moveTo>
                    <a:pt x="1" y="0"/>
                  </a:moveTo>
                  <a:lnTo>
                    <a:pt x="4461" y="0"/>
                  </a:lnTo>
                  <a:lnTo>
                    <a:pt x="5724" y="1263"/>
                  </a:lnTo>
                  <a:lnTo>
                    <a:pt x="7353" y="1263"/>
                  </a:lnTo>
                  <a:lnTo>
                    <a:pt x="8554" y="61"/>
                  </a:lnTo>
                  <a:lnTo>
                    <a:pt x="15336" y="61"/>
                  </a:lnTo>
                  <a:lnTo>
                    <a:pt x="15336" y="10142"/>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29"/>
            <p:cNvSpPr/>
            <p:nvPr/>
          </p:nvSpPr>
          <p:spPr>
            <a:xfrm flipH="1">
              <a:off x="-2959201" y="-4397302"/>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29"/>
            <p:cNvSpPr/>
            <p:nvPr/>
          </p:nvSpPr>
          <p:spPr>
            <a:xfrm flipH="1">
              <a:off x="-2959201" y="-4185619"/>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29"/>
            <p:cNvSpPr/>
            <p:nvPr/>
          </p:nvSpPr>
          <p:spPr>
            <a:xfrm flipH="1">
              <a:off x="-2959201" y="-3971510"/>
              <a:ext cx="244707" cy="333975"/>
            </a:xfrm>
            <a:custGeom>
              <a:avLst/>
              <a:gdLst/>
              <a:ahLst/>
              <a:cxnLst/>
              <a:rect l="l" t="t" r="r" b="b"/>
              <a:pathLst>
                <a:path w="2119" h="2892" extrusionOk="0">
                  <a:moveTo>
                    <a:pt x="2118" y="0"/>
                  </a:moveTo>
                  <a:lnTo>
                    <a:pt x="0" y="2037"/>
                  </a:lnTo>
                  <a:lnTo>
                    <a:pt x="0" y="2892"/>
                  </a:lnTo>
                  <a:lnTo>
                    <a:pt x="2118" y="835"/>
                  </a:lnTo>
                  <a:lnTo>
                    <a:pt x="2118" y="0"/>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29"/>
            <p:cNvSpPr/>
            <p:nvPr/>
          </p:nvSpPr>
          <p:spPr>
            <a:xfrm flipH="1">
              <a:off x="-2959201" y="-3759942"/>
              <a:ext cx="244707" cy="334091"/>
            </a:xfrm>
            <a:custGeom>
              <a:avLst/>
              <a:gdLst/>
              <a:ahLst/>
              <a:cxnLst/>
              <a:rect l="l" t="t" r="r" b="b"/>
              <a:pathLst>
                <a:path w="2119" h="2893" extrusionOk="0">
                  <a:moveTo>
                    <a:pt x="2118" y="1"/>
                  </a:moveTo>
                  <a:lnTo>
                    <a:pt x="0" y="2037"/>
                  </a:lnTo>
                  <a:lnTo>
                    <a:pt x="0" y="2893"/>
                  </a:lnTo>
                  <a:lnTo>
                    <a:pt x="2118" y="83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29"/>
            <p:cNvSpPr/>
            <p:nvPr/>
          </p:nvSpPr>
          <p:spPr>
            <a:xfrm flipH="1">
              <a:off x="-2959201" y="-3548259"/>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29"/>
            <p:cNvSpPr/>
            <p:nvPr/>
          </p:nvSpPr>
          <p:spPr>
            <a:xfrm flipH="1">
              <a:off x="100675" y="-9286920"/>
              <a:ext cx="115" cy="1655904"/>
            </a:xfrm>
            <a:custGeom>
              <a:avLst/>
              <a:gdLst/>
              <a:ahLst/>
              <a:cxnLst/>
              <a:rect l="l" t="t" r="r" b="b"/>
              <a:pathLst>
                <a:path w="1" h="14339" fill="none" extrusionOk="0">
                  <a:moveTo>
                    <a:pt x="1" y="1"/>
                  </a:moveTo>
                  <a:lnTo>
                    <a:pt x="1" y="14338"/>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29"/>
            <p:cNvSpPr/>
            <p:nvPr/>
          </p:nvSpPr>
          <p:spPr>
            <a:xfrm rot="5400000">
              <a:off x="-4092306" y="110720"/>
              <a:ext cx="2315739"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29"/>
            <p:cNvSpPr/>
            <p:nvPr/>
          </p:nvSpPr>
          <p:spPr>
            <a:xfrm rot="5400000">
              <a:off x="-3287162" y="-1714756"/>
              <a:ext cx="707751"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29"/>
            <p:cNvSpPr/>
            <p:nvPr/>
          </p:nvSpPr>
          <p:spPr>
            <a:xfrm rot="5400000">
              <a:off x="-2081713" y="20706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29"/>
            <p:cNvSpPr/>
            <p:nvPr/>
          </p:nvSpPr>
          <p:spPr>
            <a:xfrm rot="5400000">
              <a:off x="-2792212" y="20706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29"/>
            <p:cNvSpPr/>
            <p:nvPr/>
          </p:nvSpPr>
          <p:spPr>
            <a:xfrm rot="5400000">
              <a:off x="-2555379" y="20706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29"/>
            <p:cNvSpPr/>
            <p:nvPr/>
          </p:nvSpPr>
          <p:spPr>
            <a:xfrm rot="5400000">
              <a:off x="-2318546" y="20706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29"/>
            <p:cNvSpPr/>
            <p:nvPr/>
          </p:nvSpPr>
          <p:spPr>
            <a:xfrm rot="5400000">
              <a:off x="163567" y="-3282978"/>
              <a:ext cx="711592"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29"/>
            <p:cNvSpPr/>
            <p:nvPr/>
          </p:nvSpPr>
          <p:spPr>
            <a:xfrm rot="5400000">
              <a:off x="-2992046" y="-6029291"/>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29"/>
            <p:cNvSpPr/>
            <p:nvPr/>
          </p:nvSpPr>
          <p:spPr>
            <a:xfrm rot="5400000">
              <a:off x="-2992046" y="-7214895"/>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29"/>
            <p:cNvSpPr/>
            <p:nvPr/>
          </p:nvSpPr>
          <p:spPr>
            <a:xfrm rot="5400000">
              <a:off x="-2992046" y="-6977774"/>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29"/>
            <p:cNvSpPr/>
            <p:nvPr/>
          </p:nvSpPr>
          <p:spPr>
            <a:xfrm rot="5400000">
              <a:off x="-2992046" y="-6740654"/>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29"/>
            <p:cNvSpPr/>
            <p:nvPr/>
          </p:nvSpPr>
          <p:spPr>
            <a:xfrm rot="5400000">
              <a:off x="-2992046" y="-6503533"/>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29"/>
            <p:cNvSpPr/>
            <p:nvPr/>
          </p:nvSpPr>
          <p:spPr>
            <a:xfrm rot="5400000">
              <a:off x="-2992046" y="-6266412"/>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29"/>
            <p:cNvSpPr/>
            <p:nvPr/>
          </p:nvSpPr>
          <p:spPr>
            <a:xfrm rot="5400000">
              <a:off x="-2992046" y="-8776478"/>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29"/>
            <p:cNvSpPr/>
            <p:nvPr/>
          </p:nvSpPr>
          <p:spPr>
            <a:xfrm rot="5400000">
              <a:off x="-1220890" y="-9947723"/>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29"/>
            <p:cNvSpPr/>
            <p:nvPr/>
          </p:nvSpPr>
          <p:spPr>
            <a:xfrm rot="5400000">
              <a:off x="-1505714" y="-9947723"/>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29"/>
            <p:cNvSpPr/>
            <p:nvPr/>
          </p:nvSpPr>
          <p:spPr>
            <a:xfrm flipH="1">
              <a:off x="-2933272" y="-5994223"/>
              <a:ext cx="3535035" cy="8139899"/>
            </a:xfrm>
            <a:custGeom>
              <a:avLst/>
              <a:gdLst/>
              <a:ahLst/>
              <a:cxnLst/>
              <a:rect l="l" t="t" r="r" b="b"/>
              <a:pathLst>
                <a:path w="30611" h="70486" fill="none" extrusionOk="0">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29"/>
            <p:cNvSpPr/>
            <p:nvPr/>
          </p:nvSpPr>
          <p:spPr>
            <a:xfrm flipH="1">
              <a:off x="519307" y="-4046806"/>
              <a:ext cx="115" cy="2140237"/>
            </a:xfrm>
            <a:custGeom>
              <a:avLst/>
              <a:gdLst/>
              <a:ahLst/>
              <a:cxnLst/>
              <a:rect l="l" t="t" r="r" b="b"/>
              <a:pathLst>
                <a:path w="1" h="18533" fill="none" extrusionOk="0">
                  <a:moveTo>
                    <a:pt x="1" y="0"/>
                  </a:moveTo>
                  <a:lnTo>
                    <a:pt x="1" y="18533"/>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29"/>
            <p:cNvSpPr/>
            <p:nvPr/>
          </p:nvSpPr>
          <p:spPr>
            <a:xfrm flipH="1">
              <a:off x="549910" y="-1426807"/>
              <a:ext cx="115" cy="557550"/>
            </a:xfrm>
            <a:custGeom>
              <a:avLst/>
              <a:gdLst/>
              <a:ahLst/>
              <a:cxnLst/>
              <a:rect l="l" t="t" r="r" b="b"/>
              <a:pathLst>
                <a:path w="1" h="4828" fill="none" extrusionOk="0">
                  <a:moveTo>
                    <a:pt x="1" y="1"/>
                  </a:moveTo>
                  <a:lnTo>
                    <a:pt x="1" y="4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29"/>
            <p:cNvSpPr/>
            <p:nvPr/>
          </p:nvSpPr>
          <p:spPr>
            <a:xfrm flipH="1">
              <a:off x="100683" y="-9888941"/>
              <a:ext cx="425784" cy="5061252"/>
            </a:xfrm>
            <a:custGeom>
              <a:avLst/>
              <a:gdLst/>
              <a:ahLst/>
              <a:cxnLst/>
              <a:rect l="l" t="t" r="r" b="b"/>
              <a:pathLst>
                <a:path w="3687" h="43827" fill="none" extrusionOk="0">
                  <a:moveTo>
                    <a:pt x="3687" y="0"/>
                  </a:moveTo>
                  <a:lnTo>
                    <a:pt x="0" y="3686"/>
                  </a:lnTo>
                  <a:lnTo>
                    <a:pt x="0" y="21099"/>
                  </a:lnTo>
                  <a:lnTo>
                    <a:pt x="3116" y="24235"/>
                  </a:lnTo>
                  <a:lnTo>
                    <a:pt x="3116" y="30528"/>
                  </a:lnTo>
                  <a:lnTo>
                    <a:pt x="448" y="33196"/>
                  </a:lnTo>
                  <a:lnTo>
                    <a:pt x="448" y="43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29"/>
            <p:cNvSpPr/>
            <p:nvPr/>
          </p:nvSpPr>
          <p:spPr>
            <a:xfrm flipH="1">
              <a:off x="-2933304" y="-9888941"/>
              <a:ext cx="1771155" cy="1171339"/>
            </a:xfrm>
            <a:custGeom>
              <a:avLst/>
              <a:gdLst/>
              <a:ahLst/>
              <a:cxnLst/>
              <a:rect l="l" t="t" r="r" b="b"/>
              <a:pathLst>
                <a:path w="15337" h="10143" fill="none" extrusionOk="0">
                  <a:moveTo>
                    <a:pt x="1" y="0"/>
                  </a:moveTo>
                  <a:lnTo>
                    <a:pt x="4461" y="0"/>
                  </a:lnTo>
                  <a:lnTo>
                    <a:pt x="5724" y="1263"/>
                  </a:lnTo>
                  <a:lnTo>
                    <a:pt x="7353" y="1263"/>
                  </a:lnTo>
                  <a:lnTo>
                    <a:pt x="8554" y="61"/>
                  </a:lnTo>
                  <a:lnTo>
                    <a:pt x="15336" y="61"/>
                  </a:lnTo>
                  <a:lnTo>
                    <a:pt x="15336" y="10142"/>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29"/>
            <p:cNvSpPr/>
            <p:nvPr/>
          </p:nvSpPr>
          <p:spPr>
            <a:xfrm flipH="1">
              <a:off x="-2959201" y="-4397302"/>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29"/>
            <p:cNvSpPr/>
            <p:nvPr/>
          </p:nvSpPr>
          <p:spPr>
            <a:xfrm flipH="1">
              <a:off x="-2959201" y="-4185619"/>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29"/>
            <p:cNvSpPr/>
            <p:nvPr/>
          </p:nvSpPr>
          <p:spPr>
            <a:xfrm flipH="1">
              <a:off x="-2959201" y="-3971510"/>
              <a:ext cx="244707" cy="333975"/>
            </a:xfrm>
            <a:custGeom>
              <a:avLst/>
              <a:gdLst/>
              <a:ahLst/>
              <a:cxnLst/>
              <a:rect l="l" t="t" r="r" b="b"/>
              <a:pathLst>
                <a:path w="2119" h="2892" extrusionOk="0">
                  <a:moveTo>
                    <a:pt x="2118" y="0"/>
                  </a:moveTo>
                  <a:lnTo>
                    <a:pt x="0" y="2037"/>
                  </a:lnTo>
                  <a:lnTo>
                    <a:pt x="0" y="2892"/>
                  </a:lnTo>
                  <a:lnTo>
                    <a:pt x="2118" y="835"/>
                  </a:lnTo>
                  <a:lnTo>
                    <a:pt x="2118"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29"/>
            <p:cNvSpPr/>
            <p:nvPr/>
          </p:nvSpPr>
          <p:spPr>
            <a:xfrm flipH="1">
              <a:off x="-2959201" y="-3759942"/>
              <a:ext cx="244707" cy="334091"/>
            </a:xfrm>
            <a:custGeom>
              <a:avLst/>
              <a:gdLst/>
              <a:ahLst/>
              <a:cxnLst/>
              <a:rect l="l" t="t" r="r" b="b"/>
              <a:pathLst>
                <a:path w="2119" h="2893" extrusionOk="0">
                  <a:moveTo>
                    <a:pt x="2118" y="1"/>
                  </a:moveTo>
                  <a:lnTo>
                    <a:pt x="0" y="2037"/>
                  </a:lnTo>
                  <a:lnTo>
                    <a:pt x="0" y="2893"/>
                  </a:lnTo>
                  <a:lnTo>
                    <a:pt x="2118" y="83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29"/>
            <p:cNvSpPr/>
            <p:nvPr/>
          </p:nvSpPr>
          <p:spPr>
            <a:xfrm flipH="1">
              <a:off x="-2959201" y="-3548259"/>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29"/>
            <p:cNvSpPr/>
            <p:nvPr/>
          </p:nvSpPr>
          <p:spPr>
            <a:xfrm flipH="1">
              <a:off x="100675" y="-9286920"/>
              <a:ext cx="115" cy="1655904"/>
            </a:xfrm>
            <a:custGeom>
              <a:avLst/>
              <a:gdLst/>
              <a:ahLst/>
              <a:cxnLst/>
              <a:rect l="l" t="t" r="r" b="b"/>
              <a:pathLst>
                <a:path w="1" h="14339" fill="none" extrusionOk="0">
                  <a:moveTo>
                    <a:pt x="1" y="1"/>
                  </a:moveTo>
                  <a:lnTo>
                    <a:pt x="1" y="14338"/>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29"/>
            <p:cNvSpPr/>
            <p:nvPr/>
          </p:nvSpPr>
          <p:spPr>
            <a:xfrm rot="5400000">
              <a:off x="-4092306" y="110720"/>
              <a:ext cx="2315739"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29"/>
            <p:cNvSpPr/>
            <p:nvPr/>
          </p:nvSpPr>
          <p:spPr>
            <a:xfrm rot="5400000">
              <a:off x="196075" y="-80106"/>
              <a:ext cx="707751"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29"/>
            <p:cNvSpPr/>
            <p:nvPr/>
          </p:nvSpPr>
          <p:spPr>
            <a:xfrm rot="5400000">
              <a:off x="-2081713" y="20706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29"/>
            <p:cNvSpPr/>
            <p:nvPr/>
          </p:nvSpPr>
          <p:spPr>
            <a:xfrm rot="5400000">
              <a:off x="-2792212" y="20706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29"/>
            <p:cNvSpPr/>
            <p:nvPr/>
          </p:nvSpPr>
          <p:spPr>
            <a:xfrm rot="5400000">
              <a:off x="-2555379" y="20706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29"/>
            <p:cNvSpPr/>
            <p:nvPr/>
          </p:nvSpPr>
          <p:spPr>
            <a:xfrm rot="5400000">
              <a:off x="-2318546" y="20706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29"/>
            <p:cNvSpPr/>
            <p:nvPr/>
          </p:nvSpPr>
          <p:spPr>
            <a:xfrm rot="5400000">
              <a:off x="163567" y="-3282978"/>
              <a:ext cx="711592"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29"/>
            <p:cNvSpPr/>
            <p:nvPr/>
          </p:nvSpPr>
          <p:spPr>
            <a:xfrm rot="5400000">
              <a:off x="-2992046" y="-6029291"/>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29"/>
            <p:cNvSpPr/>
            <p:nvPr/>
          </p:nvSpPr>
          <p:spPr>
            <a:xfrm rot="5400000">
              <a:off x="-2992046" y="-7214895"/>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29"/>
            <p:cNvSpPr/>
            <p:nvPr/>
          </p:nvSpPr>
          <p:spPr>
            <a:xfrm rot="5400000">
              <a:off x="-2992046" y="-6977774"/>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29"/>
            <p:cNvSpPr/>
            <p:nvPr/>
          </p:nvSpPr>
          <p:spPr>
            <a:xfrm rot="5400000">
              <a:off x="-2992046" y="-6740654"/>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29"/>
            <p:cNvSpPr/>
            <p:nvPr/>
          </p:nvSpPr>
          <p:spPr>
            <a:xfrm rot="5400000">
              <a:off x="-2992046" y="-6503533"/>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29"/>
            <p:cNvSpPr/>
            <p:nvPr/>
          </p:nvSpPr>
          <p:spPr>
            <a:xfrm rot="5400000">
              <a:off x="-2992046" y="-6266412"/>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29"/>
            <p:cNvSpPr/>
            <p:nvPr/>
          </p:nvSpPr>
          <p:spPr>
            <a:xfrm rot="5400000">
              <a:off x="-2992046" y="-8776478"/>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29"/>
            <p:cNvSpPr/>
            <p:nvPr/>
          </p:nvSpPr>
          <p:spPr>
            <a:xfrm rot="5400000">
              <a:off x="-1220890" y="-9947723"/>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29"/>
            <p:cNvSpPr/>
            <p:nvPr/>
          </p:nvSpPr>
          <p:spPr>
            <a:xfrm rot="5400000">
              <a:off x="-1505714" y="-9947723"/>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29"/>
            <p:cNvSpPr/>
            <p:nvPr/>
          </p:nvSpPr>
          <p:spPr>
            <a:xfrm rot="5400000">
              <a:off x="196075" y="-80106"/>
              <a:ext cx="707751"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four columns 1">
  <p:cSld name="CUSTOM_6_1">
    <p:spTree>
      <p:nvGrpSpPr>
        <p:cNvPr id="1" name="Shape 1957"/>
        <p:cNvGrpSpPr/>
        <p:nvPr/>
      </p:nvGrpSpPr>
      <p:grpSpPr>
        <a:xfrm>
          <a:off x="0" y="0"/>
          <a:ext cx="0" cy="0"/>
          <a:chOff x="0" y="0"/>
          <a:chExt cx="0" cy="0"/>
        </a:xfrm>
      </p:grpSpPr>
      <p:sp>
        <p:nvSpPr>
          <p:cNvPr id="1958" name="Google Shape;1958;p30"/>
          <p:cNvSpPr txBox="1">
            <a:spLocks noGrp="1"/>
          </p:cNvSpPr>
          <p:nvPr>
            <p:ph type="title"/>
          </p:nvPr>
        </p:nvSpPr>
        <p:spPr>
          <a:xfrm>
            <a:off x="713225" y="539525"/>
            <a:ext cx="7717500" cy="478200"/>
          </a:xfrm>
          <a:prstGeom prst="rect">
            <a:avLst/>
          </a:prstGeom>
        </p:spPr>
        <p:txBody>
          <a:bodyPr spcFirstLastPara="1" wrap="square" lIns="91425" tIns="91425" rIns="91425" bIns="91425" anchor="t" anchorCtr="0">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grpSp>
        <p:nvGrpSpPr>
          <p:cNvPr id="1959" name="Google Shape;1959;p30"/>
          <p:cNvGrpSpPr/>
          <p:nvPr/>
        </p:nvGrpSpPr>
        <p:grpSpPr>
          <a:xfrm>
            <a:off x="-3612573" y="3546476"/>
            <a:ext cx="4088811" cy="4088811"/>
            <a:chOff x="-3640848" y="2185426"/>
            <a:chExt cx="4088811" cy="4088811"/>
          </a:xfrm>
        </p:grpSpPr>
        <p:sp>
          <p:nvSpPr>
            <p:cNvPr id="1960" name="Google Shape;1960;p30"/>
            <p:cNvSpPr/>
            <p:nvPr/>
          </p:nvSpPr>
          <p:spPr>
            <a:xfrm flipH="1">
              <a:off x="-3640848" y="2185426"/>
              <a:ext cx="4088811" cy="4088811"/>
            </a:xfrm>
            <a:custGeom>
              <a:avLst/>
              <a:gdLst/>
              <a:ahLst/>
              <a:cxnLst/>
              <a:rect l="l" t="t" r="r" b="b"/>
              <a:pathLst>
                <a:path w="21100" h="21100" fill="none" extrusionOk="0">
                  <a:moveTo>
                    <a:pt x="21100" y="21099"/>
                  </a:moveTo>
                  <a:lnTo>
                    <a:pt x="1" y="21099"/>
                  </a:lnTo>
                  <a:lnTo>
                    <a:pt x="1" y="3911"/>
                  </a:lnTo>
                  <a:lnTo>
                    <a:pt x="3809" y="0"/>
                  </a:lnTo>
                  <a:lnTo>
                    <a:pt x="21100" y="0"/>
                  </a:lnTo>
                  <a:close/>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30"/>
            <p:cNvSpPr/>
            <p:nvPr/>
          </p:nvSpPr>
          <p:spPr>
            <a:xfrm flipH="1">
              <a:off x="-3640848" y="2185426"/>
              <a:ext cx="4088811" cy="4088811"/>
            </a:xfrm>
            <a:custGeom>
              <a:avLst/>
              <a:gdLst/>
              <a:ahLst/>
              <a:cxnLst/>
              <a:rect l="l" t="t" r="r" b="b"/>
              <a:pathLst>
                <a:path w="21100" h="21100" fill="none" extrusionOk="0">
                  <a:moveTo>
                    <a:pt x="21100" y="21099"/>
                  </a:moveTo>
                  <a:lnTo>
                    <a:pt x="1" y="21099"/>
                  </a:lnTo>
                  <a:lnTo>
                    <a:pt x="1" y="3911"/>
                  </a:lnTo>
                  <a:lnTo>
                    <a:pt x="3809" y="0"/>
                  </a:lnTo>
                  <a:lnTo>
                    <a:pt x="21100" y="0"/>
                  </a:lnTo>
                  <a:close/>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2" name="Google Shape;1962;p30"/>
          <p:cNvGrpSpPr/>
          <p:nvPr/>
        </p:nvGrpSpPr>
        <p:grpSpPr>
          <a:xfrm>
            <a:off x="-1350577" y="383600"/>
            <a:ext cx="1928770" cy="2826596"/>
            <a:chOff x="-1350577" y="383600"/>
            <a:chExt cx="1928770" cy="2826596"/>
          </a:xfrm>
        </p:grpSpPr>
        <p:sp>
          <p:nvSpPr>
            <p:cNvPr id="1963" name="Google Shape;1963;p30"/>
            <p:cNvSpPr/>
            <p:nvPr/>
          </p:nvSpPr>
          <p:spPr>
            <a:xfrm rot="5400000">
              <a:off x="-1711634" y="920412"/>
              <a:ext cx="2650694" cy="1753015"/>
            </a:xfrm>
            <a:custGeom>
              <a:avLst/>
              <a:gdLst/>
              <a:ahLst/>
              <a:cxnLst/>
              <a:rect l="l" t="t" r="r" b="b"/>
              <a:pathLst>
                <a:path w="15337" h="10143" fill="none" extrusionOk="0">
                  <a:moveTo>
                    <a:pt x="1" y="0"/>
                  </a:moveTo>
                  <a:lnTo>
                    <a:pt x="4461" y="0"/>
                  </a:lnTo>
                  <a:lnTo>
                    <a:pt x="5724" y="1263"/>
                  </a:lnTo>
                  <a:lnTo>
                    <a:pt x="7353" y="1263"/>
                  </a:lnTo>
                  <a:lnTo>
                    <a:pt x="8554" y="61"/>
                  </a:lnTo>
                  <a:lnTo>
                    <a:pt x="15336" y="61"/>
                  </a:lnTo>
                  <a:lnTo>
                    <a:pt x="15336" y="10142"/>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30"/>
            <p:cNvSpPr/>
            <p:nvPr/>
          </p:nvSpPr>
          <p:spPr>
            <a:xfrm flipH="1">
              <a:off x="-1350577" y="3034311"/>
              <a:ext cx="175885" cy="175885"/>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30"/>
            <p:cNvSpPr/>
            <p:nvPr/>
          </p:nvSpPr>
          <p:spPr>
            <a:xfrm flipH="1">
              <a:off x="402308" y="383600"/>
              <a:ext cx="175885" cy="175885"/>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30"/>
            <p:cNvSpPr/>
            <p:nvPr/>
          </p:nvSpPr>
          <p:spPr>
            <a:xfrm flipH="1">
              <a:off x="402308" y="809866"/>
              <a:ext cx="175885" cy="175885"/>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30"/>
            <p:cNvSpPr/>
            <p:nvPr/>
          </p:nvSpPr>
          <p:spPr>
            <a:xfrm rot="5400000">
              <a:off x="-1711634" y="920412"/>
              <a:ext cx="2650694" cy="1753015"/>
            </a:xfrm>
            <a:custGeom>
              <a:avLst/>
              <a:gdLst/>
              <a:ahLst/>
              <a:cxnLst/>
              <a:rect l="l" t="t" r="r" b="b"/>
              <a:pathLst>
                <a:path w="15337" h="10143" fill="none" extrusionOk="0">
                  <a:moveTo>
                    <a:pt x="1" y="0"/>
                  </a:moveTo>
                  <a:lnTo>
                    <a:pt x="4461" y="0"/>
                  </a:lnTo>
                  <a:lnTo>
                    <a:pt x="5724" y="1263"/>
                  </a:lnTo>
                  <a:lnTo>
                    <a:pt x="7353" y="1263"/>
                  </a:lnTo>
                  <a:lnTo>
                    <a:pt x="8554" y="61"/>
                  </a:lnTo>
                  <a:lnTo>
                    <a:pt x="15336" y="61"/>
                  </a:lnTo>
                  <a:lnTo>
                    <a:pt x="15336" y="10142"/>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30"/>
            <p:cNvSpPr/>
            <p:nvPr/>
          </p:nvSpPr>
          <p:spPr>
            <a:xfrm flipH="1">
              <a:off x="-1350577" y="3034311"/>
              <a:ext cx="175885" cy="175885"/>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30"/>
            <p:cNvSpPr/>
            <p:nvPr/>
          </p:nvSpPr>
          <p:spPr>
            <a:xfrm flipH="1">
              <a:off x="402308" y="383600"/>
              <a:ext cx="175885" cy="175885"/>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30"/>
            <p:cNvSpPr/>
            <p:nvPr/>
          </p:nvSpPr>
          <p:spPr>
            <a:xfrm flipH="1">
              <a:off x="402308" y="809866"/>
              <a:ext cx="175885" cy="175885"/>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71" name="Google Shape;1971;p30"/>
          <p:cNvSpPr txBox="1">
            <a:spLocks noGrp="1"/>
          </p:cNvSpPr>
          <p:nvPr>
            <p:ph type="subTitle" idx="1"/>
          </p:nvPr>
        </p:nvSpPr>
        <p:spPr>
          <a:xfrm>
            <a:off x="713225" y="3335392"/>
            <a:ext cx="1851000" cy="784500"/>
          </a:xfrm>
          <a:prstGeom prst="rect">
            <a:avLst/>
          </a:prstGeom>
        </p:spPr>
        <p:txBody>
          <a:bodyPr spcFirstLastPara="1" wrap="square" lIns="91425" tIns="0"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72" name="Google Shape;1972;p30"/>
          <p:cNvSpPr txBox="1">
            <a:spLocks noGrp="1"/>
          </p:cNvSpPr>
          <p:nvPr>
            <p:ph type="subTitle" idx="2"/>
          </p:nvPr>
        </p:nvSpPr>
        <p:spPr>
          <a:xfrm>
            <a:off x="713225" y="2908657"/>
            <a:ext cx="1851000" cy="381300"/>
          </a:xfrm>
          <a:prstGeom prst="rect">
            <a:avLst/>
          </a:prstGeom>
        </p:spPr>
        <p:txBody>
          <a:bodyPr spcFirstLastPara="1" wrap="square" lIns="91425" tIns="0" rIns="91425" bIns="91425" anchor="t" anchorCtr="0">
            <a:noAutofit/>
          </a:bodyPr>
          <a:lstStyle>
            <a:lvl1pPr lvl="0" algn="ctr" rtl="0">
              <a:lnSpc>
                <a:spcPct val="100000"/>
              </a:lnSpc>
              <a:spcBef>
                <a:spcPts val="0"/>
              </a:spcBef>
              <a:spcAft>
                <a:spcPts val="0"/>
              </a:spcAft>
              <a:buSzPts val="2000"/>
              <a:buFont typeface="Play"/>
              <a:buNone/>
              <a:defRPr sz="2000" b="1">
                <a:latin typeface="Play"/>
                <a:ea typeface="Play"/>
                <a:cs typeface="Play"/>
                <a:sym typeface="Play"/>
              </a:defRPr>
            </a:lvl1pPr>
            <a:lvl2pPr lvl="1" algn="ctr" rtl="0">
              <a:lnSpc>
                <a:spcPct val="100000"/>
              </a:lnSpc>
              <a:spcBef>
                <a:spcPts val="0"/>
              </a:spcBef>
              <a:spcAft>
                <a:spcPts val="0"/>
              </a:spcAft>
              <a:buSzPts val="2000"/>
              <a:buFont typeface="Play"/>
              <a:buNone/>
              <a:defRPr sz="2000" b="1">
                <a:latin typeface="Play"/>
                <a:ea typeface="Play"/>
                <a:cs typeface="Play"/>
                <a:sym typeface="Play"/>
              </a:defRPr>
            </a:lvl2pPr>
            <a:lvl3pPr lvl="2" algn="ctr" rtl="0">
              <a:lnSpc>
                <a:spcPct val="100000"/>
              </a:lnSpc>
              <a:spcBef>
                <a:spcPts val="0"/>
              </a:spcBef>
              <a:spcAft>
                <a:spcPts val="0"/>
              </a:spcAft>
              <a:buSzPts val="2000"/>
              <a:buFont typeface="Play"/>
              <a:buNone/>
              <a:defRPr sz="2000" b="1">
                <a:latin typeface="Play"/>
                <a:ea typeface="Play"/>
                <a:cs typeface="Play"/>
                <a:sym typeface="Play"/>
              </a:defRPr>
            </a:lvl3pPr>
            <a:lvl4pPr lvl="3" algn="ctr" rtl="0">
              <a:lnSpc>
                <a:spcPct val="100000"/>
              </a:lnSpc>
              <a:spcBef>
                <a:spcPts val="0"/>
              </a:spcBef>
              <a:spcAft>
                <a:spcPts val="0"/>
              </a:spcAft>
              <a:buSzPts val="2000"/>
              <a:buFont typeface="Play"/>
              <a:buNone/>
              <a:defRPr sz="2000" b="1">
                <a:latin typeface="Play"/>
                <a:ea typeface="Play"/>
                <a:cs typeface="Play"/>
                <a:sym typeface="Play"/>
              </a:defRPr>
            </a:lvl4pPr>
            <a:lvl5pPr lvl="4" algn="ctr" rtl="0">
              <a:lnSpc>
                <a:spcPct val="100000"/>
              </a:lnSpc>
              <a:spcBef>
                <a:spcPts val="0"/>
              </a:spcBef>
              <a:spcAft>
                <a:spcPts val="0"/>
              </a:spcAft>
              <a:buSzPts val="2000"/>
              <a:buFont typeface="Play"/>
              <a:buNone/>
              <a:defRPr sz="2000" b="1">
                <a:latin typeface="Play"/>
                <a:ea typeface="Play"/>
                <a:cs typeface="Play"/>
                <a:sym typeface="Play"/>
              </a:defRPr>
            </a:lvl5pPr>
            <a:lvl6pPr lvl="5" algn="ctr" rtl="0">
              <a:lnSpc>
                <a:spcPct val="100000"/>
              </a:lnSpc>
              <a:spcBef>
                <a:spcPts val="0"/>
              </a:spcBef>
              <a:spcAft>
                <a:spcPts val="0"/>
              </a:spcAft>
              <a:buSzPts val="2000"/>
              <a:buFont typeface="Play"/>
              <a:buNone/>
              <a:defRPr sz="2000" b="1">
                <a:latin typeface="Play"/>
                <a:ea typeface="Play"/>
                <a:cs typeface="Play"/>
                <a:sym typeface="Play"/>
              </a:defRPr>
            </a:lvl6pPr>
            <a:lvl7pPr lvl="6" algn="ctr" rtl="0">
              <a:lnSpc>
                <a:spcPct val="100000"/>
              </a:lnSpc>
              <a:spcBef>
                <a:spcPts val="0"/>
              </a:spcBef>
              <a:spcAft>
                <a:spcPts val="0"/>
              </a:spcAft>
              <a:buSzPts val="2000"/>
              <a:buFont typeface="Play"/>
              <a:buNone/>
              <a:defRPr sz="2000" b="1">
                <a:latin typeface="Play"/>
                <a:ea typeface="Play"/>
                <a:cs typeface="Play"/>
                <a:sym typeface="Play"/>
              </a:defRPr>
            </a:lvl7pPr>
            <a:lvl8pPr lvl="7" algn="ctr" rtl="0">
              <a:lnSpc>
                <a:spcPct val="100000"/>
              </a:lnSpc>
              <a:spcBef>
                <a:spcPts val="0"/>
              </a:spcBef>
              <a:spcAft>
                <a:spcPts val="0"/>
              </a:spcAft>
              <a:buSzPts val="2000"/>
              <a:buFont typeface="Play"/>
              <a:buNone/>
              <a:defRPr sz="2000" b="1">
                <a:latin typeface="Play"/>
                <a:ea typeface="Play"/>
                <a:cs typeface="Play"/>
                <a:sym typeface="Play"/>
              </a:defRPr>
            </a:lvl8pPr>
            <a:lvl9pPr lvl="8" algn="ctr" rtl="0">
              <a:lnSpc>
                <a:spcPct val="100000"/>
              </a:lnSpc>
              <a:spcBef>
                <a:spcPts val="0"/>
              </a:spcBef>
              <a:spcAft>
                <a:spcPts val="0"/>
              </a:spcAft>
              <a:buSzPts val="2000"/>
              <a:buFont typeface="Play"/>
              <a:buNone/>
              <a:defRPr sz="2000" b="1">
                <a:latin typeface="Play"/>
                <a:ea typeface="Play"/>
                <a:cs typeface="Play"/>
                <a:sym typeface="Play"/>
              </a:defRPr>
            </a:lvl9pPr>
          </a:lstStyle>
          <a:p>
            <a:endParaRPr/>
          </a:p>
        </p:txBody>
      </p:sp>
      <p:sp>
        <p:nvSpPr>
          <p:cNvPr id="1973" name="Google Shape;1973;p30"/>
          <p:cNvSpPr txBox="1">
            <a:spLocks noGrp="1"/>
          </p:cNvSpPr>
          <p:nvPr>
            <p:ph type="subTitle" idx="3"/>
          </p:nvPr>
        </p:nvSpPr>
        <p:spPr>
          <a:xfrm>
            <a:off x="6579725" y="3335392"/>
            <a:ext cx="1851000" cy="784500"/>
          </a:xfrm>
          <a:prstGeom prst="rect">
            <a:avLst/>
          </a:prstGeom>
        </p:spPr>
        <p:txBody>
          <a:bodyPr spcFirstLastPara="1" wrap="square" lIns="91425" tIns="0"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74" name="Google Shape;1974;p30"/>
          <p:cNvSpPr txBox="1">
            <a:spLocks noGrp="1"/>
          </p:cNvSpPr>
          <p:nvPr>
            <p:ph type="subTitle" idx="4"/>
          </p:nvPr>
        </p:nvSpPr>
        <p:spPr>
          <a:xfrm>
            <a:off x="6579725" y="2908657"/>
            <a:ext cx="1851000" cy="381300"/>
          </a:xfrm>
          <a:prstGeom prst="rect">
            <a:avLst/>
          </a:prstGeom>
        </p:spPr>
        <p:txBody>
          <a:bodyPr spcFirstLastPara="1" wrap="square" lIns="91425" tIns="0" rIns="91425" bIns="91425" anchor="t" anchorCtr="0">
            <a:noAutofit/>
          </a:bodyPr>
          <a:lstStyle>
            <a:lvl1pPr lvl="0" algn="ctr" rtl="0">
              <a:lnSpc>
                <a:spcPct val="100000"/>
              </a:lnSpc>
              <a:spcBef>
                <a:spcPts val="0"/>
              </a:spcBef>
              <a:spcAft>
                <a:spcPts val="0"/>
              </a:spcAft>
              <a:buSzPts val="2000"/>
              <a:buFont typeface="Play"/>
              <a:buNone/>
              <a:defRPr sz="2000" b="1">
                <a:latin typeface="Play"/>
                <a:ea typeface="Play"/>
                <a:cs typeface="Play"/>
                <a:sym typeface="Play"/>
              </a:defRPr>
            </a:lvl1pPr>
            <a:lvl2pPr lvl="1" algn="ctr" rtl="0">
              <a:lnSpc>
                <a:spcPct val="100000"/>
              </a:lnSpc>
              <a:spcBef>
                <a:spcPts val="0"/>
              </a:spcBef>
              <a:spcAft>
                <a:spcPts val="0"/>
              </a:spcAft>
              <a:buSzPts val="2000"/>
              <a:buFont typeface="Play"/>
              <a:buNone/>
              <a:defRPr sz="2000" b="1">
                <a:latin typeface="Play"/>
                <a:ea typeface="Play"/>
                <a:cs typeface="Play"/>
                <a:sym typeface="Play"/>
              </a:defRPr>
            </a:lvl2pPr>
            <a:lvl3pPr lvl="2" algn="ctr" rtl="0">
              <a:lnSpc>
                <a:spcPct val="100000"/>
              </a:lnSpc>
              <a:spcBef>
                <a:spcPts val="0"/>
              </a:spcBef>
              <a:spcAft>
                <a:spcPts val="0"/>
              </a:spcAft>
              <a:buSzPts val="2000"/>
              <a:buFont typeface="Play"/>
              <a:buNone/>
              <a:defRPr sz="2000" b="1">
                <a:latin typeface="Play"/>
                <a:ea typeface="Play"/>
                <a:cs typeface="Play"/>
                <a:sym typeface="Play"/>
              </a:defRPr>
            </a:lvl3pPr>
            <a:lvl4pPr lvl="3" algn="ctr" rtl="0">
              <a:lnSpc>
                <a:spcPct val="100000"/>
              </a:lnSpc>
              <a:spcBef>
                <a:spcPts val="0"/>
              </a:spcBef>
              <a:spcAft>
                <a:spcPts val="0"/>
              </a:spcAft>
              <a:buSzPts val="2000"/>
              <a:buFont typeface="Play"/>
              <a:buNone/>
              <a:defRPr sz="2000" b="1">
                <a:latin typeface="Play"/>
                <a:ea typeface="Play"/>
                <a:cs typeface="Play"/>
                <a:sym typeface="Play"/>
              </a:defRPr>
            </a:lvl4pPr>
            <a:lvl5pPr lvl="4" algn="ctr" rtl="0">
              <a:lnSpc>
                <a:spcPct val="100000"/>
              </a:lnSpc>
              <a:spcBef>
                <a:spcPts val="0"/>
              </a:spcBef>
              <a:spcAft>
                <a:spcPts val="0"/>
              </a:spcAft>
              <a:buSzPts val="2000"/>
              <a:buFont typeface="Play"/>
              <a:buNone/>
              <a:defRPr sz="2000" b="1">
                <a:latin typeface="Play"/>
                <a:ea typeface="Play"/>
                <a:cs typeface="Play"/>
                <a:sym typeface="Play"/>
              </a:defRPr>
            </a:lvl5pPr>
            <a:lvl6pPr lvl="5" algn="ctr" rtl="0">
              <a:lnSpc>
                <a:spcPct val="100000"/>
              </a:lnSpc>
              <a:spcBef>
                <a:spcPts val="0"/>
              </a:spcBef>
              <a:spcAft>
                <a:spcPts val="0"/>
              </a:spcAft>
              <a:buSzPts val="2000"/>
              <a:buFont typeface="Play"/>
              <a:buNone/>
              <a:defRPr sz="2000" b="1">
                <a:latin typeface="Play"/>
                <a:ea typeface="Play"/>
                <a:cs typeface="Play"/>
                <a:sym typeface="Play"/>
              </a:defRPr>
            </a:lvl6pPr>
            <a:lvl7pPr lvl="6" algn="ctr" rtl="0">
              <a:lnSpc>
                <a:spcPct val="100000"/>
              </a:lnSpc>
              <a:spcBef>
                <a:spcPts val="0"/>
              </a:spcBef>
              <a:spcAft>
                <a:spcPts val="0"/>
              </a:spcAft>
              <a:buSzPts val="2000"/>
              <a:buFont typeface="Play"/>
              <a:buNone/>
              <a:defRPr sz="2000" b="1">
                <a:latin typeface="Play"/>
                <a:ea typeface="Play"/>
                <a:cs typeface="Play"/>
                <a:sym typeface="Play"/>
              </a:defRPr>
            </a:lvl7pPr>
            <a:lvl8pPr lvl="7" algn="ctr" rtl="0">
              <a:lnSpc>
                <a:spcPct val="100000"/>
              </a:lnSpc>
              <a:spcBef>
                <a:spcPts val="0"/>
              </a:spcBef>
              <a:spcAft>
                <a:spcPts val="0"/>
              </a:spcAft>
              <a:buSzPts val="2000"/>
              <a:buFont typeface="Play"/>
              <a:buNone/>
              <a:defRPr sz="2000" b="1">
                <a:latin typeface="Play"/>
                <a:ea typeface="Play"/>
                <a:cs typeface="Play"/>
                <a:sym typeface="Play"/>
              </a:defRPr>
            </a:lvl8pPr>
            <a:lvl9pPr lvl="8" algn="ctr" rtl="0">
              <a:lnSpc>
                <a:spcPct val="100000"/>
              </a:lnSpc>
              <a:spcBef>
                <a:spcPts val="0"/>
              </a:spcBef>
              <a:spcAft>
                <a:spcPts val="0"/>
              </a:spcAft>
              <a:buSzPts val="2000"/>
              <a:buFont typeface="Play"/>
              <a:buNone/>
              <a:defRPr sz="2000" b="1">
                <a:latin typeface="Play"/>
                <a:ea typeface="Play"/>
                <a:cs typeface="Play"/>
                <a:sym typeface="Play"/>
              </a:defRPr>
            </a:lvl9pPr>
          </a:lstStyle>
          <a:p>
            <a:endParaRPr/>
          </a:p>
        </p:txBody>
      </p:sp>
      <p:grpSp>
        <p:nvGrpSpPr>
          <p:cNvPr id="1975" name="Google Shape;1975;p30"/>
          <p:cNvGrpSpPr/>
          <p:nvPr/>
        </p:nvGrpSpPr>
        <p:grpSpPr>
          <a:xfrm>
            <a:off x="6292929" y="-4592"/>
            <a:ext cx="5178842" cy="5178453"/>
            <a:chOff x="6292929" y="-4592"/>
            <a:chExt cx="5178842" cy="5178453"/>
          </a:xfrm>
        </p:grpSpPr>
        <p:sp>
          <p:nvSpPr>
            <p:cNvPr id="1976" name="Google Shape;1976;p30"/>
            <p:cNvSpPr/>
            <p:nvPr/>
          </p:nvSpPr>
          <p:spPr>
            <a:xfrm rot="2716073" flipH="1">
              <a:off x="7066103" y="738985"/>
              <a:ext cx="3632494" cy="3691299"/>
            </a:xfrm>
            <a:custGeom>
              <a:avLst/>
              <a:gdLst/>
              <a:ahLst/>
              <a:cxnLst/>
              <a:rect l="l" t="t" r="r" b="b"/>
              <a:pathLst>
                <a:path w="65355" h="66413" fill="none" extrusionOk="0">
                  <a:moveTo>
                    <a:pt x="1" y="66412"/>
                  </a:moveTo>
                  <a:lnTo>
                    <a:pt x="37290" y="29123"/>
                  </a:lnTo>
                  <a:lnTo>
                    <a:pt x="45844" y="29123"/>
                  </a:lnTo>
                  <a:lnTo>
                    <a:pt x="58939" y="16048"/>
                  </a:lnTo>
                  <a:lnTo>
                    <a:pt x="58939" y="6436"/>
                  </a:lnTo>
                  <a:lnTo>
                    <a:pt x="65354" y="0"/>
                  </a:lnTo>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30"/>
            <p:cNvSpPr/>
            <p:nvPr/>
          </p:nvSpPr>
          <p:spPr>
            <a:xfrm rot="2716073" flipH="1">
              <a:off x="7066103" y="738985"/>
              <a:ext cx="3632494" cy="3691299"/>
            </a:xfrm>
            <a:custGeom>
              <a:avLst/>
              <a:gdLst/>
              <a:ahLst/>
              <a:cxnLst/>
              <a:rect l="l" t="t" r="r" b="b"/>
              <a:pathLst>
                <a:path w="65355" h="66413" fill="none" extrusionOk="0">
                  <a:moveTo>
                    <a:pt x="1" y="66412"/>
                  </a:moveTo>
                  <a:lnTo>
                    <a:pt x="37290" y="29123"/>
                  </a:lnTo>
                  <a:lnTo>
                    <a:pt x="45844" y="29123"/>
                  </a:lnTo>
                  <a:lnTo>
                    <a:pt x="58939" y="16048"/>
                  </a:lnTo>
                  <a:lnTo>
                    <a:pt x="58939" y="6436"/>
                  </a:lnTo>
                  <a:lnTo>
                    <a:pt x="65354" y="0"/>
                  </a:lnTo>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30"/>
            <p:cNvSpPr/>
            <p:nvPr/>
          </p:nvSpPr>
          <p:spPr>
            <a:xfrm rot="5400000" flipH="1">
              <a:off x="8498352" y="4465344"/>
              <a:ext cx="711592"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30"/>
            <p:cNvSpPr/>
            <p:nvPr/>
          </p:nvSpPr>
          <p:spPr>
            <a:xfrm rot="5400000" flipH="1">
              <a:off x="8498352" y="4465344"/>
              <a:ext cx="711592"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80" name="Google Shape;1980;p30"/>
          <p:cNvSpPr txBox="1">
            <a:spLocks noGrp="1"/>
          </p:cNvSpPr>
          <p:nvPr>
            <p:ph type="subTitle" idx="5"/>
          </p:nvPr>
        </p:nvSpPr>
        <p:spPr>
          <a:xfrm>
            <a:off x="4624225" y="3335392"/>
            <a:ext cx="1851000" cy="784500"/>
          </a:xfrm>
          <a:prstGeom prst="rect">
            <a:avLst/>
          </a:prstGeom>
        </p:spPr>
        <p:txBody>
          <a:bodyPr spcFirstLastPara="1" wrap="square" lIns="91425" tIns="0"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81" name="Google Shape;1981;p30"/>
          <p:cNvSpPr txBox="1">
            <a:spLocks noGrp="1"/>
          </p:cNvSpPr>
          <p:nvPr>
            <p:ph type="subTitle" idx="6"/>
          </p:nvPr>
        </p:nvSpPr>
        <p:spPr>
          <a:xfrm>
            <a:off x="4624225" y="2908657"/>
            <a:ext cx="1851000" cy="381300"/>
          </a:xfrm>
          <a:prstGeom prst="rect">
            <a:avLst/>
          </a:prstGeom>
        </p:spPr>
        <p:txBody>
          <a:bodyPr spcFirstLastPara="1" wrap="square" lIns="91425" tIns="0" rIns="91425" bIns="91425" anchor="t" anchorCtr="0">
            <a:noAutofit/>
          </a:bodyPr>
          <a:lstStyle>
            <a:lvl1pPr lvl="0" algn="ctr" rtl="0">
              <a:lnSpc>
                <a:spcPct val="100000"/>
              </a:lnSpc>
              <a:spcBef>
                <a:spcPts val="0"/>
              </a:spcBef>
              <a:spcAft>
                <a:spcPts val="0"/>
              </a:spcAft>
              <a:buSzPts val="2000"/>
              <a:buFont typeface="Play"/>
              <a:buNone/>
              <a:defRPr sz="2000" b="1">
                <a:latin typeface="Play"/>
                <a:ea typeface="Play"/>
                <a:cs typeface="Play"/>
                <a:sym typeface="Play"/>
              </a:defRPr>
            </a:lvl1pPr>
            <a:lvl2pPr lvl="1" algn="ctr" rtl="0">
              <a:lnSpc>
                <a:spcPct val="100000"/>
              </a:lnSpc>
              <a:spcBef>
                <a:spcPts val="0"/>
              </a:spcBef>
              <a:spcAft>
                <a:spcPts val="0"/>
              </a:spcAft>
              <a:buSzPts val="2000"/>
              <a:buFont typeface="Play"/>
              <a:buNone/>
              <a:defRPr sz="2000" b="1">
                <a:latin typeface="Play"/>
                <a:ea typeface="Play"/>
                <a:cs typeface="Play"/>
                <a:sym typeface="Play"/>
              </a:defRPr>
            </a:lvl2pPr>
            <a:lvl3pPr lvl="2" algn="ctr" rtl="0">
              <a:lnSpc>
                <a:spcPct val="100000"/>
              </a:lnSpc>
              <a:spcBef>
                <a:spcPts val="0"/>
              </a:spcBef>
              <a:spcAft>
                <a:spcPts val="0"/>
              </a:spcAft>
              <a:buSzPts val="2000"/>
              <a:buFont typeface="Play"/>
              <a:buNone/>
              <a:defRPr sz="2000" b="1">
                <a:latin typeface="Play"/>
                <a:ea typeface="Play"/>
                <a:cs typeface="Play"/>
                <a:sym typeface="Play"/>
              </a:defRPr>
            </a:lvl3pPr>
            <a:lvl4pPr lvl="3" algn="ctr" rtl="0">
              <a:lnSpc>
                <a:spcPct val="100000"/>
              </a:lnSpc>
              <a:spcBef>
                <a:spcPts val="0"/>
              </a:spcBef>
              <a:spcAft>
                <a:spcPts val="0"/>
              </a:spcAft>
              <a:buSzPts val="2000"/>
              <a:buFont typeface="Play"/>
              <a:buNone/>
              <a:defRPr sz="2000" b="1">
                <a:latin typeface="Play"/>
                <a:ea typeface="Play"/>
                <a:cs typeface="Play"/>
                <a:sym typeface="Play"/>
              </a:defRPr>
            </a:lvl4pPr>
            <a:lvl5pPr lvl="4" algn="ctr" rtl="0">
              <a:lnSpc>
                <a:spcPct val="100000"/>
              </a:lnSpc>
              <a:spcBef>
                <a:spcPts val="0"/>
              </a:spcBef>
              <a:spcAft>
                <a:spcPts val="0"/>
              </a:spcAft>
              <a:buSzPts val="2000"/>
              <a:buFont typeface="Play"/>
              <a:buNone/>
              <a:defRPr sz="2000" b="1">
                <a:latin typeface="Play"/>
                <a:ea typeface="Play"/>
                <a:cs typeface="Play"/>
                <a:sym typeface="Play"/>
              </a:defRPr>
            </a:lvl5pPr>
            <a:lvl6pPr lvl="5" algn="ctr" rtl="0">
              <a:lnSpc>
                <a:spcPct val="100000"/>
              </a:lnSpc>
              <a:spcBef>
                <a:spcPts val="0"/>
              </a:spcBef>
              <a:spcAft>
                <a:spcPts val="0"/>
              </a:spcAft>
              <a:buSzPts val="2000"/>
              <a:buFont typeface="Play"/>
              <a:buNone/>
              <a:defRPr sz="2000" b="1">
                <a:latin typeface="Play"/>
                <a:ea typeface="Play"/>
                <a:cs typeface="Play"/>
                <a:sym typeface="Play"/>
              </a:defRPr>
            </a:lvl6pPr>
            <a:lvl7pPr lvl="6" algn="ctr" rtl="0">
              <a:lnSpc>
                <a:spcPct val="100000"/>
              </a:lnSpc>
              <a:spcBef>
                <a:spcPts val="0"/>
              </a:spcBef>
              <a:spcAft>
                <a:spcPts val="0"/>
              </a:spcAft>
              <a:buSzPts val="2000"/>
              <a:buFont typeface="Play"/>
              <a:buNone/>
              <a:defRPr sz="2000" b="1">
                <a:latin typeface="Play"/>
                <a:ea typeface="Play"/>
                <a:cs typeface="Play"/>
                <a:sym typeface="Play"/>
              </a:defRPr>
            </a:lvl7pPr>
            <a:lvl8pPr lvl="7" algn="ctr" rtl="0">
              <a:lnSpc>
                <a:spcPct val="100000"/>
              </a:lnSpc>
              <a:spcBef>
                <a:spcPts val="0"/>
              </a:spcBef>
              <a:spcAft>
                <a:spcPts val="0"/>
              </a:spcAft>
              <a:buSzPts val="2000"/>
              <a:buFont typeface="Play"/>
              <a:buNone/>
              <a:defRPr sz="2000" b="1">
                <a:latin typeface="Play"/>
                <a:ea typeface="Play"/>
                <a:cs typeface="Play"/>
                <a:sym typeface="Play"/>
              </a:defRPr>
            </a:lvl8pPr>
            <a:lvl9pPr lvl="8" algn="ctr" rtl="0">
              <a:lnSpc>
                <a:spcPct val="100000"/>
              </a:lnSpc>
              <a:spcBef>
                <a:spcPts val="0"/>
              </a:spcBef>
              <a:spcAft>
                <a:spcPts val="0"/>
              </a:spcAft>
              <a:buSzPts val="2000"/>
              <a:buFont typeface="Play"/>
              <a:buNone/>
              <a:defRPr sz="2000" b="1">
                <a:latin typeface="Play"/>
                <a:ea typeface="Play"/>
                <a:cs typeface="Play"/>
                <a:sym typeface="Play"/>
              </a:defRPr>
            </a:lvl9pPr>
          </a:lstStyle>
          <a:p>
            <a:endParaRPr/>
          </a:p>
        </p:txBody>
      </p:sp>
      <p:sp>
        <p:nvSpPr>
          <p:cNvPr id="1982" name="Google Shape;1982;p30"/>
          <p:cNvSpPr txBox="1">
            <a:spLocks noGrp="1"/>
          </p:cNvSpPr>
          <p:nvPr>
            <p:ph type="subTitle" idx="7"/>
          </p:nvPr>
        </p:nvSpPr>
        <p:spPr>
          <a:xfrm>
            <a:off x="2668725" y="3335392"/>
            <a:ext cx="1851000" cy="784500"/>
          </a:xfrm>
          <a:prstGeom prst="rect">
            <a:avLst/>
          </a:prstGeom>
        </p:spPr>
        <p:txBody>
          <a:bodyPr spcFirstLastPara="1" wrap="square" lIns="91425" tIns="0"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83" name="Google Shape;1983;p30"/>
          <p:cNvSpPr txBox="1">
            <a:spLocks noGrp="1"/>
          </p:cNvSpPr>
          <p:nvPr>
            <p:ph type="subTitle" idx="8"/>
          </p:nvPr>
        </p:nvSpPr>
        <p:spPr>
          <a:xfrm>
            <a:off x="2668725" y="2908657"/>
            <a:ext cx="1851000" cy="381300"/>
          </a:xfrm>
          <a:prstGeom prst="rect">
            <a:avLst/>
          </a:prstGeom>
        </p:spPr>
        <p:txBody>
          <a:bodyPr spcFirstLastPara="1" wrap="square" lIns="91425" tIns="0" rIns="91425" bIns="91425" anchor="t" anchorCtr="0">
            <a:noAutofit/>
          </a:bodyPr>
          <a:lstStyle>
            <a:lvl1pPr lvl="0" algn="ctr" rtl="0">
              <a:lnSpc>
                <a:spcPct val="100000"/>
              </a:lnSpc>
              <a:spcBef>
                <a:spcPts val="0"/>
              </a:spcBef>
              <a:spcAft>
                <a:spcPts val="0"/>
              </a:spcAft>
              <a:buSzPts val="2000"/>
              <a:buFont typeface="Play"/>
              <a:buNone/>
              <a:defRPr sz="2000" b="1">
                <a:latin typeface="Play"/>
                <a:ea typeface="Play"/>
                <a:cs typeface="Play"/>
                <a:sym typeface="Play"/>
              </a:defRPr>
            </a:lvl1pPr>
            <a:lvl2pPr lvl="1" algn="ctr" rtl="0">
              <a:lnSpc>
                <a:spcPct val="100000"/>
              </a:lnSpc>
              <a:spcBef>
                <a:spcPts val="0"/>
              </a:spcBef>
              <a:spcAft>
                <a:spcPts val="0"/>
              </a:spcAft>
              <a:buSzPts val="2000"/>
              <a:buFont typeface="Play"/>
              <a:buNone/>
              <a:defRPr sz="2000" b="1">
                <a:latin typeface="Play"/>
                <a:ea typeface="Play"/>
                <a:cs typeface="Play"/>
                <a:sym typeface="Play"/>
              </a:defRPr>
            </a:lvl2pPr>
            <a:lvl3pPr lvl="2" algn="ctr" rtl="0">
              <a:lnSpc>
                <a:spcPct val="100000"/>
              </a:lnSpc>
              <a:spcBef>
                <a:spcPts val="0"/>
              </a:spcBef>
              <a:spcAft>
                <a:spcPts val="0"/>
              </a:spcAft>
              <a:buSzPts val="2000"/>
              <a:buFont typeface="Play"/>
              <a:buNone/>
              <a:defRPr sz="2000" b="1">
                <a:latin typeface="Play"/>
                <a:ea typeface="Play"/>
                <a:cs typeface="Play"/>
                <a:sym typeface="Play"/>
              </a:defRPr>
            </a:lvl3pPr>
            <a:lvl4pPr lvl="3" algn="ctr" rtl="0">
              <a:lnSpc>
                <a:spcPct val="100000"/>
              </a:lnSpc>
              <a:spcBef>
                <a:spcPts val="0"/>
              </a:spcBef>
              <a:spcAft>
                <a:spcPts val="0"/>
              </a:spcAft>
              <a:buSzPts val="2000"/>
              <a:buFont typeface="Play"/>
              <a:buNone/>
              <a:defRPr sz="2000" b="1">
                <a:latin typeface="Play"/>
                <a:ea typeface="Play"/>
                <a:cs typeface="Play"/>
                <a:sym typeface="Play"/>
              </a:defRPr>
            </a:lvl4pPr>
            <a:lvl5pPr lvl="4" algn="ctr" rtl="0">
              <a:lnSpc>
                <a:spcPct val="100000"/>
              </a:lnSpc>
              <a:spcBef>
                <a:spcPts val="0"/>
              </a:spcBef>
              <a:spcAft>
                <a:spcPts val="0"/>
              </a:spcAft>
              <a:buSzPts val="2000"/>
              <a:buFont typeface="Play"/>
              <a:buNone/>
              <a:defRPr sz="2000" b="1">
                <a:latin typeface="Play"/>
                <a:ea typeface="Play"/>
                <a:cs typeface="Play"/>
                <a:sym typeface="Play"/>
              </a:defRPr>
            </a:lvl5pPr>
            <a:lvl6pPr lvl="5" algn="ctr" rtl="0">
              <a:lnSpc>
                <a:spcPct val="100000"/>
              </a:lnSpc>
              <a:spcBef>
                <a:spcPts val="0"/>
              </a:spcBef>
              <a:spcAft>
                <a:spcPts val="0"/>
              </a:spcAft>
              <a:buSzPts val="2000"/>
              <a:buFont typeface="Play"/>
              <a:buNone/>
              <a:defRPr sz="2000" b="1">
                <a:latin typeface="Play"/>
                <a:ea typeface="Play"/>
                <a:cs typeface="Play"/>
                <a:sym typeface="Play"/>
              </a:defRPr>
            </a:lvl6pPr>
            <a:lvl7pPr lvl="6" algn="ctr" rtl="0">
              <a:lnSpc>
                <a:spcPct val="100000"/>
              </a:lnSpc>
              <a:spcBef>
                <a:spcPts val="0"/>
              </a:spcBef>
              <a:spcAft>
                <a:spcPts val="0"/>
              </a:spcAft>
              <a:buSzPts val="2000"/>
              <a:buFont typeface="Play"/>
              <a:buNone/>
              <a:defRPr sz="2000" b="1">
                <a:latin typeface="Play"/>
                <a:ea typeface="Play"/>
                <a:cs typeface="Play"/>
                <a:sym typeface="Play"/>
              </a:defRPr>
            </a:lvl7pPr>
            <a:lvl8pPr lvl="7" algn="ctr" rtl="0">
              <a:lnSpc>
                <a:spcPct val="100000"/>
              </a:lnSpc>
              <a:spcBef>
                <a:spcPts val="0"/>
              </a:spcBef>
              <a:spcAft>
                <a:spcPts val="0"/>
              </a:spcAft>
              <a:buSzPts val="2000"/>
              <a:buFont typeface="Play"/>
              <a:buNone/>
              <a:defRPr sz="2000" b="1">
                <a:latin typeface="Play"/>
                <a:ea typeface="Play"/>
                <a:cs typeface="Play"/>
                <a:sym typeface="Play"/>
              </a:defRPr>
            </a:lvl8pPr>
            <a:lvl9pPr lvl="8" algn="ctr" rtl="0">
              <a:lnSpc>
                <a:spcPct val="100000"/>
              </a:lnSpc>
              <a:spcBef>
                <a:spcPts val="0"/>
              </a:spcBef>
              <a:spcAft>
                <a:spcPts val="0"/>
              </a:spcAft>
              <a:buSzPts val="2000"/>
              <a:buFont typeface="Play"/>
              <a:buNone/>
              <a:defRPr sz="2000" b="1">
                <a:latin typeface="Play"/>
                <a:ea typeface="Play"/>
                <a:cs typeface="Play"/>
                <a:sym typeface="Play"/>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five columns">
  <p:cSld name="CUSTOM_6_1_1">
    <p:spTree>
      <p:nvGrpSpPr>
        <p:cNvPr id="1" name="Shape 1984"/>
        <p:cNvGrpSpPr/>
        <p:nvPr/>
      </p:nvGrpSpPr>
      <p:grpSpPr>
        <a:xfrm>
          <a:off x="0" y="0"/>
          <a:ext cx="0" cy="0"/>
          <a:chOff x="0" y="0"/>
          <a:chExt cx="0" cy="0"/>
        </a:xfrm>
      </p:grpSpPr>
      <p:sp>
        <p:nvSpPr>
          <p:cNvPr id="1985" name="Google Shape;1985;p31"/>
          <p:cNvSpPr txBox="1">
            <a:spLocks noGrp="1"/>
          </p:cNvSpPr>
          <p:nvPr>
            <p:ph type="title"/>
          </p:nvPr>
        </p:nvSpPr>
        <p:spPr>
          <a:xfrm>
            <a:off x="713225" y="539525"/>
            <a:ext cx="7717500" cy="478200"/>
          </a:xfrm>
          <a:prstGeom prst="rect">
            <a:avLst/>
          </a:prstGeom>
        </p:spPr>
        <p:txBody>
          <a:bodyPr spcFirstLastPara="1" wrap="square" lIns="91425" tIns="91425" rIns="91425" bIns="91425" anchor="t" anchorCtr="0">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grpSp>
        <p:nvGrpSpPr>
          <p:cNvPr id="1986" name="Google Shape;1986;p31"/>
          <p:cNvGrpSpPr/>
          <p:nvPr/>
        </p:nvGrpSpPr>
        <p:grpSpPr>
          <a:xfrm rot="10800000" flipH="1">
            <a:off x="8280700" y="-1086319"/>
            <a:ext cx="4222888" cy="4088811"/>
            <a:chOff x="8129425" y="2555026"/>
            <a:chExt cx="4222888" cy="4088811"/>
          </a:xfrm>
        </p:grpSpPr>
        <p:sp>
          <p:nvSpPr>
            <p:cNvPr id="1987" name="Google Shape;1987;p31"/>
            <p:cNvSpPr/>
            <p:nvPr/>
          </p:nvSpPr>
          <p:spPr>
            <a:xfrm>
              <a:off x="8263502" y="2555026"/>
              <a:ext cx="4088811" cy="4088811"/>
            </a:xfrm>
            <a:custGeom>
              <a:avLst/>
              <a:gdLst/>
              <a:ahLst/>
              <a:cxnLst/>
              <a:rect l="l" t="t" r="r" b="b"/>
              <a:pathLst>
                <a:path w="21100" h="21100" fill="none" extrusionOk="0">
                  <a:moveTo>
                    <a:pt x="21100" y="21099"/>
                  </a:moveTo>
                  <a:lnTo>
                    <a:pt x="1" y="21099"/>
                  </a:lnTo>
                  <a:lnTo>
                    <a:pt x="1" y="3911"/>
                  </a:lnTo>
                  <a:lnTo>
                    <a:pt x="3809" y="0"/>
                  </a:lnTo>
                  <a:lnTo>
                    <a:pt x="21100" y="0"/>
                  </a:lnTo>
                  <a:close/>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31"/>
            <p:cNvSpPr/>
            <p:nvPr/>
          </p:nvSpPr>
          <p:spPr>
            <a:xfrm>
              <a:off x="8263502" y="2555026"/>
              <a:ext cx="4088811" cy="4088811"/>
            </a:xfrm>
            <a:custGeom>
              <a:avLst/>
              <a:gdLst/>
              <a:ahLst/>
              <a:cxnLst/>
              <a:rect l="l" t="t" r="r" b="b"/>
              <a:pathLst>
                <a:path w="21100" h="21100" fill="none" extrusionOk="0">
                  <a:moveTo>
                    <a:pt x="21100" y="21099"/>
                  </a:moveTo>
                  <a:lnTo>
                    <a:pt x="1" y="21099"/>
                  </a:lnTo>
                  <a:lnTo>
                    <a:pt x="1" y="3911"/>
                  </a:lnTo>
                  <a:lnTo>
                    <a:pt x="3809" y="0"/>
                  </a:lnTo>
                  <a:lnTo>
                    <a:pt x="21100" y="0"/>
                  </a:lnTo>
                  <a:close/>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31"/>
            <p:cNvSpPr/>
            <p:nvPr/>
          </p:nvSpPr>
          <p:spPr>
            <a:xfrm rot="-5400000">
              <a:off x="8064107" y="3895031"/>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31"/>
            <p:cNvSpPr/>
            <p:nvPr/>
          </p:nvSpPr>
          <p:spPr>
            <a:xfrm rot="-5400000">
              <a:off x="8064107" y="4854069"/>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31"/>
            <p:cNvSpPr/>
            <p:nvPr/>
          </p:nvSpPr>
          <p:spPr>
            <a:xfrm rot="-5400000">
              <a:off x="8064107" y="5813119"/>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31"/>
            <p:cNvSpPr/>
            <p:nvPr/>
          </p:nvSpPr>
          <p:spPr>
            <a:xfrm rot="-5400000">
              <a:off x="8064107" y="3895031"/>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31"/>
            <p:cNvSpPr/>
            <p:nvPr/>
          </p:nvSpPr>
          <p:spPr>
            <a:xfrm rot="-5400000">
              <a:off x="8064107" y="4854069"/>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31"/>
            <p:cNvSpPr/>
            <p:nvPr/>
          </p:nvSpPr>
          <p:spPr>
            <a:xfrm rot="-5400000">
              <a:off x="8064107" y="5813119"/>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95" name="Google Shape;1995;p31"/>
          <p:cNvGrpSpPr/>
          <p:nvPr/>
        </p:nvGrpSpPr>
        <p:grpSpPr>
          <a:xfrm>
            <a:off x="-3008737" y="-4892867"/>
            <a:ext cx="3721951" cy="12135923"/>
            <a:chOff x="-3170262" y="3452177"/>
            <a:chExt cx="3721951" cy="12135923"/>
          </a:xfrm>
        </p:grpSpPr>
        <p:sp>
          <p:nvSpPr>
            <p:cNvPr id="1996" name="Google Shape;1996;p31"/>
            <p:cNvSpPr/>
            <p:nvPr/>
          </p:nvSpPr>
          <p:spPr>
            <a:xfrm rot="10800000" flipH="1">
              <a:off x="-3118587" y="3494700"/>
              <a:ext cx="3535035" cy="8139899"/>
            </a:xfrm>
            <a:custGeom>
              <a:avLst/>
              <a:gdLst/>
              <a:ahLst/>
              <a:cxnLst/>
              <a:rect l="l" t="t" r="r" b="b"/>
              <a:pathLst>
                <a:path w="30611" h="70486" fill="none" extrusionOk="0">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31"/>
            <p:cNvSpPr/>
            <p:nvPr/>
          </p:nvSpPr>
          <p:spPr>
            <a:xfrm rot="10800000" flipH="1">
              <a:off x="-3036246" y="7546946"/>
              <a:ext cx="115" cy="2140237"/>
            </a:xfrm>
            <a:custGeom>
              <a:avLst/>
              <a:gdLst/>
              <a:ahLst/>
              <a:cxnLst/>
              <a:rect l="l" t="t" r="r" b="b"/>
              <a:pathLst>
                <a:path w="1" h="18533" fill="none" extrusionOk="0">
                  <a:moveTo>
                    <a:pt x="1" y="0"/>
                  </a:moveTo>
                  <a:lnTo>
                    <a:pt x="1" y="18533"/>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31"/>
            <p:cNvSpPr/>
            <p:nvPr/>
          </p:nvSpPr>
          <p:spPr>
            <a:xfrm rot="10800000" flipH="1">
              <a:off x="-3066849" y="6509634"/>
              <a:ext cx="115" cy="557550"/>
            </a:xfrm>
            <a:custGeom>
              <a:avLst/>
              <a:gdLst/>
              <a:ahLst/>
              <a:cxnLst/>
              <a:rect l="l" t="t" r="r" b="b"/>
              <a:pathLst>
                <a:path w="1" h="4828" fill="none" extrusionOk="0">
                  <a:moveTo>
                    <a:pt x="1" y="1"/>
                  </a:moveTo>
                  <a:lnTo>
                    <a:pt x="1" y="4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31"/>
            <p:cNvSpPr/>
            <p:nvPr/>
          </p:nvSpPr>
          <p:spPr>
            <a:xfrm rot="10800000" flipH="1">
              <a:off x="-3043291" y="10468067"/>
              <a:ext cx="425784" cy="5061252"/>
            </a:xfrm>
            <a:custGeom>
              <a:avLst/>
              <a:gdLst/>
              <a:ahLst/>
              <a:cxnLst/>
              <a:rect l="l" t="t" r="r" b="b"/>
              <a:pathLst>
                <a:path w="3687" h="43827" fill="none" extrusionOk="0">
                  <a:moveTo>
                    <a:pt x="3687" y="0"/>
                  </a:moveTo>
                  <a:lnTo>
                    <a:pt x="0" y="3686"/>
                  </a:lnTo>
                  <a:lnTo>
                    <a:pt x="0" y="21099"/>
                  </a:lnTo>
                  <a:lnTo>
                    <a:pt x="3116" y="24235"/>
                  </a:lnTo>
                  <a:lnTo>
                    <a:pt x="3116" y="30528"/>
                  </a:lnTo>
                  <a:lnTo>
                    <a:pt x="448" y="33196"/>
                  </a:lnTo>
                  <a:lnTo>
                    <a:pt x="448" y="43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31"/>
            <p:cNvSpPr/>
            <p:nvPr/>
          </p:nvSpPr>
          <p:spPr>
            <a:xfrm rot="10800000" flipH="1">
              <a:off x="-1354675" y="14357979"/>
              <a:ext cx="1771155" cy="1171339"/>
            </a:xfrm>
            <a:custGeom>
              <a:avLst/>
              <a:gdLst/>
              <a:ahLst/>
              <a:cxnLst/>
              <a:rect l="l" t="t" r="r" b="b"/>
              <a:pathLst>
                <a:path w="15337" h="10143" fill="none" extrusionOk="0">
                  <a:moveTo>
                    <a:pt x="1" y="0"/>
                  </a:moveTo>
                  <a:lnTo>
                    <a:pt x="4461" y="0"/>
                  </a:lnTo>
                  <a:lnTo>
                    <a:pt x="5724" y="1263"/>
                  </a:lnTo>
                  <a:lnTo>
                    <a:pt x="7353" y="1263"/>
                  </a:lnTo>
                  <a:lnTo>
                    <a:pt x="8554" y="61"/>
                  </a:lnTo>
                  <a:lnTo>
                    <a:pt x="15336" y="61"/>
                  </a:lnTo>
                  <a:lnTo>
                    <a:pt x="15336" y="10142"/>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31"/>
            <p:cNvSpPr/>
            <p:nvPr/>
          </p:nvSpPr>
          <p:spPr>
            <a:xfrm rot="10800000" flipH="1">
              <a:off x="197669" y="9703588"/>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31"/>
            <p:cNvSpPr/>
            <p:nvPr/>
          </p:nvSpPr>
          <p:spPr>
            <a:xfrm rot="10800000" flipH="1">
              <a:off x="197669" y="949190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31"/>
            <p:cNvSpPr/>
            <p:nvPr/>
          </p:nvSpPr>
          <p:spPr>
            <a:xfrm rot="10800000" flipH="1">
              <a:off x="197669" y="9277912"/>
              <a:ext cx="244707" cy="333975"/>
            </a:xfrm>
            <a:custGeom>
              <a:avLst/>
              <a:gdLst/>
              <a:ahLst/>
              <a:cxnLst/>
              <a:rect l="l" t="t" r="r" b="b"/>
              <a:pathLst>
                <a:path w="2119" h="2892" extrusionOk="0">
                  <a:moveTo>
                    <a:pt x="2118" y="0"/>
                  </a:moveTo>
                  <a:lnTo>
                    <a:pt x="0" y="2037"/>
                  </a:lnTo>
                  <a:lnTo>
                    <a:pt x="0" y="2892"/>
                  </a:lnTo>
                  <a:lnTo>
                    <a:pt x="2118" y="835"/>
                  </a:lnTo>
                  <a:lnTo>
                    <a:pt x="2118" y="0"/>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31"/>
            <p:cNvSpPr/>
            <p:nvPr/>
          </p:nvSpPr>
          <p:spPr>
            <a:xfrm rot="10800000" flipH="1">
              <a:off x="197669" y="9066228"/>
              <a:ext cx="244707" cy="334091"/>
            </a:xfrm>
            <a:custGeom>
              <a:avLst/>
              <a:gdLst/>
              <a:ahLst/>
              <a:cxnLst/>
              <a:rect l="l" t="t" r="r" b="b"/>
              <a:pathLst>
                <a:path w="2119" h="2893" extrusionOk="0">
                  <a:moveTo>
                    <a:pt x="2118" y="1"/>
                  </a:moveTo>
                  <a:lnTo>
                    <a:pt x="0" y="2037"/>
                  </a:lnTo>
                  <a:lnTo>
                    <a:pt x="0" y="2893"/>
                  </a:lnTo>
                  <a:lnTo>
                    <a:pt x="2118" y="83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31"/>
            <p:cNvSpPr/>
            <p:nvPr/>
          </p:nvSpPr>
          <p:spPr>
            <a:xfrm rot="10800000" flipH="1">
              <a:off x="197669" y="885454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31"/>
            <p:cNvSpPr/>
            <p:nvPr/>
          </p:nvSpPr>
          <p:spPr>
            <a:xfrm rot="10800000" flipH="1">
              <a:off x="-2667042" y="4708190"/>
              <a:ext cx="169528" cy="6876983"/>
            </a:xfrm>
            <a:custGeom>
              <a:avLst/>
              <a:gdLst/>
              <a:ahLst/>
              <a:cxnLst/>
              <a:rect l="l" t="t" r="r" b="b"/>
              <a:pathLst>
                <a:path w="1468" h="59550" fill="none" extrusionOk="0">
                  <a:moveTo>
                    <a:pt x="1467" y="59549"/>
                  </a:moveTo>
                  <a:lnTo>
                    <a:pt x="1467" y="12749"/>
                  </a:lnTo>
                  <a:lnTo>
                    <a:pt x="1" y="11303"/>
                  </a:lnTo>
                  <a:lnTo>
                    <a:pt x="1" y="0"/>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31"/>
            <p:cNvSpPr/>
            <p:nvPr/>
          </p:nvSpPr>
          <p:spPr>
            <a:xfrm rot="10800000" flipH="1">
              <a:off x="-2617614" y="13271394"/>
              <a:ext cx="115" cy="1655904"/>
            </a:xfrm>
            <a:custGeom>
              <a:avLst/>
              <a:gdLst/>
              <a:ahLst/>
              <a:cxnLst/>
              <a:rect l="l" t="t" r="r" b="b"/>
              <a:pathLst>
                <a:path w="1" h="14339" fill="none" extrusionOk="0">
                  <a:moveTo>
                    <a:pt x="1" y="1"/>
                  </a:moveTo>
                  <a:lnTo>
                    <a:pt x="1" y="14338"/>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31"/>
            <p:cNvSpPr/>
            <p:nvPr/>
          </p:nvSpPr>
          <p:spPr>
            <a:xfrm rot="-5400000">
              <a:off x="-740256" y="5261506"/>
              <a:ext cx="2315739"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31"/>
            <p:cNvSpPr/>
            <p:nvPr/>
          </p:nvSpPr>
          <p:spPr>
            <a:xfrm rot="-5400000">
              <a:off x="62588" y="7086982"/>
              <a:ext cx="707751"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31"/>
            <p:cNvSpPr/>
            <p:nvPr/>
          </p:nvSpPr>
          <p:spPr>
            <a:xfrm rot="-5400000">
              <a:off x="-552634"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31"/>
            <p:cNvSpPr/>
            <p:nvPr/>
          </p:nvSpPr>
          <p:spPr>
            <a:xfrm rot="-5400000">
              <a:off x="157865"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31"/>
            <p:cNvSpPr/>
            <p:nvPr/>
          </p:nvSpPr>
          <p:spPr>
            <a:xfrm rot="-5400000">
              <a:off x="-78968"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31"/>
            <p:cNvSpPr/>
            <p:nvPr/>
          </p:nvSpPr>
          <p:spPr>
            <a:xfrm rot="-5400000">
              <a:off x="-315801"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31"/>
            <p:cNvSpPr/>
            <p:nvPr/>
          </p:nvSpPr>
          <p:spPr>
            <a:xfrm rot="-5400000">
              <a:off x="-3391983" y="8655203"/>
              <a:ext cx="711592"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31"/>
            <p:cNvSpPr/>
            <p:nvPr/>
          </p:nvSpPr>
          <p:spPr>
            <a:xfrm rot="-5400000">
              <a:off x="357699" y="11552145"/>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31"/>
            <p:cNvSpPr/>
            <p:nvPr/>
          </p:nvSpPr>
          <p:spPr>
            <a:xfrm rot="-5400000">
              <a:off x="357699" y="1273774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31"/>
            <p:cNvSpPr/>
            <p:nvPr/>
          </p:nvSpPr>
          <p:spPr>
            <a:xfrm rot="-5400000">
              <a:off x="357699" y="1250062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31"/>
            <p:cNvSpPr/>
            <p:nvPr/>
          </p:nvSpPr>
          <p:spPr>
            <a:xfrm rot="-5400000">
              <a:off x="357699" y="12263508"/>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31"/>
            <p:cNvSpPr/>
            <p:nvPr/>
          </p:nvSpPr>
          <p:spPr>
            <a:xfrm rot="-5400000">
              <a:off x="357699" y="1202638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31"/>
            <p:cNvSpPr/>
            <p:nvPr/>
          </p:nvSpPr>
          <p:spPr>
            <a:xfrm rot="-5400000">
              <a:off x="357699" y="11789266"/>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31"/>
            <p:cNvSpPr/>
            <p:nvPr/>
          </p:nvSpPr>
          <p:spPr>
            <a:xfrm rot="-5400000">
              <a:off x="357699" y="14299332"/>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31"/>
            <p:cNvSpPr/>
            <p:nvPr/>
          </p:nvSpPr>
          <p:spPr>
            <a:xfrm rot="-5400000">
              <a:off x="-1413456"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31"/>
            <p:cNvSpPr/>
            <p:nvPr/>
          </p:nvSpPr>
          <p:spPr>
            <a:xfrm rot="-5400000">
              <a:off x="-1128633"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31"/>
            <p:cNvSpPr/>
            <p:nvPr/>
          </p:nvSpPr>
          <p:spPr>
            <a:xfrm rot="10800000" flipH="1">
              <a:off x="-3118587" y="3494700"/>
              <a:ext cx="3535035" cy="8139899"/>
            </a:xfrm>
            <a:custGeom>
              <a:avLst/>
              <a:gdLst/>
              <a:ahLst/>
              <a:cxnLst/>
              <a:rect l="l" t="t" r="r" b="b"/>
              <a:pathLst>
                <a:path w="30611" h="70486" fill="none" extrusionOk="0">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31"/>
            <p:cNvSpPr/>
            <p:nvPr/>
          </p:nvSpPr>
          <p:spPr>
            <a:xfrm rot="10800000" flipH="1">
              <a:off x="-3036246" y="7546946"/>
              <a:ext cx="115" cy="2140237"/>
            </a:xfrm>
            <a:custGeom>
              <a:avLst/>
              <a:gdLst/>
              <a:ahLst/>
              <a:cxnLst/>
              <a:rect l="l" t="t" r="r" b="b"/>
              <a:pathLst>
                <a:path w="1" h="18533" fill="none" extrusionOk="0">
                  <a:moveTo>
                    <a:pt x="1" y="0"/>
                  </a:moveTo>
                  <a:lnTo>
                    <a:pt x="1" y="18533"/>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31"/>
            <p:cNvSpPr/>
            <p:nvPr/>
          </p:nvSpPr>
          <p:spPr>
            <a:xfrm rot="10800000" flipH="1">
              <a:off x="-3066849" y="6509634"/>
              <a:ext cx="115" cy="557550"/>
            </a:xfrm>
            <a:custGeom>
              <a:avLst/>
              <a:gdLst/>
              <a:ahLst/>
              <a:cxnLst/>
              <a:rect l="l" t="t" r="r" b="b"/>
              <a:pathLst>
                <a:path w="1" h="4828" fill="none" extrusionOk="0">
                  <a:moveTo>
                    <a:pt x="1" y="1"/>
                  </a:moveTo>
                  <a:lnTo>
                    <a:pt x="1" y="4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31"/>
            <p:cNvSpPr/>
            <p:nvPr/>
          </p:nvSpPr>
          <p:spPr>
            <a:xfrm rot="10800000" flipH="1">
              <a:off x="-3043291" y="10468067"/>
              <a:ext cx="425784" cy="5061252"/>
            </a:xfrm>
            <a:custGeom>
              <a:avLst/>
              <a:gdLst/>
              <a:ahLst/>
              <a:cxnLst/>
              <a:rect l="l" t="t" r="r" b="b"/>
              <a:pathLst>
                <a:path w="3687" h="43827" fill="none" extrusionOk="0">
                  <a:moveTo>
                    <a:pt x="3687" y="0"/>
                  </a:moveTo>
                  <a:lnTo>
                    <a:pt x="0" y="3686"/>
                  </a:lnTo>
                  <a:lnTo>
                    <a:pt x="0" y="21099"/>
                  </a:lnTo>
                  <a:lnTo>
                    <a:pt x="3116" y="24235"/>
                  </a:lnTo>
                  <a:lnTo>
                    <a:pt x="3116" y="30528"/>
                  </a:lnTo>
                  <a:lnTo>
                    <a:pt x="448" y="33196"/>
                  </a:lnTo>
                  <a:lnTo>
                    <a:pt x="448" y="43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31"/>
            <p:cNvSpPr/>
            <p:nvPr/>
          </p:nvSpPr>
          <p:spPr>
            <a:xfrm rot="10800000" flipH="1">
              <a:off x="-1354675" y="14357979"/>
              <a:ext cx="1771155" cy="1171339"/>
            </a:xfrm>
            <a:custGeom>
              <a:avLst/>
              <a:gdLst/>
              <a:ahLst/>
              <a:cxnLst/>
              <a:rect l="l" t="t" r="r" b="b"/>
              <a:pathLst>
                <a:path w="15337" h="10143" fill="none" extrusionOk="0">
                  <a:moveTo>
                    <a:pt x="1" y="0"/>
                  </a:moveTo>
                  <a:lnTo>
                    <a:pt x="4461" y="0"/>
                  </a:lnTo>
                  <a:lnTo>
                    <a:pt x="5724" y="1263"/>
                  </a:lnTo>
                  <a:lnTo>
                    <a:pt x="7353" y="1263"/>
                  </a:lnTo>
                  <a:lnTo>
                    <a:pt x="8554" y="61"/>
                  </a:lnTo>
                  <a:lnTo>
                    <a:pt x="15336" y="61"/>
                  </a:lnTo>
                  <a:lnTo>
                    <a:pt x="15336" y="10142"/>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31"/>
            <p:cNvSpPr/>
            <p:nvPr/>
          </p:nvSpPr>
          <p:spPr>
            <a:xfrm rot="10800000" flipH="1">
              <a:off x="197669" y="9703588"/>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31"/>
            <p:cNvSpPr/>
            <p:nvPr/>
          </p:nvSpPr>
          <p:spPr>
            <a:xfrm rot="10800000" flipH="1">
              <a:off x="197669" y="949190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31"/>
            <p:cNvSpPr/>
            <p:nvPr/>
          </p:nvSpPr>
          <p:spPr>
            <a:xfrm rot="10800000" flipH="1">
              <a:off x="197669" y="9277912"/>
              <a:ext cx="244707" cy="333975"/>
            </a:xfrm>
            <a:custGeom>
              <a:avLst/>
              <a:gdLst/>
              <a:ahLst/>
              <a:cxnLst/>
              <a:rect l="l" t="t" r="r" b="b"/>
              <a:pathLst>
                <a:path w="2119" h="2892" extrusionOk="0">
                  <a:moveTo>
                    <a:pt x="2118" y="0"/>
                  </a:moveTo>
                  <a:lnTo>
                    <a:pt x="0" y="2037"/>
                  </a:lnTo>
                  <a:lnTo>
                    <a:pt x="0" y="2892"/>
                  </a:lnTo>
                  <a:lnTo>
                    <a:pt x="2118" y="835"/>
                  </a:lnTo>
                  <a:lnTo>
                    <a:pt x="2118"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31"/>
            <p:cNvSpPr/>
            <p:nvPr/>
          </p:nvSpPr>
          <p:spPr>
            <a:xfrm rot="10800000" flipH="1">
              <a:off x="197669" y="9066228"/>
              <a:ext cx="244707" cy="334091"/>
            </a:xfrm>
            <a:custGeom>
              <a:avLst/>
              <a:gdLst/>
              <a:ahLst/>
              <a:cxnLst/>
              <a:rect l="l" t="t" r="r" b="b"/>
              <a:pathLst>
                <a:path w="2119" h="2893" extrusionOk="0">
                  <a:moveTo>
                    <a:pt x="2118" y="1"/>
                  </a:moveTo>
                  <a:lnTo>
                    <a:pt x="0" y="2037"/>
                  </a:lnTo>
                  <a:lnTo>
                    <a:pt x="0" y="2893"/>
                  </a:lnTo>
                  <a:lnTo>
                    <a:pt x="2118" y="83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31"/>
            <p:cNvSpPr/>
            <p:nvPr/>
          </p:nvSpPr>
          <p:spPr>
            <a:xfrm rot="10800000" flipH="1">
              <a:off x="197669" y="885454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31"/>
            <p:cNvSpPr/>
            <p:nvPr/>
          </p:nvSpPr>
          <p:spPr>
            <a:xfrm rot="10800000" flipH="1">
              <a:off x="-2667042" y="4708190"/>
              <a:ext cx="169528" cy="6876983"/>
            </a:xfrm>
            <a:custGeom>
              <a:avLst/>
              <a:gdLst/>
              <a:ahLst/>
              <a:cxnLst/>
              <a:rect l="l" t="t" r="r" b="b"/>
              <a:pathLst>
                <a:path w="1468" h="59550" fill="none" extrusionOk="0">
                  <a:moveTo>
                    <a:pt x="1467" y="59549"/>
                  </a:moveTo>
                  <a:lnTo>
                    <a:pt x="1467" y="12749"/>
                  </a:lnTo>
                  <a:lnTo>
                    <a:pt x="1" y="11303"/>
                  </a:lnTo>
                  <a:lnTo>
                    <a:pt x="1" y="0"/>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31"/>
            <p:cNvSpPr/>
            <p:nvPr/>
          </p:nvSpPr>
          <p:spPr>
            <a:xfrm rot="10800000" flipH="1">
              <a:off x="-2617614" y="13271394"/>
              <a:ext cx="115" cy="1655904"/>
            </a:xfrm>
            <a:custGeom>
              <a:avLst/>
              <a:gdLst/>
              <a:ahLst/>
              <a:cxnLst/>
              <a:rect l="l" t="t" r="r" b="b"/>
              <a:pathLst>
                <a:path w="1" h="14339" fill="none" extrusionOk="0">
                  <a:moveTo>
                    <a:pt x="1" y="1"/>
                  </a:moveTo>
                  <a:lnTo>
                    <a:pt x="1" y="14338"/>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31"/>
            <p:cNvSpPr/>
            <p:nvPr/>
          </p:nvSpPr>
          <p:spPr>
            <a:xfrm rot="-5400000">
              <a:off x="-740256" y="5261506"/>
              <a:ext cx="2315739"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31"/>
            <p:cNvSpPr/>
            <p:nvPr/>
          </p:nvSpPr>
          <p:spPr>
            <a:xfrm rot="-5400000">
              <a:off x="62588" y="7086982"/>
              <a:ext cx="707751"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31"/>
            <p:cNvSpPr/>
            <p:nvPr/>
          </p:nvSpPr>
          <p:spPr>
            <a:xfrm rot="-5400000">
              <a:off x="-552634"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31"/>
            <p:cNvSpPr/>
            <p:nvPr/>
          </p:nvSpPr>
          <p:spPr>
            <a:xfrm rot="-5400000">
              <a:off x="157865"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31"/>
            <p:cNvSpPr/>
            <p:nvPr/>
          </p:nvSpPr>
          <p:spPr>
            <a:xfrm rot="-5400000">
              <a:off x="-78968"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31"/>
            <p:cNvSpPr/>
            <p:nvPr/>
          </p:nvSpPr>
          <p:spPr>
            <a:xfrm rot="-5400000">
              <a:off x="-315801"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31"/>
            <p:cNvSpPr/>
            <p:nvPr/>
          </p:nvSpPr>
          <p:spPr>
            <a:xfrm rot="-5400000">
              <a:off x="-3391983" y="8655203"/>
              <a:ext cx="711592"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31"/>
            <p:cNvSpPr/>
            <p:nvPr/>
          </p:nvSpPr>
          <p:spPr>
            <a:xfrm rot="-5400000">
              <a:off x="357699" y="11552145"/>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31"/>
            <p:cNvSpPr/>
            <p:nvPr/>
          </p:nvSpPr>
          <p:spPr>
            <a:xfrm rot="-5400000">
              <a:off x="357699" y="1273774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31"/>
            <p:cNvSpPr/>
            <p:nvPr/>
          </p:nvSpPr>
          <p:spPr>
            <a:xfrm rot="-5400000">
              <a:off x="357699" y="1250062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31"/>
            <p:cNvSpPr/>
            <p:nvPr/>
          </p:nvSpPr>
          <p:spPr>
            <a:xfrm rot="-5400000">
              <a:off x="357699" y="12263508"/>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31"/>
            <p:cNvSpPr/>
            <p:nvPr/>
          </p:nvSpPr>
          <p:spPr>
            <a:xfrm rot="-5400000">
              <a:off x="357699" y="1202638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31"/>
            <p:cNvSpPr/>
            <p:nvPr/>
          </p:nvSpPr>
          <p:spPr>
            <a:xfrm rot="-5400000">
              <a:off x="357699" y="11789266"/>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31"/>
            <p:cNvSpPr/>
            <p:nvPr/>
          </p:nvSpPr>
          <p:spPr>
            <a:xfrm rot="-5400000">
              <a:off x="357699" y="14299332"/>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31"/>
            <p:cNvSpPr/>
            <p:nvPr/>
          </p:nvSpPr>
          <p:spPr>
            <a:xfrm rot="-5400000">
              <a:off x="-1413456"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31"/>
            <p:cNvSpPr/>
            <p:nvPr/>
          </p:nvSpPr>
          <p:spPr>
            <a:xfrm rot="-5400000">
              <a:off x="-1128633"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52" name="Google Shape;2052;p31"/>
          <p:cNvGrpSpPr/>
          <p:nvPr/>
        </p:nvGrpSpPr>
        <p:grpSpPr>
          <a:xfrm>
            <a:off x="3324825" y="4560924"/>
            <a:ext cx="6966899" cy="300288"/>
            <a:chOff x="3324825" y="4560924"/>
            <a:chExt cx="6966899" cy="300288"/>
          </a:xfrm>
        </p:grpSpPr>
        <p:sp>
          <p:nvSpPr>
            <p:cNvPr id="2053" name="Google Shape;2053;p31"/>
            <p:cNvSpPr/>
            <p:nvPr/>
          </p:nvSpPr>
          <p:spPr>
            <a:xfrm rot="5400000" flipH="1">
              <a:off x="6768469" y="1337956"/>
              <a:ext cx="169528" cy="6876983"/>
            </a:xfrm>
            <a:custGeom>
              <a:avLst/>
              <a:gdLst/>
              <a:ahLst/>
              <a:cxnLst/>
              <a:rect l="l" t="t" r="r" b="b"/>
              <a:pathLst>
                <a:path w="1468" h="59550" fill="none" extrusionOk="0">
                  <a:moveTo>
                    <a:pt x="1467" y="59549"/>
                  </a:moveTo>
                  <a:lnTo>
                    <a:pt x="1467" y="12749"/>
                  </a:lnTo>
                  <a:lnTo>
                    <a:pt x="1" y="11303"/>
                  </a:lnTo>
                  <a:lnTo>
                    <a:pt x="1" y="0"/>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31"/>
            <p:cNvSpPr/>
            <p:nvPr/>
          </p:nvSpPr>
          <p:spPr>
            <a:xfrm rot="10800000">
              <a:off x="6513499" y="4560924"/>
              <a:ext cx="1315747"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31"/>
            <p:cNvSpPr/>
            <p:nvPr/>
          </p:nvSpPr>
          <p:spPr>
            <a:xfrm rot="10800000">
              <a:off x="6513499" y="4560924"/>
              <a:ext cx="1315747"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31"/>
            <p:cNvSpPr/>
            <p:nvPr/>
          </p:nvSpPr>
          <p:spPr>
            <a:xfrm>
              <a:off x="3324825" y="4619700"/>
              <a:ext cx="150600" cy="1506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57" name="Google Shape;2057;p31"/>
          <p:cNvSpPr txBox="1">
            <a:spLocks noGrp="1"/>
          </p:cNvSpPr>
          <p:nvPr>
            <p:ph type="subTitle" idx="1"/>
          </p:nvPr>
        </p:nvSpPr>
        <p:spPr>
          <a:xfrm>
            <a:off x="4677087" y="1856144"/>
            <a:ext cx="2356200" cy="784500"/>
          </a:xfrm>
          <a:prstGeom prst="rect">
            <a:avLst/>
          </a:prstGeom>
        </p:spPr>
        <p:txBody>
          <a:bodyPr spcFirstLastPara="1" wrap="square" lIns="91425" tIns="0"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058" name="Google Shape;2058;p31"/>
          <p:cNvSpPr txBox="1">
            <a:spLocks noGrp="1"/>
          </p:cNvSpPr>
          <p:nvPr>
            <p:ph type="subTitle" idx="2"/>
          </p:nvPr>
        </p:nvSpPr>
        <p:spPr>
          <a:xfrm>
            <a:off x="4677087" y="1474900"/>
            <a:ext cx="2356200" cy="381300"/>
          </a:xfrm>
          <a:prstGeom prst="rect">
            <a:avLst/>
          </a:prstGeom>
        </p:spPr>
        <p:txBody>
          <a:bodyPr spcFirstLastPara="1" wrap="square" lIns="91425" tIns="0" rIns="91425" bIns="91425" anchor="t" anchorCtr="0">
            <a:noAutofit/>
          </a:bodyPr>
          <a:lstStyle>
            <a:lvl1pPr lvl="0" algn="ctr" rtl="0">
              <a:lnSpc>
                <a:spcPct val="100000"/>
              </a:lnSpc>
              <a:spcBef>
                <a:spcPts val="0"/>
              </a:spcBef>
              <a:spcAft>
                <a:spcPts val="0"/>
              </a:spcAft>
              <a:buSzPts val="2000"/>
              <a:buFont typeface="Play"/>
              <a:buNone/>
              <a:defRPr sz="2000" b="1">
                <a:latin typeface="Play"/>
                <a:ea typeface="Play"/>
                <a:cs typeface="Play"/>
                <a:sym typeface="Play"/>
              </a:defRPr>
            </a:lvl1pPr>
            <a:lvl2pPr lvl="1" algn="ctr" rtl="0">
              <a:lnSpc>
                <a:spcPct val="100000"/>
              </a:lnSpc>
              <a:spcBef>
                <a:spcPts val="0"/>
              </a:spcBef>
              <a:spcAft>
                <a:spcPts val="0"/>
              </a:spcAft>
              <a:buSzPts val="2000"/>
              <a:buFont typeface="Play"/>
              <a:buNone/>
              <a:defRPr sz="2000" b="1">
                <a:latin typeface="Play"/>
                <a:ea typeface="Play"/>
                <a:cs typeface="Play"/>
                <a:sym typeface="Play"/>
              </a:defRPr>
            </a:lvl2pPr>
            <a:lvl3pPr lvl="2" algn="ctr" rtl="0">
              <a:lnSpc>
                <a:spcPct val="100000"/>
              </a:lnSpc>
              <a:spcBef>
                <a:spcPts val="0"/>
              </a:spcBef>
              <a:spcAft>
                <a:spcPts val="0"/>
              </a:spcAft>
              <a:buSzPts val="2000"/>
              <a:buFont typeface="Play"/>
              <a:buNone/>
              <a:defRPr sz="2000" b="1">
                <a:latin typeface="Play"/>
                <a:ea typeface="Play"/>
                <a:cs typeface="Play"/>
                <a:sym typeface="Play"/>
              </a:defRPr>
            </a:lvl3pPr>
            <a:lvl4pPr lvl="3" algn="ctr" rtl="0">
              <a:lnSpc>
                <a:spcPct val="100000"/>
              </a:lnSpc>
              <a:spcBef>
                <a:spcPts val="0"/>
              </a:spcBef>
              <a:spcAft>
                <a:spcPts val="0"/>
              </a:spcAft>
              <a:buSzPts val="2000"/>
              <a:buFont typeface="Play"/>
              <a:buNone/>
              <a:defRPr sz="2000" b="1">
                <a:latin typeface="Play"/>
                <a:ea typeface="Play"/>
                <a:cs typeface="Play"/>
                <a:sym typeface="Play"/>
              </a:defRPr>
            </a:lvl4pPr>
            <a:lvl5pPr lvl="4" algn="ctr" rtl="0">
              <a:lnSpc>
                <a:spcPct val="100000"/>
              </a:lnSpc>
              <a:spcBef>
                <a:spcPts val="0"/>
              </a:spcBef>
              <a:spcAft>
                <a:spcPts val="0"/>
              </a:spcAft>
              <a:buSzPts val="2000"/>
              <a:buFont typeface="Play"/>
              <a:buNone/>
              <a:defRPr sz="2000" b="1">
                <a:latin typeface="Play"/>
                <a:ea typeface="Play"/>
                <a:cs typeface="Play"/>
                <a:sym typeface="Play"/>
              </a:defRPr>
            </a:lvl5pPr>
            <a:lvl6pPr lvl="5" algn="ctr" rtl="0">
              <a:lnSpc>
                <a:spcPct val="100000"/>
              </a:lnSpc>
              <a:spcBef>
                <a:spcPts val="0"/>
              </a:spcBef>
              <a:spcAft>
                <a:spcPts val="0"/>
              </a:spcAft>
              <a:buSzPts val="2000"/>
              <a:buFont typeface="Play"/>
              <a:buNone/>
              <a:defRPr sz="2000" b="1">
                <a:latin typeface="Play"/>
                <a:ea typeface="Play"/>
                <a:cs typeface="Play"/>
                <a:sym typeface="Play"/>
              </a:defRPr>
            </a:lvl6pPr>
            <a:lvl7pPr lvl="6" algn="ctr" rtl="0">
              <a:lnSpc>
                <a:spcPct val="100000"/>
              </a:lnSpc>
              <a:spcBef>
                <a:spcPts val="0"/>
              </a:spcBef>
              <a:spcAft>
                <a:spcPts val="0"/>
              </a:spcAft>
              <a:buSzPts val="2000"/>
              <a:buFont typeface="Play"/>
              <a:buNone/>
              <a:defRPr sz="2000" b="1">
                <a:latin typeface="Play"/>
                <a:ea typeface="Play"/>
                <a:cs typeface="Play"/>
                <a:sym typeface="Play"/>
              </a:defRPr>
            </a:lvl7pPr>
            <a:lvl8pPr lvl="7" algn="ctr" rtl="0">
              <a:lnSpc>
                <a:spcPct val="100000"/>
              </a:lnSpc>
              <a:spcBef>
                <a:spcPts val="0"/>
              </a:spcBef>
              <a:spcAft>
                <a:spcPts val="0"/>
              </a:spcAft>
              <a:buSzPts val="2000"/>
              <a:buFont typeface="Play"/>
              <a:buNone/>
              <a:defRPr sz="2000" b="1">
                <a:latin typeface="Play"/>
                <a:ea typeface="Play"/>
                <a:cs typeface="Play"/>
                <a:sym typeface="Play"/>
              </a:defRPr>
            </a:lvl8pPr>
            <a:lvl9pPr lvl="8" algn="ctr" rtl="0">
              <a:lnSpc>
                <a:spcPct val="100000"/>
              </a:lnSpc>
              <a:spcBef>
                <a:spcPts val="0"/>
              </a:spcBef>
              <a:spcAft>
                <a:spcPts val="0"/>
              </a:spcAft>
              <a:buSzPts val="2000"/>
              <a:buFont typeface="Play"/>
              <a:buNone/>
              <a:defRPr sz="2000" b="1">
                <a:latin typeface="Play"/>
                <a:ea typeface="Play"/>
                <a:cs typeface="Play"/>
                <a:sym typeface="Play"/>
              </a:defRPr>
            </a:lvl9pPr>
          </a:lstStyle>
          <a:p>
            <a:endParaRPr/>
          </a:p>
        </p:txBody>
      </p:sp>
      <p:sp>
        <p:nvSpPr>
          <p:cNvPr id="2059" name="Google Shape;2059;p31"/>
          <p:cNvSpPr txBox="1">
            <a:spLocks noGrp="1"/>
          </p:cNvSpPr>
          <p:nvPr>
            <p:ph type="subTitle" idx="3"/>
          </p:nvPr>
        </p:nvSpPr>
        <p:spPr>
          <a:xfrm>
            <a:off x="827525" y="3304944"/>
            <a:ext cx="2356200" cy="784500"/>
          </a:xfrm>
          <a:prstGeom prst="rect">
            <a:avLst/>
          </a:prstGeom>
        </p:spPr>
        <p:txBody>
          <a:bodyPr spcFirstLastPara="1" wrap="square" lIns="91425" tIns="0"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060" name="Google Shape;2060;p31"/>
          <p:cNvSpPr txBox="1">
            <a:spLocks noGrp="1"/>
          </p:cNvSpPr>
          <p:nvPr>
            <p:ph type="subTitle" idx="4"/>
          </p:nvPr>
        </p:nvSpPr>
        <p:spPr>
          <a:xfrm>
            <a:off x="827525" y="2923700"/>
            <a:ext cx="2356200" cy="381300"/>
          </a:xfrm>
          <a:prstGeom prst="rect">
            <a:avLst/>
          </a:prstGeom>
        </p:spPr>
        <p:txBody>
          <a:bodyPr spcFirstLastPara="1" wrap="square" lIns="91425" tIns="0" rIns="91425" bIns="91425" anchor="t" anchorCtr="0">
            <a:noAutofit/>
          </a:bodyPr>
          <a:lstStyle>
            <a:lvl1pPr lvl="0" algn="ctr" rtl="0">
              <a:lnSpc>
                <a:spcPct val="100000"/>
              </a:lnSpc>
              <a:spcBef>
                <a:spcPts val="0"/>
              </a:spcBef>
              <a:spcAft>
                <a:spcPts val="0"/>
              </a:spcAft>
              <a:buSzPts val="2000"/>
              <a:buFont typeface="Play"/>
              <a:buNone/>
              <a:defRPr sz="2000" b="1">
                <a:latin typeface="Play"/>
                <a:ea typeface="Play"/>
                <a:cs typeface="Play"/>
                <a:sym typeface="Play"/>
              </a:defRPr>
            </a:lvl1pPr>
            <a:lvl2pPr lvl="1" algn="ctr" rtl="0">
              <a:lnSpc>
                <a:spcPct val="100000"/>
              </a:lnSpc>
              <a:spcBef>
                <a:spcPts val="0"/>
              </a:spcBef>
              <a:spcAft>
                <a:spcPts val="0"/>
              </a:spcAft>
              <a:buSzPts val="2000"/>
              <a:buFont typeface="Play"/>
              <a:buNone/>
              <a:defRPr sz="2000" b="1">
                <a:latin typeface="Play"/>
                <a:ea typeface="Play"/>
                <a:cs typeface="Play"/>
                <a:sym typeface="Play"/>
              </a:defRPr>
            </a:lvl2pPr>
            <a:lvl3pPr lvl="2" algn="ctr" rtl="0">
              <a:lnSpc>
                <a:spcPct val="100000"/>
              </a:lnSpc>
              <a:spcBef>
                <a:spcPts val="0"/>
              </a:spcBef>
              <a:spcAft>
                <a:spcPts val="0"/>
              </a:spcAft>
              <a:buSzPts val="2000"/>
              <a:buFont typeface="Play"/>
              <a:buNone/>
              <a:defRPr sz="2000" b="1">
                <a:latin typeface="Play"/>
                <a:ea typeface="Play"/>
                <a:cs typeface="Play"/>
                <a:sym typeface="Play"/>
              </a:defRPr>
            </a:lvl3pPr>
            <a:lvl4pPr lvl="3" algn="ctr" rtl="0">
              <a:lnSpc>
                <a:spcPct val="100000"/>
              </a:lnSpc>
              <a:spcBef>
                <a:spcPts val="0"/>
              </a:spcBef>
              <a:spcAft>
                <a:spcPts val="0"/>
              </a:spcAft>
              <a:buSzPts val="2000"/>
              <a:buFont typeface="Play"/>
              <a:buNone/>
              <a:defRPr sz="2000" b="1">
                <a:latin typeface="Play"/>
                <a:ea typeface="Play"/>
                <a:cs typeface="Play"/>
                <a:sym typeface="Play"/>
              </a:defRPr>
            </a:lvl4pPr>
            <a:lvl5pPr lvl="4" algn="ctr" rtl="0">
              <a:lnSpc>
                <a:spcPct val="100000"/>
              </a:lnSpc>
              <a:spcBef>
                <a:spcPts val="0"/>
              </a:spcBef>
              <a:spcAft>
                <a:spcPts val="0"/>
              </a:spcAft>
              <a:buSzPts val="2000"/>
              <a:buFont typeface="Play"/>
              <a:buNone/>
              <a:defRPr sz="2000" b="1">
                <a:latin typeface="Play"/>
                <a:ea typeface="Play"/>
                <a:cs typeface="Play"/>
                <a:sym typeface="Play"/>
              </a:defRPr>
            </a:lvl5pPr>
            <a:lvl6pPr lvl="5" algn="ctr" rtl="0">
              <a:lnSpc>
                <a:spcPct val="100000"/>
              </a:lnSpc>
              <a:spcBef>
                <a:spcPts val="0"/>
              </a:spcBef>
              <a:spcAft>
                <a:spcPts val="0"/>
              </a:spcAft>
              <a:buSzPts val="2000"/>
              <a:buFont typeface="Play"/>
              <a:buNone/>
              <a:defRPr sz="2000" b="1">
                <a:latin typeface="Play"/>
                <a:ea typeface="Play"/>
                <a:cs typeface="Play"/>
                <a:sym typeface="Play"/>
              </a:defRPr>
            </a:lvl6pPr>
            <a:lvl7pPr lvl="6" algn="ctr" rtl="0">
              <a:lnSpc>
                <a:spcPct val="100000"/>
              </a:lnSpc>
              <a:spcBef>
                <a:spcPts val="0"/>
              </a:spcBef>
              <a:spcAft>
                <a:spcPts val="0"/>
              </a:spcAft>
              <a:buSzPts val="2000"/>
              <a:buFont typeface="Play"/>
              <a:buNone/>
              <a:defRPr sz="2000" b="1">
                <a:latin typeface="Play"/>
                <a:ea typeface="Play"/>
                <a:cs typeface="Play"/>
                <a:sym typeface="Play"/>
              </a:defRPr>
            </a:lvl7pPr>
            <a:lvl8pPr lvl="7" algn="ctr" rtl="0">
              <a:lnSpc>
                <a:spcPct val="100000"/>
              </a:lnSpc>
              <a:spcBef>
                <a:spcPts val="0"/>
              </a:spcBef>
              <a:spcAft>
                <a:spcPts val="0"/>
              </a:spcAft>
              <a:buSzPts val="2000"/>
              <a:buFont typeface="Play"/>
              <a:buNone/>
              <a:defRPr sz="2000" b="1">
                <a:latin typeface="Play"/>
                <a:ea typeface="Play"/>
                <a:cs typeface="Play"/>
                <a:sym typeface="Play"/>
              </a:defRPr>
            </a:lvl8pPr>
            <a:lvl9pPr lvl="8" algn="ctr" rtl="0">
              <a:lnSpc>
                <a:spcPct val="100000"/>
              </a:lnSpc>
              <a:spcBef>
                <a:spcPts val="0"/>
              </a:spcBef>
              <a:spcAft>
                <a:spcPts val="0"/>
              </a:spcAft>
              <a:buSzPts val="2000"/>
              <a:buFont typeface="Play"/>
              <a:buNone/>
              <a:defRPr sz="2000" b="1">
                <a:latin typeface="Play"/>
                <a:ea typeface="Play"/>
                <a:cs typeface="Play"/>
                <a:sym typeface="Play"/>
              </a:defRPr>
            </a:lvl9pPr>
          </a:lstStyle>
          <a:p>
            <a:endParaRPr/>
          </a:p>
        </p:txBody>
      </p:sp>
      <p:sp>
        <p:nvSpPr>
          <p:cNvPr id="2061" name="Google Shape;2061;p31"/>
          <p:cNvSpPr txBox="1">
            <a:spLocks noGrp="1"/>
          </p:cNvSpPr>
          <p:nvPr>
            <p:ph type="subTitle" idx="5"/>
          </p:nvPr>
        </p:nvSpPr>
        <p:spPr>
          <a:xfrm>
            <a:off x="5960275" y="3304944"/>
            <a:ext cx="2356200" cy="784500"/>
          </a:xfrm>
          <a:prstGeom prst="rect">
            <a:avLst/>
          </a:prstGeom>
        </p:spPr>
        <p:txBody>
          <a:bodyPr spcFirstLastPara="1" wrap="square" lIns="91425" tIns="0"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062" name="Google Shape;2062;p31"/>
          <p:cNvSpPr txBox="1">
            <a:spLocks noGrp="1"/>
          </p:cNvSpPr>
          <p:nvPr>
            <p:ph type="subTitle" idx="6"/>
          </p:nvPr>
        </p:nvSpPr>
        <p:spPr>
          <a:xfrm>
            <a:off x="5960275" y="2923700"/>
            <a:ext cx="2356200" cy="381300"/>
          </a:xfrm>
          <a:prstGeom prst="rect">
            <a:avLst/>
          </a:prstGeom>
        </p:spPr>
        <p:txBody>
          <a:bodyPr spcFirstLastPara="1" wrap="square" lIns="91425" tIns="0" rIns="91425" bIns="91425" anchor="t" anchorCtr="0">
            <a:noAutofit/>
          </a:bodyPr>
          <a:lstStyle>
            <a:lvl1pPr lvl="0" algn="ctr" rtl="0">
              <a:lnSpc>
                <a:spcPct val="100000"/>
              </a:lnSpc>
              <a:spcBef>
                <a:spcPts val="0"/>
              </a:spcBef>
              <a:spcAft>
                <a:spcPts val="0"/>
              </a:spcAft>
              <a:buSzPts val="2000"/>
              <a:buFont typeface="Play"/>
              <a:buNone/>
              <a:defRPr sz="2000" b="1">
                <a:latin typeface="Play"/>
                <a:ea typeface="Play"/>
                <a:cs typeface="Play"/>
                <a:sym typeface="Play"/>
              </a:defRPr>
            </a:lvl1pPr>
            <a:lvl2pPr lvl="1" algn="ctr" rtl="0">
              <a:lnSpc>
                <a:spcPct val="100000"/>
              </a:lnSpc>
              <a:spcBef>
                <a:spcPts val="0"/>
              </a:spcBef>
              <a:spcAft>
                <a:spcPts val="0"/>
              </a:spcAft>
              <a:buSzPts val="2000"/>
              <a:buFont typeface="Play"/>
              <a:buNone/>
              <a:defRPr sz="2000" b="1">
                <a:latin typeface="Play"/>
                <a:ea typeface="Play"/>
                <a:cs typeface="Play"/>
                <a:sym typeface="Play"/>
              </a:defRPr>
            </a:lvl2pPr>
            <a:lvl3pPr lvl="2" algn="ctr" rtl="0">
              <a:lnSpc>
                <a:spcPct val="100000"/>
              </a:lnSpc>
              <a:spcBef>
                <a:spcPts val="0"/>
              </a:spcBef>
              <a:spcAft>
                <a:spcPts val="0"/>
              </a:spcAft>
              <a:buSzPts val="2000"/>
              <a:buFont typeface="Play"/>
              <a:buNone/>
              <a:defRPr sz="2000" b="1">
                <a:latin typeface="Play"/>
                <a:ea typeface="Play"/>
                <a:cs typeface="Play"/>
                <a:sym typeface="Play"/>
              </a:defRPr>
            </a:lvl3pPr>
            <a:lvl4pPr lvl="3" algn="ctr" rtl="0">
              <a:lnSpc>
                <a:spcPct val="100000"/>
              </a:lnSpc>
              <a:spcBef>
                <a:spcPts val="0"/>
              </a:spcBef>
              <a:spcAft>
                <a:spcPts val="0"/>
              </a:spcAft>
              <a:buSzPts val="2000"/>
              <a:buFont typeface="Play"/>
              <a:buNone/>
              <a:defRPr sz="2000" b="1">
                <a:latin typeface="Play"/>
                <a:ea typeface="Play"/>
                <a:cs typeface="Play"/>
                <a:sym typeface="Play"/>
              </a:defRPr>
            </a:lvl4pPr>
            <a:lvl5pPr lvl="4" algn="ctr" rtl="0">
              <a:lnSpc>
                <a:spcPct val="100000"/>
              </a:lnSpc>
              <a:spcBef>
                <a:spcPts val="0"/>
              </a:spcBef>
              <a:spcAft>
                <a:spcPts val="0"/>
              </a:spcAft>
              <a:buSzPts val="2000"/>
              <a:buFont typeface="Play"/>
              <a:buNone/>
              <a:defRPr sz="2000" b="1">
                <a:latin typeface="Play"/>
                <a:ea typeface="Play"/>
                <a:cs typeface="Play"/>
                <a:sym typeface="Play"/>
              </a:defRPr>
            </a:lvl5pPr>
            <a:lvl6pPr lvl="5" algn="ctr" rtl="0">
              <a:lnSpc>
                <a:spcPct val="100000"/>
              </a:lnSpc>
              <a:spcBef>
                <a:spcPts val="0"/>
              </a:spcBef>
              <a:spcAft>
                <a:spcPts val="0"/>
              </a:spcAft>
              <a:buSzPts val="2000"/>
              <a:buFont typeface="Play"/>
              <a:buNone/>
              <a:defRPr sz="2000" b="1">
                <a:latin typeface="Play"/>
                <a:ea typeface="Play"/>
                <a:cs typeface="Play"/>
                <a:sym typeface="Play"/>
              </a:defRPr>
            </a:lvl6pPr>
            <a:lvl7pPr lvl="6" algn="ctr" rtl="0">
              <a:lnSpc>
                <a:spcPct val="100000"/>
              </a:lnSpc>
              <a:spcBef>
                <a:spcPts val="0"/>
              </a:spcBef>
              <a:spcAft>
                <a:spcPts val="0"/>
              </a:spcAft>
              <a:buSzPts val="2000"/>
              <a:buFont typeface="Play"/>
              <a:buNone/>
              <a:defRPr sz="2000" b="1">
                <a:latin typeface="Play"/>
                <a:ea typeface="Play"/>
                <a:cs typeface="Play"/>
                <a:sym typeface="Play"/>
              </a:defRPr>
            </a:lvl7pPr>
            <a:lvl8pPr lvl="7" algn="ctr" rtl="0">
              <a:lnSpc>
                <a:spcPct val="100000"/>
              </a:lnSpc>
              <a:spcBef>
                <a:spcPts val="0"/>
              </a:spcBef>
              <a:spcAft>
                <a:spcPts val="0"/>
              </a:spcAft>
              <a:buSzPts val="2000"/>
              <a:buFont typeface="Play"/>
              <a:buNone/>
              <a:defRPr sz="2000" b="1">
                <a:latin typeface="Play"/>
                <a:ea typeface="Play"/>
                <a:cs typeface="Play"/>
                <a:sym typeface="Play"/>
              </a:defRPr>
            </a:lvl8pPr>
            <a:lvl9pPr lvl="8" algn="ctr" rtl="0">
              <a:lnSpc>
                <a:spcPct val="100000"/>
              </a:lnSpc>
              <a:spcBef>
                <a:spcPts val="0"/>
              </a:spcBef>
              <a:spcAft>
                <a:spcPts val="0"/>
              </a:spcAft>
              <a:buSzPts val="2000"/>
              <a:buFont typeface="Play"/>
              <a:buNone/>
              <a:defRPr sz="2000" b="1">
                <a:latin typeface="Play"/>
                <a:ea typeface="Play"/>
                <a:cs typeface="Play"/>
                <a:sym typeface="Play"/>
              </a:defRPr>
            </a:lvl9pPr>
          </a:lstStyle>
          <a:p>
            <a:endParaRPr/>
          </a:p>
        </p:txBody>
      </p:sp>
      <p:sp>
        <p:nvSpPr>
          <p:cNvPr id="2063" name="Google Shape;2063;p31"/>
          <p:cNvSpPr txBox="1">
            <a:spLocks noGrp="1"/>
          </p:cNvSpPr>
          <p:nvPr>
            <p:ph type="subTitle" idx="7"/>
          </p:nvPr>
        </p:nvSpPr>
        <p:spPr>
          <a:xfrm>
            <a:off x="3393900" y="3304944"/>
            <a:ext cx="2356200" cy="784500"/>
          </a:xfrm>
          <a:prstGeom prst="rect">
            <a:avLst/>
          </a:prstGeom>
        </p:spPr>
        <p:txBody>
          <a:bodyPr spcFirstLastPara="1" wrap="square" lIns="91425" tIns="0"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064" name="Google Shape;2064;p31"/>
          <p:cNvSpPr txBox="1">
            <a:spLocks noGrp="1"/>
          </p:cNvSpPr>
          <p:nvPr>
            <p:ph type="subTitle" idx="8"/>
          </p:nvPr>
        </p:nvSpPr>
        <p:spPr>
          <a:xfrm>
            <a:off x="3393900" y="2923700"/>
            <a:ext cx="2356200" cy="381300"/>
          </a:xfrm>
          <a:prstGeom prst="rect">
            <a:avLst/>
          </a:prstGeom>
        </p:spPr>
        <p:txBody>
          <a:bodyPr spcFirstLastPara="1" wrap="square" lIns="91425" tIns="0" rIns="91425" bIns="91425" anchor="t" anchorCtr="0">
            <a:noAutofit/>
          </a:bodyPr>
          <a:lstStyle>
            <a:lvl1pPr lvl="0" algn="ctr" rtl="0">
              <a:lnSpc>
                <a:spcPct val="100000"/>
              </a:lnSpc>
              <a:spcBef>
                <a:spcPts val="0"/>
              </a:spcBef>
              <a:spcAft>
                <a:spcPts val="0"/>
              </a:spcAft>
              <a:buSzPts val="2000"/>
              <a:buFont typeface="Play"/>
              <a:buNone/>
              <a:defRPr sz="2000" b="1">
                <a:latin typeface="Play"/>
                <a:ea typeface="Play"/>
                <a:cs typeface="Play"/>
                <a:sym typeface="Play"/>
              </a:defRPr>
            </a:lvl1pPr>
            <a:lvl2pPr lvl="1" algn="ctr" rtl="0">
              <a:lnSpc>
                <a:spcPct val="100000"/>
              </a:lnSpc>
              <a:spcBef>
                <a:spcPts val="0"/>
              </a:spcBef>
              <a:spcAft>
                <a:spcPts val="0"/>
              </a:spcAft>
              <a:buSzPts val="2000"/>
              <a:buFont typeface="Play"/>
              <a:buNone/>
              <a:defRPr sz="2000" b="1">
                <a:latin typeface="Play"/>
                <a:ea typeface="Play"/>
                <a:cs typeface="Play"/>
                <a:sym typeface="Play"/>
              </a:defRPr>
            </a:lvl2pPr>
            <a:lvl3pPr lvl="2" algn="ctr" rtl="0">
              <a:lnSpc>
                <a:spcPct val="100000"/>
              </a:lnSpc>
              <a:spcBef>
                <a:spcPts val="0"/>
              </a:spcBef>
              <a:spcAft>
                <a:spcPts val="0"/>
              </a:spcAft>
              <a:buSzPts val="2000"/>
              <a:buFont typeface="Play"/>
              <a:buNone/>
              <a:defRPr sz="2000" b="1">
                <a:latin typeface="Play"/>
                <a:ea typeface="Play"/>
                <a:cs typeface="Play"/>
                <a:sym typeface="Play"/>
              </a:defRPr>
            </a:lvl3pPr>
            <a:lvl4pPr lvl="3" algn="ctr" rtl="0">
              <a:lnSpc>
                <a:spcPct val="100000"/>
              </a:lnSpc>
              <a:spcBef>
                <a:spcPts val="0"/>
              </a:spcBef>
              <a:spcAft>
                <a:spcPts val="0"/>
              </a:spcAft>
              <a:buSzPts val="2000"/>
              <a:buFont typeface="Play"/>
              <a:buNone/>
              <a:defRPr sz="2000" b="1">
                <a:latin typeface="Play"/>
                <a:ea typeface="Play"/>
                <a:cs typeface="Play"/>
                <a:sym typeface="Play"/>
              </a:defRPr>
            </a:lvl4pPr>
            <a:lvl5pPr lvl="4" algn="ctr" rtl="0">
              <a:lnSpc>
                <a:spcPct val="100000"/>
              </a:lnSpc>
              <a:spcBef>
                <a:spcPts val="0"/>
              </a:spcBef>
              <a:spcAft>
                <a:spcPts val="0"/>
              </a:spcAft>
              <a:buSzPts val="2000"/>
              <a:buFont typeface="Play"/>
              <a:buNone/>
              <a:defRPr sz="2000" b="1">
                <a:latin typeface="Play"/>
                <a:ea typeface="Play"/>
                <a:cs typeface="Play"/>
                <a:sym typeface="Play"/>
              </a:defRPr>
            </a:lvl5pPr>
            <a:lvl6pPr lvl="5" algn="ctr" rtl="0">
              <a:lnSpc>
                <a:spcPct val="100000"/>
              </a:lnSpc>
              <a:spcBef>
                <a:spcPts val="0"/>
              </a:spcBef>
              <a:spcAft>
                <a:spcPts val="0"/>
              </a:spcAft>
              <a:buSzPts val="2000"/>
              <a:buFont typeface="Play"/>
              <a:buNone/>
              <a:defRPr sz="2000" b="1">
                <a:latin typeface="Play"/>
                <a:ea typeface="Play"/>
                <a:cs typeface="Play"/>
                <a:sym typeface="Play"/>
              </a:defRPr>
            </a:lvl6pPr>
            <a:lvl7pPr lvl="6" algn="ctr" rtl="0">
              <a:lnSpc>
                <a:spcPct val="100000"/>
              </a:lnSpc>
              <a:spcBef>
                <a:spcPts val="0"/>
              </a:spcBef>
              <a:spcAft>
                <a:spcPts val="0"/>
              </a:spcAft>
              <a:buSzPts val="2000"/>
              <a:buFont typeface="Play"/>
              <a:buNone/>
              <a:defRPr sz="2000" b="1">
                <a:latin typeface="Play"/>
                <a:ea typeface="Play"/>
                <a:cs typeface="Play"/>
                <a:sym typeface="Play"/>
              </a:defRPr>
            </a:lvl7pPr>
            <a:lvl8pPr lvl="7" algn="ctr" rtl="0">
              <a:lnSpc>
                <a:spcPct val="100000"/>
              </a:lnSpc>
              <a:spcBef>
                <a:spcPts val="0"/>
              </a:spcBef>
              <a:spcAft>
                <a:spcPts val="0"/>
              </a:spcAft>
              <a:buSzPts val="2000"/>
              <a:buFont typeface="Play"/>
              <a:buNone/>
              <a:defRPr sz="2000" b="1">
                <a:latin typeface="Play"/>
                <a:ea typeface="Play"/>
                <a:cs typeface="Play"/>
                <a:sym typeface="Play"/>
              </a:defRPr>
            </a:lvl8pPr>
            <a:lvl9pPr lvl="8" algn="ctr" rtl="0">
              <a:lnSpc>
                <a:spcPct val="100000"/>
              </a:lnSpc>
              <a:spcBef>
                <a:spcPts val="0"/>
              </a:spcBef>
              <a:spcAft>
                <a:spcPts val="0"/>
              </a:spcAft>
              <a:buSzPts val="2000"/>
              <a:buFont typeface="Play"/>
              <a:buNone/>
              <a:defRPr sz="2000" b="1">
                <a:latin typeface="Play"/>
                <a:ea typeface="Play"/>
                <a:cs typeface="Play"/>
                <a:sym typeface="Play"/>
              </a:defRPr>
            </a:lvl9pPr>
          </a:lstStyle>
          <a:p>
            <a:endParaRPr/>
          </a:p>
        </p:txBody>
      </p:sp>
      <p:sp>
        <p:nvSpPr>
          <p:cNvPr id="2065" name="Google Shape;2065;p31"/>
          <p:cNvSpPr txBox="1">
            <a:spLocks noGrp="1"/>
          </p:cNvSpPr>
          <p:nvPr>
            <p:ph type="subTitle" idx="9"/>
          </p:nvPr>
        </p:nvSpPr>
        <p:spPr>
          <a:xfrm>
            <a:off x="2110713" y="1856144"/>
            <a:ext cx="2356200" cy="784500"/>
          </a:xfrm>
          <a:prstGeom prst="rect">
            <a:avLst/>
          </a:prstGeom>
        </p:spPr>
        <p:txBody>
          <a:bodyPr spcFirstLastPara="1" wrap="square" lIns="91425" tIns="0"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066" name="Google Shape;2066;p31"/>
          <p:cNvSpPr txBox="1">
            <a:spLocks noGrp="1"/>
          </p:cNvSpPr>
          <p:nvPr>
            <p:ph type="subTitle" idx="13"/>
          </p:nvPr>
        </p:nvSpPr>
        <p:spPr>
          <a:xfrm>
            <a:off x="2110713" y="1474900"/>
            <a:ext cx="2356200" cy="381300"/>
          </a:xfrm>
          <a:prstGeom prst="rect">
            <a:avLst/>
          </a:prstGeom>
        </p:spPr>
        <p:txBody>
          <a:bodyPr spcFirstLastPara="1" wrap="square" lIns="91425" tIns="0" rIns="91425" bIns="91425" anchor="t" anchorCtr="0">
            <a:noAutofit/>
          </a:bodyPr>
          <a:lstStyle>
            <a:lvl1pPr lvl="0" algn="ctr" rtl="0">
              <a:lnSpc>
                <a:spcPct val="100000"/>
              </a:lnSpc>
              <a:spcBef>
                <a:spcPts val="0"/>
              </a:spcBef>
              <a:spcAft>
                <a:spcPts val="0"/>
              </a:spcAft>
              <a:buSzPts val="2000"/>
              <a:buFont typeface="Play"/>
              <a:buNone/>
              <a:defRPr sz="2000" b="1">
                <a:latin typeface="Play"/>
                <a:ea typeface="Play"/>
                <a:cs typeface="Play"/>
                <a:sym typeface="Play"/>
              </a:defRPr>
            </a:lvl1pPr>
            <a:lvl2pPr lvl="1" algn="ctr" rtl="0">
              <a:lnSpc>
                <a:spcPct val="100000"/>
              </a:lnSpc>
              <a:spcBef>
                <a:spcPts val="0"/>
              </a:spcBef>
              <a:spcAft>
                <a:spcPts val="0"/>
              </a:spcAft>
              <a:buSzPts val="2000"/>
              <a:buFont typeface="Play"/>
              <a:buNone/>
              <a:defRPr sz="2000" b="1">
                <a:latin typeface="Play"/>
                <a:ea typeface="Play"/>
                <a:cs typeface="Play"/>
                <a:sym typeface="Play"/>
              </a:defRPr>
            </a:lvl2pPr>
            <a:lvl3pPr lvl="2" algn="ctr" rtl="0">
              <a:lnSpc>
                <a:spcPct val="100000"/>
              </a:lnSpc>
              <a:spcBef>
                <a:spcPts val="0"/>
              </a:spcBef>
              <a:spcAft>
                <a:spcPts val="0"/>
              </a:spcAft>
              <a:buSzPts val="2000"/>
              <a:buFont typeface="Play"/>
              <a:buNone/>
              <a:defRPr sz="2000" b="1">
                <a:latin typeface="Play"/>
                <a:ea typeface="Play"/>
                <a:cs typeface="Play"/>
                <a:sym typeface="Play"/>
              </a:defRPr>
            </a:lvl3pPr>
            <a:lvl4pPr lvl="3" algn="ctr" rtl="0">
              <a:lnSpc>
                <a:spcPct val="100000"/>
              </a:lnSpc>
              <a:spcBef>
                <a:spcPts val="0"/>
              </a:spcBef>
              <a:spcAft>
                <a:spcPts val="0"/>
              </a:spcAft>
              <a:buSzPts val="2000"/>
              <a:buFont typeface="Play"/>
              <a:buNone/>
              <a:defRPr sz="2000" b="1">
                <a:latin typeface="Play"/>
                <a:ea typeface="Play"/>
                <a:cs typeface="Play"/>
                <a:sym typeface="Play"/>
              </a:defRPr>
            </a:lvl4pPr>
            <a:lvl5pPr lvl="4" algn="ctr" rtl="0">
              <a:lnSpc>
                <a:spcPct val="100000"/>
              </a:lnSpc>
              <a:spcBef>
                <a:spcPts val="0"/>
              </a:spcBef>
              <a:spcAft>
                <a:spcPts val="0"/>
              </a:spcAft>
              <a:buSzPts val="2000"/>
              <a:buFont typeface="Play"/>
              <a:buNone/>
              <a:defRPr sz="2000" b="1">
                <a:latin typeface="Play"/>
                <a:ea typeface="Play"/>
                <a:cs typeface="Play"/>
                <a:sym typeface="Play"/>
              </a:defRPr>
            </a:lvl5pPr>
            <a:lvl6pPr lvl="5" algn="ctr" rtl="0">
              <a:lnSpc>
                <a:spcPct val="100000"/>
              </a:lnSpc>
              <a:spcBef>
                <a:spcPts val="0"/>
              </a:spcBef>
              <a:spcAft>
                <a:spcPts val="0"/>
              </a:spcAft>
              <a:buSzPts val="2000"/>
              <a:buFont typeface="Play"/>
              <a:buNone/>
              <a:defRPr sz="2000" b="1">
                <a:latin typeface="Play"/>
                <a:ea typeface="Play"/>
                <a:cs typeface="Play"/>
                <a:sym typeface="Play"/>
              </a:defRPr>
            </a:lvl6pPr>
            <a:lvl7pPr lvl="6" algn="ctr" rtl="0">
              <a:lnSpc>
                <a:spcPct val="100000"/>
              </a:lnSpc>
              <a:spcBef>
                <a:spcPts val="0"/>
              </a:spcBef>
              <a:spcAft>
                <a:spcPts val="0"/>
              </a:spcAft>
              <a:buSzPts val="2000"/>
              <a:buFont typeface="Play"/>
              <a:buNone/>
              <a:defRPr sz="2000" b="1">
                <a:latin typeface="Play"/>
                <a:ea typeface="Play"/>
                <a:cs typeface="Play"/>
                <a:sym typeface="Play"/>
              </a:defRPr>
            </a:lvl7pPr>
            <a:lvl8pPr lvl="7" algn="ctr" rtl="0">
              <a:lnSpc>
                <a:spcPct val="100000"/>
              </a:lnSpc>
              <a:spcBef>
                <a:spcPts val="0"/>
              </a:spcBef>
              <a:spcAft>
                <a:spcPts val="0"/>
              </a:spcAft>
              <a:buSzPts val="2000"/>
              <a:buFont typeface="Play"/>
              <a:buNone/>
              <a:defRPr sz="2000" b="1">
                <a:latin typeface="Play"/>
                <a:ea typeface="Play"/>
                <a:cs typeface="Play"/>
                <a:sym typeface="Play"/>
              </a:defRPr>
            </a:lvl8pPr>
            <a:lvl9pPr lvl="8" algn="ctr" rtl="0">
              <a:lnSpc>
                <a:spcPct val="100000"/>
              </a:lnSpc>
              <a:spcBef>
                <a:spcPts val="0"/>
              </a:spcBef>
              <a:spcAft>
                <a:spcPts val="0"/>
              </a:spcAft>
              <a:buSzPts val="2000"/>
              <a:buFont typeface="Play"/>
              <a:buNone/>
              <a:defRPr sz="2000" b="1">
                <a:latin typeface="Play"/>
                <a:ea typeface="Play"/>
                <a:cs typeface="Play"/>
                <a:sym typeface="Play"/>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2067"/>
        <p:cNvGrpSpPr/>
        <p:nvPr/>
      </p:nvGrpSpPr>
      <p:grpSpPr>
        <a:xfrm>
          <a:off x="0" y="0"/>
          <a:ext cx="0" cy="0"/>
          <a:chOff x="0" y="0"/>
          <a:chExt cx="0" cy="0"/>
        </a:xfrm>
      </p:grpSpPr>
      <p:sp>
        <p:nvSpPr>
          <p:cNvPr id="2068" name="Google Shape;2068;p32"/>
          <p:cNvSpPr txBox="1">
            <a:spLocks noGrp="1"/>
          </p:cNvSpPr>
          <p:nvPr>
            <p:ph type="title"/>
          </p:nvPr>
        </p:nvSpPr>
        <p:spPr>
          <a:xfrm>
            <a:off x="713225" y="539525"/>
            <a:ext cx="7717500" cy="478200"/>
          </a:xfrm>
          <a:prstGeom prst="rect">
            <a:avLst/>
          </a:prstGeom>
        </p:spPr>
        <p:txBody>
          <a:bodyPr spcFirstLastPara="1" wrap="square" lIns="91425" tIns="91425" rIns="91425" bIns="91425" anchor="t" anchorCtr="0">
            <a:noAutofit/>
          </a:bodyPr>
          <a:lstStyle>
            <a:lvl1pPr lvl="0">
              <a:spcBef>
                <a:spcPts val="0"/>
              </a:spcBef>
              <a:spcAft>
                <a:spcPts val="0"/>
              </a:spcAft>
              <a:buSzPts val="3300"/>
              <a:buNone/>
              <a:defRPr/>
            </a:lvl1pPr>
            <a:lvl2pPr lvl="1">
              <a:spcBef>
                <a:spcPts val="0"/>
              </a:spcBef>
              <a:spcAft>
                <a:spcPts val="0"/>
              </a:spcAft>
              <a:buSzPts val="3300"/>
              <a:buNone/>
              <a:defRPr/>
            </a:lvl2pPr>
            <a:lvl3pPr lvl="2">
              <a:spcBef>
                <a:spcPts val="0"/>
              </a:spcBef>
              <a:spcAft>
                <a:spcPts val="0"/>
              </a:spcAft>
              <a:buSzPts val="3300"/>
              <a:buNone/>
              <a:defRPr/>
            </a:lvl3pPr>
            <a:lvl4pPr lvl="3">
              <a:spcBef>
                <a:spcPts val="0"/>
              </a:spcBef>
              <a:spcAft>
                <a:spcPts val="0"/>
              </a:spcAft>
              <a:buSzPts val="3300"/>
              <a:buNone/>
              <a:defRPr/>
            </a:lvl4pPr>
            <a:lvl5pPr lvl="4">
              <a:spcBef>
                <a:spcPts val="0"/>
              </a:spcBef>
              <a:spcAft>
                <a:spcPts val="0"/>
              </a:spcAft>
              <a:buSzPts val="3300"/>
              <a:buNone/>
              <a:defRPr/>
            </a:lvl5pPr>
            <a:lvl6pPr lvl="5">
              <a:spcBef>
                <a:spcPts val="0"/>
              </a:spcBef>
              <a:spcAft>
                <a:spcPts val="0"/>
              </a:spcAft>
              <a:buSzPts val="3300"/>
              <a:buNone/>
              <a:defRPr/>
            </a:lvl6pPr>
            <a:lvl7pPr lvl="6">
              <a:spcBef>
                <a:spcPts val="0"/>
              </a:spcBef>
              <a:spcAft>
                <a:spcPts val="0"/>
              </a:spcAft>
              <a:buSzPts val="3300"/>
              <a:buNone/>
              <a:defRPr/>
            </a:lvl7pPr>
            <a:lvl8pPr lvl="7">
              <a:spcBef>
                <a:spcPts val="0"/>
              </a:spcBef>
              <a:spcAft>
                <a:spcPts val="0"/>
              </a:spcAft>
              <a:buSzPts val="3300"/>
              <a:buNone/>
              <a:defRPr/>
            </a:lvl8pPr>
            <a:lvl9pPr lvl="8">
              <a:spcBef>
                <a:spcPts val="0"/>
              </a:spcBef>
              <a:spcAft>
                <a:spcPts val="0"/>
              </a:spcAft>
              <a:buSzPts val="3300"/>
              <a:buNone/>
              <a:defRPr/>
            </a:lvl9pPr>
          </a:lstStyle>
          <a:p>
            <a:endParaRPr/>
          </a:p>
        </p:txBody>
      </p:sp>
      <p:sp>
        <p:nvSpPr>
          <p:cNvPr id="2069" name="Google Shape;2069;p32"/>
          <p:cNvSpPr txBox="1">
            <a:spLocks noGrp="1"/>
          </p:cNvSpPr>
          <p:nvPr>
            <p:ph type="subTitle" idx="1"/>
          </p:nvPr>
        </p:nvSpPr>
        <p:spPr>
          <a:xfrm>
            <a:off x="1805875" y="1710450"/>
            <a:ext cx="2687700" cy="445500"/>
          </a:xfrm>
          <a:prstGeom prst="rect">
            <a:avLst/>
          </a:prstGeom>
        </p:spPr>
        <p:txBody>
          <a:bodyPr spcFirstLastPara="1" wrap="square" lIns="91425" tIns="0"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070" name="Google Shape;2070;p32"/>
          <p:cNvSpPr txBox="1">
            <a:spLocks noGrp="1"/>
          </p:cNvSpPr>
          <p:nvPr>
            <p:ph type="subTitle" idx="2"/>
          </p:nvPr>
        </p:nvSpPr>
        <p:spPr>
          <a:xfrm>
            <a:off x="1805875" y="1329200"/>
            <a:ext cx="2687700" cy="381300"/>
          </a:xfrm>
          <a:prstGeom prst="rect">
            <a:avLst/>
          </a:prstGeom>
        </p:spPr>
        <p:txBody>
          <a:bodyPr spcFirstLastPara="1" wrap="square" lIns="91425" tIns="0" rIns="91425" bIns="91425" anchor="t" anchorCtr="0">
            <a:noAutofit/>
          </a:bodyPr>
          <a:lstStyle>
            <a:lvl1pPr lvl="0" rtl="0">
              <a:lnSpc>
                <a:spcPct val="100000"/>
              </a:lnSpc>
              <a:spcBef>
                <a:spcPts val="0"/>
              </a:spcBef>
              <a:spcAft>
                <a:spcPts val="0"/>
              </a:spcAft>
              <a:buSzPts val="2000"/>
              <a:buFont typeface="Play"/>
              <a:buNone/>
              <a:defRPr sz="2000" b="1">
                <a:latin typeface="Play"/>
                <a:ea typeface="Play"/>
                <a:cs typeface="Play"/>
                <a:sym typeface="Play"/>
              </a:defRPr>
            </a:lvl1pPr>
            <a:lvl2pPr lvl="1" rtl="0">
              <a:lnSpc>
                <a:spcPct val="100000"/>
              </a:lnSpc>
              <a:spcBef>
                <a:spcPts val="0"/>
              </a:spcBef>
              <a:spcAft>
                <a:spcPts val="0"/>
              </a:spcAft>
              <a:buSzPts val="2000"/>
              <a:buFont typeface="Play"/>
              <a:buNone/>
              <a:defRPr sz="2000" b="1">
                <a:latin typeface="Play"/>
                <a:ea typeface="Play"/>
                <a:cs typeface="Play"/>
                <a:sym typeface="Play"/>
              </a:defRPr>
            </a:lvl2pPr>
            <a:lvl3pPr lvl="2" rtl="0">
              <a:lnSpc>
                <a:spcPct val="100000"/>
              </a:lnSpc>
              <a:spcBef>
                <a:spcPts val="0"/>
              </a:spcBef>
              <a:spcAft>
                <a:spcPts val="0"/>
              </a:spcAft>
              <a:buSzPts val="2000"/>
              <a:buFont typeface="Play"/>
              <a:buNone/>
              <a:defRPr sz="2000" b="1">
                <a:latin typeface="Play"/>
                <a:ea typeface="Play"/>
                <a:cs typeface="Play"/>
                <a:sym typeface="Play"/>
              </a:defRPr>
            </a:lvl3pPr>
            <a:lvl4pPr lvl="3" rtl="0">
              <a:lnSpc>
                <a:spcPct val="100000"/>
              </a:lnSpc>
              <a:spcBef>
                <a:spcPts val="0"/>
              </a:spcBef>
              <a:spcAft>
                <a:spcPts val="0"/>
              </a:spcAft>
              <a:buSzPts val="2000"/>
              <a:buFont typeface="Play"/>
              <a:buNone/>
              <a:defRPr sz="2000" b="1">
                <a:latin typeface="Play"/>
                <a:ea typeface="Play"/>
                <a:cs typeface="Play"/>
                <a:sym typeface="Play"/>
              </a:defRPr>
            </a:lvl4pPr>
            <a:lvl5pPr lvl="4" rtl="0">
              <a:lnSpc>
                <a:spcPct val="100000"/>
              </a:lnSpc>
              <a:spcBef>
                <a:spcPts val="0"/>
              </a:spcBef>
              <a:spcAft>
                <a:spcPts val="0"/>
              </a:spcAft>
              <a:buSzPts val="2000"/>
              <a:buFont typeface="Play"/>
              <a:buNone/>
              <a:defRPr sz="2000" b="1">
                <a:latin typeface="Play"/>
                <a:ea typeface="Play"/>
                <a:cs typeface="Play"/>
                <a:sym typeface="Play"/>
              </a:defRPr>
            </a:lvl5pPr>
            <a:lvl6pPr lvl="5" rtl="0">
              <a:lnSpc>
                <a:spcPct val="100000"/>
              </a:lnSpc>
              <a:spcBef>
                <a:spcPts val="0"/>
              </a:spcBef>
              <a:spcAft>
                <a:spcPts val="0"/>
              </a:spcAft>
              <a:buSzPts val="2000"/>
              <a:buFont typeface="Play"/>
              <a:buNone/>
              <a:defRPr sz="2000" b="1">
                <a:latin typeface="Play"/>
                <a:ea typeface="Play"/>
                <a:cs typeface="Play"/>
                <a:sym typeface="Play"/>
              </a:defRPr>
            </a:lvl6pPr>
            <a:lvl7pPr lvl="6" rtl="0">
              <a:lnSpc>
                <a:spcPct val="100000"/>
              </a:lnSpc>
              <a:spcBef>
                <a:spcPts val="0"/>
              </a:spcBef>
              <a:spcAft>
                <a:spcPts val="0"/>
              </a:spcAft>
              <a:buSzPts val="2000"/>
              <a:buFont typeface="Play"/>
              <a:buNone/>
              <a:defRPr sz="2000" b="1">
                <a:latin typeface="Play"/>
                <a:ea typeface="Play"/>
                <a:cs typeface="Play"/>
                <a:sym typeface="Play"/>
              </a:defRPr>
            </a:lvl7pPr>
            <a:lvl8pPr lvl="7" rtl="0">
              <a:lnSpc>
                <a:spcPct val="100000"/>
              </a:lnSpc>
              <a:spcBef>
                <a:spcPts val="0"/>
              </a:spcBef>
              <a:spcAft>
                <a:spcPts val="0"/>
              </a:spcAft>
              <a:buSzPts val="2000"/>
              <a:buFont typeface="Play"/>
              <a:buNone/>
              <a:defRPr sz="2000" b="1">
                <a:latin typeface="Play"/>
                <a:ea typeface="Play"/>
                <a:cs typeface="Play"/>
                <a:sym typeface="Play"/>
              </a:defRPr>
            </a:lvl8pPr>
            <a:lvl9pPr lvl="8" rtl="0">
              <a:lnSpc>
                <a:spcPct val="100000"/>
              </a:lnSpc>
              <a:spcBef>
                <a:spcPts val="0"/>
              </a:spcBef>
              <a:spcAft>
                <a:spcPts val="0"/>
              </a:spcAft>
              <a:buSzPts val="2000"/>
              <a:buFont typeface="Play"/>
              <a:buNone/>
              <a:defRPr sz="2000" b="1">
                <a:latin typeface="Play"/>
                <a:ea typeface="Play"/>
                <a:cs typeface="Play"/>
                <a:sym typeface="Play"/>
              </a:defRPr>
            </a:lvl9pPr>
          </a:lstStyle>
          <a:p>
            <a:endParaRPr/>
          </a:p>
        </p:txBody>
      </p:sp>
      <p:sp>
        <p:nvSpPr>
          <p:cNvPr id="2071" name="Google Shape;2071;p32"/>
          <p:cNvSpPr txBox="1">
            <a:spLocks noGrp="1"/>
          </p:cNvSpPr>
          <p:nvPr>
            <p:ph type="subTitle" idx="3"/>
          </p:nvPr>
        </p:nvSpPr>
        <p:spPr>
          <a:xfrm>
            <a:off x="1805875" y="4077725"/>
            <a:ext cx="2687700" cy="445500"/>
          </a:xfrm>
          <a:prstGeom prst="rect">
            <a:avLst/>
          </a:prstGeom>
        </p:spPr>
        <p:txBody>
          <a:bodyPr spcFirstLastPara="1" wrap="square" lIns="91425" tIns="0"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072" name="Google Shape;2072;p32"/>
          <p:cNvSpPr txBox="1">
            <a:spLocks noGrp="1"/>
          </p:cNvSpPr>
          <p:nvPr>
            <p:ph type="subTitle" idx="4"/>
          </p:nvPr>
        </p:nvSpPr>
        <p:spPr>
          <a:xfrm>
            <a:off x="1805875" y="3696475"/>
            <a:ext cx="2687700" cy="381300"/>
          </a:xfrm>
          <a:prstGeom prst="rect">
            <a:avLst/>
          </a:prstGeom>
        </p:spPr>
        <p:txBody>
          <a:bodyPr spcFirstLastPara="1" wrap="square" lIns="91425" tIns="0" rIns="91425" bIns="91425" anchor="t" anchorCtr="0">
            <a:noAutofit/>
          </a:bodyPr>
          <a:lstStyle>
            <a:lvl1pPr lvl="0" rtl="0">
              <a:lnSpc>
                <a:spcPct val="100000"/>
              </a:lnSpc>
              <a:spcBef>
                <a:spcPts val="0"/>
              </a:spcBef>
              <a:spcAft>
                <a:spcPts val="0"/>
              </a:spcAft>
              <a:buSzPts val="2000"/>
              <a:buFont typeface="Play"/>
              <a:buNone/>
              <a:defRPr sz="2000" b="1">
                <a:latin typeface="Play"/>
                <a:ea typeface="Play"/>
                <a:cs typeface="Play"/>
                <a:sym typeface="Play"/>
              </a:defRPr>
            </a:lvl1pPr>
            <a:lvl2pPr lvl="1" rtl="0">
              <a:lnSpc>
                <a:spcPct val="100000"/>
              </a:lnSpc>
              <a:spcBef>
                <a:spcPts val="0"/>
              </a:spcBef>
              <a:spcAft>
                <a:spcPts val="0"/>
              </a:spcAft>
              <a:buSzPts val="2000"/>
              <a:buFont typeface="Play"/>
              <a:buNone/>
              <a:defRPr sz="2000" b="1">
                <a:latin typeface="Play"/>
                <a:ea typeface="Play"/>
                <a:cs typeface="Play"/>
                <a:sym typeface="Play"/>
              </a:defRPr>
            </a:lvl2pPr>
            <a:lvl3pPr lvl="2" rtl="0">
              <a:lnSpc>
                <a:spcPct val="100000"/>
              </a:lnSpc>
              <a:spcBef>
                <a:spcPts val="0"/>
              </a:spcBef>
              <a:spcAft>
                <a:spcPts val="0"/>
              </a:spcAft>
              <a:buSzPts val="2000"/>
              <a:buFont typeface="Play"/>
              <a:buNone/>
              <a:defRPr sz="2000" b="1">
                <a:latin typeface="Play"/>
                <a:ea typeface="Play"/>
                <a:cs typeface="Play"/>
                <a:sym typeface="Play"/>
              </a:defRPr>
            </a:lvl3pPr>
            <a:lvl4pPr lvl="3" rtl="0">
              <a:lnSpc>
                <a:spcPct val="100000"/>
              </a:lnSpc>
              <a:spcBef>
                <a:spcPts val="0"/>
              </a:spcBef>
              <a:spcAft>
                <a:spcPts val="0"/>
              </a:spcAft>
              <a:buSzPts val="2000"/>
              <a:buFont typeface="Play"/>
              <a:buNone/>
              <a:defRPr sz="2000" b="1">
                <a:latin typeface="Play"/>
                <a:ea typeface="Play"/>
                <a:cs typeface="Play"/>
                <a:sym typeface="Play"/>
              </a:defRPr>
            </a:lvl4pPr>
            <a:lvl5pPr lvl="4" rtl="0">
              <a:lnSpc>
                <a:spcPct val="100000"/>
              </a:lnSpc>
              <a:spcBef>
                <a:spcPts val="0"/>
              </a:spcBef>
              <a:spcAft>
                <a:spcPts val="0"/>
              </a:spcAft>
              <a:buSzPts val="2000"/>
              <a:buFont typeface="Play"/>
              <a:buNone/>
              <a:defRPr sz="2000" b="1">
                <a:latin typeface="Play"/>
                <a:ea typeface="Play"/>
                <a:cs typeface="Play"/>
                <a:sym typeface="Play"/>
              </a:defRPr>
            </a:lvl5pPr>
            <a:lvl6pPr lvl="5" rtl="0">
              <a:lnSpc>
                <a:spcPct val="100000"/>
              </a:lnSpc>
              <a:spcBef>
                <a:spcPts val="0"/>
              </a:spcBef>
              <a:spcAft>
                <a:spcPts val="0"/>
              </a:spcAft>
              <a:buSzPts val="2000"/>
              <a:buFont typeface="Play"/>
              <a:buNone/>
              <a:defRPr sz="2000" b="1">
                <a:latin typeface="Play"/>
                <a:ea typeface="Play"/>
                <a:cs typeface="Play"/>
                <a:sym typeface="Play"/>
              </a:defRPr>
            </a:lvl6pPr>
            <a:lvl7pPr lvl="6" rtl="0">
              <a:lnSpc>
                <a:spcPct val="100000"/>
              </a:lnSpc>
              <a:spcBef>
                <a:spcPts val="0"/>
              </a:spcBef>
              <a:spcAft>
                <a:spcPts val="0"/>
              </a:spcAft>
              <a:buSzPts val="2000"/>
              <a:buFont typeface="Play"/>
              <a:buNone/>
              <a:defRPr sz="2000" b="1">
                <a:latin typeface="Play"/>
                <a:ea typeface="Play"/>
                <a:cs typeface="Play"/>
                <a:sym typeface="Play"/>
              </a:defRPr>
            </a:lvl7pPr>
            <a:lvl8pPr lvl="7" rtl="0">
              <a:lnSpc>
                <a:spcPct val="100000"/>
              </a:lnSpc>
              <a:spcBef>
                <a:spcPts val="0"/>
              </a:spcBef>
              <a:spcAft>
                <a:spcPts val="0"/>
              </a:spcAft>
              <a:buSzPts val="2000"/>
              <a:buFont typeface="Play"/>
              <a:buNone/>
              <a:defRPr sz="2000" b="1">
                <a:latin typeface="Play"/>
                <a:ea typeface="Play"/>
                <a:cs typeface="Play"/>
                <a:sym typeface="Play"/>
              </a:defRPr>
            </a:lvl8pPr>
            <a:lvl9pPr lvl="8" rtl="0">
              <a:lnSpc>
                <a:spcPct val="100000"/>
              </a:lnSpc>
              <a:spcBef>
                <a:spcPts val="0"/>
              </a:spcBef>
              <a:spcAft>
                <a:spcPts val="0"/>
              </a:spcAft>
              <a:buSzPts val="2000"/>
              <a:buFont typeface="Play"/>
              <a:buNone/>
              <a:defRPr sz="2000" b="1">
                <a:latin typeface="Play"/>
                <a:ea typeface="Play"/>
                <a:cs typeface="Play"/>
                <a:sym typeface="Play"/>
              </a:defRPr>
            </a:lvl9pPr>
          </a:lstStyle>
          <a:p>
            <a:endParaRPr/>
          </a:p>
        </p:txBody>
      </p:sp>
      <p:sp>
        <p:nvSpPr>
          <p:cNvPr id="2073" name="Google Shape;2073;p32"/>
          <p:cNvSpPr txBox="1">
            <a:spLocks noGrp="1"/>
          </p:cNvSpPr>
          <p:nvPr>
            <p:ph type="subTitle" idx="5"/>
          </p:nvPr>
        </p:nvSpPr>
        <p:spPr>
          <a:xfrm>
            <a:off x="1805875" y="2894088"/>
            <a:ext cx="2687700" cy="445500"/>
          </a:xfrm>
          <a:prstGeom prst="rect">
            <a:avLst/>
          </a:prstGeom>
        </p:spPr>
        <p:txBody>
          <a:bodyPr spcFirstLastPara="1" wrap="square" lIns="91425" tIns="0"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074" name="Google Shape;2074;p32"/>
          <p:cNvSpPr txBox="1">
            <a:spLocks noGrp="1"/>
          </p:cNvSpPr>
          <p:nvPr>
            <p:ph type="subTitle" idx="6"/>
          </p:nvPr>
        </p:nvSpPr>
        <p:spPr>
          <a:xfrm>
            <a:off x="1805875" y="2512838"/>
            <a:ext cx="2687700" cy="381300"/>
          </a:xfrm>
          <a:prstGeom prst="rect">
            <a:avLst/>
          </a:prstGeom>
        </p:spPr>
        <p:txBody>
          <a:bodyPr spcFirstLastPara="1" wrap="square" lIns="91425" tIns="0" rIns="91425" bIns="91425" anchor="t" anchorCtr="0">
            <a:noAutofit/>
          </a:bodyPr>
          <a:lstStyle>
            <a:lvl1pPr lvl="0" rtl="0">
              <a:lnSpc>
                <a:spcPct val="100000"/>
              </a:lnSpc>
              <a:spcBef>
                <a:spcPts val="0"/>
              </a:spcBef>
              <a:spcAft>
                <a:spcPts val="0"/>
              </a:spcAft>
              <a:buSzPts val="2000"/>
              <a:buFont typeface="Play"/>
              <a:buNone/>
              <a:defRPr sz="2000" b="1">
                <a:latin typeface="Play"/>
                <a:ea typeface="Play"/>
                <a:cs typeface="Play"/>
                <a:sym typeface="Play"/>
              </a:defRPr>
            </a:lvl1pPr>
            <a:lvl2pPr lvl="1" rtl="0">
              <a:lnSpc>
                <a:spcPct val="100000"/>
              </a:lnSpc>
              <a:spcBef>
                <a:spcPts val="0"/>
              </a:spcBef>
              <a:spcAft>
                <a:spcPts val="0"/>
              </a:spcAft>
              <a:buSzPts val="2000"/>
              <a:buFont typeface="Play"/>
              <a:buNone/>
              <a:defRPr sz="2000" b="1">
                <a:latin typeface="Play"/>
                <a:ea typeface="Play"/>
                <a:cs typeface="Play"/>
                <a:sym typeface="Play"/>
              </a:defRPr>
            </a:lvl2pPr>
            <a:lvl3pPr lvl="2" rtl="0">
              <a:lnSpc>
                <a:spcPct val="100000"/>
              </a:lnSpc>
              <a:spcBef>
                <a:spcPts val="0"/>
              </a:spcBef>
              <a:spcAft>
                <a:spcPts val="0"/>
              </a:spcAft>
              <a:buSzPts val="2000"/>
              <a:buFont typeface="Play"/>
              <a:buNone/>
              <a:defRPr sz="2000" b="1">
                <a:latin typeface="Play"/>
                <a:ea typeface="Play"/>
                <a:cs typeface="Play"/>
                <a:sym typeface="Play"/>
              </a:defRPr>
            </a:lvl3pPr>
            <a:lvl4pPr lvl="3" rtl="0">
              <a:lnSpc>
                <a:spcPct val="100000"/>
              </a:lnSpc>
              <a:spcBef>
                <a:spcPts val="0"/>
              </a:spcBef>
              <a:spcAft>
                <a:spcPts val="0"/>
              </a:spcAft>
              <a:buSzPts val="2000"/>
              <a:buFont typeface="Play"/>
              <a:buNone/>
              <a:defRPr sz="2000" b="1">
                <a:latin typeface="Play"/>
                <a:ea typeface="Play"/>
                <a:cs typeface="Play"/>
                <a:sym typeface="Play"/>
              </a:defRPr>
            </a:lvl4pPr>
            <a:lvl5pPr lvl="4" rtl="0">
              <a:lnSpc>
                <a:spcPct val="100000"/>
              </a:lnSpc>
              <a:spcBef>
                <a:spcPts val="0"/>
              </a:spcBef>
              <a:spcAft>
                <a:spcPts val="0"/>
              </a:spcAft>
              <a:buSzPts val="2000"/>
              <a:buFont typeface="Play"/>
              <a:buNone/>
              <a:defRPr sz="2000" b="1">
                <a:latin typeface="Play"/>
                <a:ea typeface="Play"/>
                <a:cs typeface="Play"/>
                <a:sym typeface="Play"/>
              </a:defRPr>
            </a:lvl5pPr>
            <a:lvl6pPr lvl="5" rtl="0">
              <a:lnSpc>
                <a:spcPct val="100000"/>
              </a:lnSpc>
              <a:spcBef>
                <a:spcPts val="0"/>
              </a:spcBef>
              <a:spcAft>
                <a:spcPts val="0"/>
              </a:spcAft>
              <a:buSzPts val="2000"/>
              <a:buFont typeface="Play"/>
              <a:buNone/>
              <a:defRPr sz="2000" b="1">
                <a:latin typeface="Play"/>
                <a:ea typeface="Play"/>
                <a:cs typeface="Play"/>
                <a:sym typeface="Play"/>
              </a:defRPr>
            </a:lvl6pPr>
            <a:lvl7pPr lvl="6" rtl="0">
              <a:lnSpc>
                <a:spcPct val="100000"/>
              </a:lnSpc>
              <a:spcBef>
                <a:spcPts val="0"/>
              </a:spcBef>
              <a:spcAft>
                <a:spcPts val="0"/>
              </a:spcAft>
              <a:buSzPts val="2000"/>
              <a:buFont typeface="Play"/>
              <a:buNone/>
              <a:defRPr sz="2000" b="1">
                <a:latin typeface="Play"/>
                <a:ea typeface="Play"/>
                <a:cs typeface="Play"/>
                <a:sym typeface="Play"/>
              </a:defRPr>
            </a:lvl7pPr>
            <a:lvl8pPr lvl="7" rtl="0">
              <a:lnSpc>
                <a:spcPct val="100000"/>
              </a:lnSpc>
              <a:spcBef>
                <a:spcPts val="0"/>
              </a:spcBef>
              <a:spcAft>
                <a:spcPts val="0"/>
              </a:spcAft>
              <a:buSzPts val="2000"/>
              <a:buFont typeface="Play"/>
              <a:buNone/>
              <a:defRPr sz="2000" b="1">
                <a:latin typeface="Play"/>
                <a:ea typeface="Play"/>
                <a:cs typeface="Play"/>
                <a:sym typeface="Play"/>
              </a:defRPr>
            </a:lvl8pPr>
            <a:lvl9pPr lvl="8" rtl="0">
              <a:lnSpc>
                <a:spcPct val="100000"/>
              </a:lnSpc>
              <a:spcBef>
                <a:spcPts val="0"/>
              </a:spcBef>
              <a:spcAft>
                <a:spcPts val="0"/>
              </a:spcAft>
              <a:buSzPts val="2000"/>
              <a:buFont typeface="Play"/>
              <a:buNone/>
              <a:defRPr sz="2000" b="1">
                <a:latin typeface="Play"/>
                <a:ea typeface="Play"/>
                <a:cs typeface="Play"/>
                <a:sym typeface="Play"/>
              </a:defRPr>
            </a:lvl9pPr>
          </a:lstStyle>
          <a:p>
            <a:endParaRPr/>
          </a:p>
        </p:txBody>
      </p:sp>
      <p:sp>
        <p:nvSpPr>
          <p:cNvPr id="2075" name="Google Shape;2075;p32"/>
          <p:cNvSpPr txBox="1">
            <a:spLocks noGrp="1"/>
          </p:cNvSpPr>
          <p:nvPr>
            <p:ph type="subTitle" idx="7"/>
          </p:nvPr>
        </p:nvSpPr>
        <p:spPr>
          <a:xfrm>
            <a:off x="5660750" y="1710450"/>
            <a:ext cx="2687700" cy="445500"/>
          </a:xfrm>
          <a:prstGeom prst="rect">
            <a:avLst/>
          </a:prstGeom>
        </p:spPr>
        <p:txBody>
          <a:bodyPr spcFirstLastPara="1" wrap="square" lIns="91425" tIns="0"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076" name="Google Shape;2076;p32"/>
          <p:cNvSpPr txBox="1">
            <a:spLocks noGrp="1"/>
          </p:cNvSpPr>
          <p:nvPr>
            <p:ph type="subTitle" idx="8"/>
          </p:nvPr>
        </p:nvSpPr>
        <p:spPr>
          <a:xfrm>
            <a:off x="5660750" y="1329200"/>
            <a:ext cx="2687700" cy="381300"/>
          </a:xfrm>
          <a:prstGeom prst="rect">
            <a:avLst/>
          </a:prstGeom>
        </p:spPr>
        <p:txBody>
          <a:bodyPr spcFirstLastPara="1" wrap="square" lIns="91425" tIns="0" rIns="91425" bIns="91425" anchor="t" anchorCtr="0">
            <a:noAutofit/>
          </a:bodyPr>
          <a:lstStyle>
            <a:lvl1pPr lvl="0" rtl="0">
              <a:lnSpc>
                <a:spcPct val="100000"/>
              </a:lnSpc>
              <a:spcBef>
                <a:spcPts val="0"/>
              </a:spcBef>
              <a:spcAft>
                <a:spcPts val="0"/>
              </a:spcAft>
              <a:buSzPts val="2000"/>
              <a:buFont typeface="Play"/>
              <a:buNone/>
              <a:defRPr sz="2000" b="1">
                <a:latin typeface="Play"/>
                <a:ea typeface="Play"/>
                <a:cs typeface="Play"/>
                <a:sym typeface="Play"/>
              </a:defRPr>
            </a:lvl1pPr>
            <a:lvl2pPr lvl="1" rtl="0">
              <a:lnSpc>
                <a:spcPct val="100000"/>
              </a:lnSpc>
              <a:spcBef>
                <a:spcPts val="0"/>
              </a:spcBef>
              <a:spcAft>
                <a:spcPts val="0"/>
              </a:spcAft>
              <a:buSzPts val="2000"/>
              <a:buFont typeface="Play"/>
              <a:buNone/>
              <a:defRPr sz="2000" b="1">
                <a:latin typeface="Play"/>
                <a:ea typeface="Play"/>
                <a:cs typeface="Play"/>
                <a:sym typeface="Play"/>
              </a:defRPr>
            </a:lvl2pPr>
            <a:lvl3pPr lvl="2" rtl="0">
              <a:lnSpc>
                <a:spcPct val="100000"/>
              </a:lnSpc>
              <a:spcBef>
                <a:spcPts val="0"/>
              </a:spcBef>
              <a:spcAft>
                <a:spcPts val="0"/>
              </a:spcAft>
              <a:buSzPts val="2000"/>
              <a:buFont typeface="Play"/>
              <a:buNone/>
              <a:defRPr sz="2000" b="1">
                <a:latin typeface="Play"/>
                <a:ea typeface="Play"/>
                <a:cs typeface="Play"/>
                <a:sym typeface="Play"/>
              </a:defRPr>
            </a:lvl3pPr>
            <a:lvl4pPr lvl="3" rtl="0">
              <a:lnSpc>
                <a:spcPct val="100000"/>
              </a:lnSpc>
              <a:spcBef>
                <a:spcPts val="0"/>
              </a:spcBef>
              <a:spcAft>
                <a:spcPts val="0"/>
              </a:spcAft>
              <a:buSzPts val="2000"/>
              <a:buFont typeface="Play"/>
              <a:buNone/>
              <a:defRPr sz="2000" b="1">
                <a:latin typeface="Play"/>
                <a:ea typeface="Play"/>
                <a:cs typeface="Play"/>
                <a:sym typeface="Play"/>
              </a:defRPr>
            </a:lvl4pPr>
            <a:lvl5pPr lvl="4" rtl="0">
              <a:lnSpc>
                <a:spcPct val="100000"/>
              </a:lnSpc>
              <a:spcBef>
                <a:spcPts val="0"/>
              </a:spcBef>
              <a:spcAft>
                <a:spcPts val="0"/>
              </a:spcAft>
              <a:buSzPts val="2000"/>
              <a:buFont typeface="Play"/>
              <a:buNone/>
              <a:defRPr sz="2000" b="1">
                <a:latin typeface="Play"/>
                <a:ea typeface="Play"/>
                <a:cs typeface="Play"/>
                <a:sym typeface="Play"/>
              </a:defRPr>
            </a:lvl5pPr>
            <a:lvl6pPr lvl="5" rtl="0">
              <a:lnSpc>
                <a:spcPct val="100000"/>
              </a:lnSpc>
              <a:spcBef>
                <a:spcPts val="0"/>
              </a:spcBef>
              <a:spcAft>
                <a:spcPts val="0"/>
              </a:spcAft>
              <a:buSzPts val="2000"/>
              <a:buFont typeface="Play"/>
              <a:buNone/>
              <a:defRPr sz="2000" b="1">
                <a:latin typeface="Play"/>
                <a:ea typeface="Play"/>
                <a:cs typeface="Play"/>
                <a:sym typeface="Play"/>
              </a:defRPr>
            </a:lvl6pPr>
            <a:lvl7pPr lvl="6" rtl="0">
              <a:lnSpc>
                <a:spcPct val="100000"/>
              </a:lnSpc>
              <a:spcBef>
                <a:spcPts val="0"/>
              </a:spcBef>
              <a:spcAft>
                <a:spcPts val="0"/>
              </a:spcAft>
              <a:buSzPts val="2000"/>
              <a:buFont typeface="Play"/>
              <a:buNone/>
              <a:defRPr sz="2000" b="1">
                <a:latin typeface="Play"/>
                <a:ea typeface="Play"/>
                <a:cs typeface="Play"/>
                <a:sym typeface="Play"/>
              </a:defRPr>
            </a:lvl7pPr>
            <a:lvl8pPr lvl="7" rtl="0">
              <a:lnSpc>
                <a:spcPct val="100000"/>
              </a:lnSpc>
              <a:spcBef>
                <a:spcPts val="0"/>
              </a:spcBef>
              <a:spcAft>
                <a:spcPts val="0"/>
              </a:spcAft>
              <a:buSzPts val="2000"/>
              <a:buFont typeface="Play"/>
              <a:buNone/>
              <a:defRPr sz="2000" b="1">
                <a:latin typeface="Play"/>
                <a:ea typeface="Play"/>
                <a:cs typeface="Play"/>
                <a:sym typeface="Play"/>
              </a:defRPr>
            </a:lvl8pPr>
            <a:lvl9pPr lvl="8" rtl="0">
              <a:lnSpc>
                <a:spcPct val="100000"/>
              </a:lnSpc>
              <a:spcBef>
                <a:spcPts val="0"/>
              </a:spcBef>
              <a:spcAft>
                <a:spcPts val="0"/>
              </a:spcAft>
              <a:buSzPts val="2000"/>
              <a:buFont typeface="Play"/>
              <a:buNone/>
              <a:defRPr sz="2000" b="1">
                <a:latin typeface="Play"/>
                <a:ea typeface="Play"/>
                <a:cs typeface="Play"/>
                <a:sym typeface="Play"/>
              </a:defRPr>
            </a:lvl9pPr>
          </a:lstStyle>
          <a:p>
            <a:endParaRPr/>
          </a:p>
        </p:txBody>
      </p:sp>
      <p:sp>
        <p:nvSpPr>
          <p:cNvPr id="2077" name="Google Shape;2077;p32"/>
          <p:cNvSpPr txBox="1">
            <a:spLocks noGrp="1"/>
          </p:cNvSpPr>
          <p:nvPr>
            <p:ph type="subTitle" idx="9"/>
          </p:nvPr>
        </p:nvSpPr>
        <p:spPr>
          <a:xfrm>
            <a:off x="5660750" y="4077725"/>
            <a:ext cx="2687700" cy="445500"/>
          </a:xfrm>
          <a:prstGeom prst="rect">
            <a:avLst/>
          </a:prstGeom>
        </p:spPr>
        <p:txBody>
          <a:bodyPr spcFirstLastPara="1" wrap="square" lIns="91425" tIns="0"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078" name="Google Shape;2078;p32"/>
          <p:cNvSpPr txBox="1">
            <a:spLocks noGrp="1"/>
          </p:cNvSpPr>
          <p:nvPr>
            <p:ph type="subTitle" idx="13"/>
          </p:nvPr>
        </p:nvSpPr>
        <p:spPr>
          <a:xfrm>
            <a:off x="5660750" y="3696475"/>
            <a:ext cx="2687700" cy="381300"/>
          </a:xfrm>
          <a:prstGeom prst="rect">
            <a:avLst/>
          </a:prstGeom>
        </p:spPr>
        <p:txBody>
          <a:bodyPr spcFirstLastPara="1" wrap="square" lIns="91425" tIns="0" rIns="91425" bIns="91425" anchor="t" anchorCtr="0">
            <a:noAutofit/>
          </a:bodyPr>
          <a:lstStyle>
            <a:lvl1pPr lvl="0" rtl="0">
              <a:lnSpc>
                <a:spcPct val="100000"/>
              </a:lnSpc>
              <a:spcBef>
                <a:spcPts val="0"/>
              </a:spcBef>
              <a:spcAft>
                <a:spcPts val="0"/>
              </a:spcAft>
              <a:buSzPts val="2000"/>
              <a:buFont typeface="Play"/>
              <a:buNone/>
              <a:defRPr sz="2000" b="1">
                <a:latin typeface="Play"/>
                <a:ea typeface="Play"/>
                <a:cs typeface="Play"/>
                <a:sym typeface="Play"/>
              </a:defRPr>
            </a:lvl1pPr>
            <a:lvl2pPr lvl="1" rtl="0">
              <a:lnSpc>
                <a:spcPct val="100000"/>
              </a:lnSpc>
              <a:spcBef>
                <a:spcPts val="0"/>
              </a:spcBef>
              <a:spcAft>
                <a:spcPts val="0"/>
              </a:spcAft>
              <a:buSzPts val="2000"/>
              <a:buFont typeface="Play"/>
              <a:buNone/>
              <a:defRPr sz="2000" b="1">
                <a:latin typeface="Play"/>
                <a:ea typeface="Play"/>
                <a:cs typeface="Play"/>
                <a:sym typeface="Play"/>
              </a:defRPr>
            </a:lvl2pPr>
            <a:lvl3pPr lvl="2" rtl="0">
              <a:lnSpc>
                <a:spcPct val="100000"/>
              </a:lnSpc>
              <a:spcBef>
                <a:spcPts val="0"/>
              </a:spcBef>
              <a:spcAft>
                <a:spcPts val="0"/>
              </a:spcAft>
              <a:buSzPts val="2000"/>
              <a:buFont typeface="Play"/>
              <a:buNone/>
              <a:defRPr sz="2000" b="1">
                <a:latin typeface="Play"/>
                <a:ea typeface="Play"/>
                <a:cs typeface="Play"/>
                <a:sym typeface="Play"/>
              </a:defRPr>
            </a:lvl3pPr>
            <a:lvl4pPr lvl="3" rtl="0">
              <a:lnSpc>
                <a:spcPct val="100000"/>
              </a:lnSpc>
              <a:spcBef>
                <a:spcPts val="0"/>
              </a:spcBef>
              <a:spcAft>
                <a:spcPts val="0"/>
              </a:spcAft>
              <a:buSzPts val="2000"/>
              <a:buFont typeface="Play"/>
              <a:buNone/>
              <a:defRPr sz="2000" b="1">
                <a:latin typeface="Play"/>
                <a:ea typeface="Play"/>
                <a:cs typeface="Play"/>
                <a:sym typeface="Play"/>
              </a:defRPr>
            </a:lvl4pPr>
            <a:lvl5pPr lvl="4" rtl="0">
              <a:lnSpc>
                <a:spcPct val="100000"/>
              </a:lnSpc>
              <a:spcBef>
                <a:spcPts val="0"/>
              </a:spcBef>
              <a:spcAft>
                <a:spcPts val="0"/>
              </a:spcAft>
              <a:buSzPts val="2000"/>
              <a:buFont typeface="Play"/>
              <a:buNone/>
              <a:defRPr sz="2000" b="1">
                <a:latin typeface="Play"/>
                <a:ea typeface="Play"/>
                <a:cs typeface="Play"/>
                <a:sym typeface="Play"/>
              </a:defRPr>
            </a:lvl5pPr>
            <a:lvl6pPr lvl="5" rtl="0">
              <a:lnSpc>
                <a:spcPct val="100000"/>
              </a:lnSpc>
              <a:spcBef>
                <a:spcPts val="0"/>
              </a:spcBef>
              <a:spcAft>
                <a:spcPts val="0"/>
              </a:spcAft>
              <a:buSzPts val="2000"/>
              <a:buFont typeface="Play"/>
              <a:buNone/>
              <a:defRPr sz="2000" b="1">
                <a:latin typeface="Play"/>
                <a:ea typeface="Play"/>
                <a:cs typeface="Play"/>
                <a:sym typeface="Play"/>
              </a:defRPr>
            </a:lvl6pPr>
            <a:lvl7pPr lvl="6" rtl="0">
              <a:lnSpc>
                <a:spcPct val="100000"/>
              </a:lnSpc>
              <a:spcBef>
                <a:spcPts val="0"/>
              </a:spcBef>
              <a:spcAft>
                <a:spcPts val="0"/>
              </a:spcAft>
              <a:buSzPts val="2000"/>
              <a:buFont typeface="Play"/>
              <a:buNone/>
              <a:defRPr sz="2000" b="1">
                <a:latin typeface="Play"/>
                <a:ea typeface="Play"/>
                <a:cs typeface="Play"/>
                <a:sym typeface="Play"/>
              </a:defRPr>
            </a:lvl7pPr>
            <a:lvl8pPr lvl="7" rtl="0">
              <a:lnSpc>
                <a:spcPct val="100000"/>
              </a:lnSpc>
              <a:spcBef>
                <a:spcPts val="0"/>
              </a:spcBef>
              <a:spcAft>
                <a:spcPts val="0"/>
              </a:spcAft>
              <a:buSzPts val="2000"/>
              <a:buFont typeface="Play"/>
              <a:buNone/>
              <a:defRPr sz="2000" b="1">
                <a:latin typeface="Play"/>
                <a:ea typeface="Play"/>
                <a:cs typeface="Play"/>
                <a:sym typeface="Play"/>
              </a:defRPr>
            </a:lvl8pPr>
            <a:lvl9pPr lvl="8" rtl="0">
              <a:lnSpc>
                <a:spcPct val="100000"/>
              </a:lnSpc>
              <a:spcBef>
                <a:spcPts val="0"/>
              </a:spcBef>
              <a:spcAft>
                <a:spcPts val="0"/>
              </a:spcAft>
              <a:buSzPts val="2000"/>
              <a:buFont typeface="Play"/>
              <a:buNone/>
              <a:defRPr sz="2000" b="1">
                <a:latin typeface="Play"/>
                <a:ea typeface="Play"/>
                <a:cs typeface="Play"/>
                <a:sym typeface="Play"/>
              </a:defRPr>
            </a:lvl9pPr>
          </a:lstStyle>
          <a:p>
            <a:endParaRPr/>
          </a:p>
        </p:txBody>
      </p:sp>
      <p:sp>
        <p:nvSpPr>
          <p:cNvPr id="2079" name="Google Shape;2079;p32"/>
          <p:cNvSpPr txBox="1">
            <a:spLocks noGrp="1"/>
          </p:cNvSpPr>
          <p:nvPr>
            <p:ph type="subTitle" idx="14"/>
          </p:nvPr>
        </p:nvSpPr>
        <p:spPr>
          <a:xfrm>
            <a:off x="5660750" y="2894088"/>
            <a:ext cx="2687700" cy="445500"/>
          </a:xfrm>
          <a:prstGeom prst="rect">
            <a:avLst/>
          </a:prstGeom>
        </p:spPr>
        <p:txBody>
          <a:bodyPr spcFirstLastPara="1" wrap="square" lIns="91425" tIns="0"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080" name="Google Shape;2080;p32"/>
          <p:cNvSpPr txBox="1">
            <a:spLocks noGrp="1"/>
          </p:cNvSpPr>
          <p:nvPr>
            <p:ph type="subTitle" idx="15"/>
          </p:nvPr>
        </p:nvSpPr>
        <p:spPr>
          <a:xfrm>
            <a:off x="5660750" y="2512838"/>
            <a:ext cx="2687700" cy="381300"/>
          </a:xfrm>
          <a:prstGeom prst="rect">
            <a:avLst/>
          </a:prstGeom>
        </p:spPr>
        <p:txBody>
          <a:bodyPr spcFirstLastPara="1" wrap="square" lIns="91425" tIns="0" rIns="91425" bIns="91425" anchor="t" anchorCtr="0">
            <a:noAutofit/>
          </a:bodyPr>
          <a:lstStyle>
            <a:lvl1pPr lvl="0" rtl="0">
              <a:lnSpc>
                <a:spcPct val="100000"/>
              </a:lnSpc>
              <a:spcBef>
                <a:spcPts val="0"/>
              </a:spcBef>
              <a:spcAft>
                <a:spcPts val="0"/>
              </a:spcAft>
              <a:buSzPts val="2000"/>
              <a:buFont typeface="Play"/>
              <a:buNone/>
              <a:defRPr sz="2000" b="1">
                <a:latin typeface="Play"/>
                <a:ea typeface="Play"/>
                <a:cs typeface="Play"/>
                <a:sym typeface="Play"/>
              </a:defRPr>
            </a:lvl1pPr>
            <a:lvl2pPr lvl="1" rtl="0">
              <a:lnSpc>
                <a:spcPct val="100000"/>
              </a:lnSpc>
              <a:spcBef>
                <a:spcPts val="0"/>
              </a:spcBef>
              <a:spcAft>
                <a:spcPts val="0"/>
              </a:spcAft>
              <a:buSzPts val="2000"/>
              <a:buFont typeface="Play"/>
              <a:buNone/>
              <a:defRPr sz="2000" b="1">
                <a:latin typeface="Play"/>
                <a:ea typeface="Play"/>
                <a:cs typeface="Play"/>
                <a:sym typeface="Play"/>
              </a:defRPr>
            </a:lvl2pPr>
            <a:lvl3pPr lvl="2" rtl="0">
              <a:lnSpc>
                <a:spcPct val="100000"/>
              </a:lnSpc>
              <a:spcBef>
                <a:spcPts val="0"/>
              </a:spcBef>
              <a:spcAft>
                <a:spcPts val="0"/>
              </a:spcAft>
              <a:buSzPts val="2000"/>
              <a:buFont typeface="Play"/>
              <a:buNone/>
              <a:defRPr sz="2000" b="1">
                <a:latin typeface="Play"/>
                <a:ea typeface="Play"/>
                <a:cs typeface="Play"/>
                <a:sym typeface="Play"/>
              </a:defRPr>
            </a:lvl3pPr>
            <a:lvl4pPr lvl="3" rtl="0">
              <a:lnSpc>
                <a:spcPct val="100000"/>
              </a:lnSpc>
              <a:spcBef>
                <a:spcPts val="0"/>
              </a:spcBef>
              <a:spcAft>
                <a:spcPts val="0"/>
              </a:spcAft>
              <a:buSzPts val="2000"/>
              <a:buFont typeface="Play"/>
              <a:buNone/>
              <a:defRPr sz="2000" b="1">
                <a:latin typeface="Play"/>
                <a:ea typeface="Play"/>
                <a:cs typeface="Play"/>
                <a:sym typeface="Play"/>
              </a:defRPr>
            </a:lvl4pPr>
            <a:lvl5pPr lvl="4" rtl="0">
              <a:lnSpc>
                <a:spcPct val="100000"/>
              </a:lnSpc>
              <a:spcBef>
                <a:spcPts val="0"/>
              </a:spcBef>
              <a:spcAft>
                <a:spcPts val="0"/>
              </a:spcAft>
              <a:buSzPts val="2000"/>
              <a:buFont typeface="Play"/>
              <a:buNone/>
              <a:defRPr sz="2000" b="1">
                <a:latin typeface="Play"/>
                <a:ea typeface="Play"/>
                <a:cs typeface="Play"/>
                <a:sym typeface="Play"/>
              </a:defRPr>
            </a:lvl5pPr>
            <a:lvl6pPr lvl="5" rtl="0">
              <a:lnSpc>
                <a:spcPct val="100000"/>
              </a:lnSpc>
              <a:spcBef>
                <a:spcPts val="0"/>
              </a:spcBef>
              <a:spcAft>
                <a:spcPts val="0"/>
              </a:spcAft>
              <a:buSzPts val="2000"/>
              <a:buFont typeface="Play"/>
              <a:buNone/>
              <a:defRPr sz="2000" b="1">
                <a:latin typeface="Play"/>
                <a:ea typeface="Play"/>
                <a:cs typeface="Play"/>
                <a:sym typeface="Play"/>
              </a:defRPr>
            </a:lvl6pPr>
            <a:lvl7pPr lvl="6" rtl="0">
              <a:lnSpc>
                <a:spcPct val="100000"/>
              </a:lnSpc>
              <a:spcBef>
                <a:spcPts val="0"/>
              </a:spcBef>
              <a:spcAft>
                <a:spcPts val="0"/>
              </a:spcAft>
              <a:buSzPts val="2000"/>
              <a:buFont typeface="Play"/>
              <a:buNone/>
              <a:defRPr sz="2000" b="1">
                <a:latin typeface="Play"/>
                <a:ea typeface="Play"/>
                <a:cs typeface="Play"/>
                <a:sym typeface="Play"/>
              </a:defRPr>
            </a:lvl7pPr>
            <a:lvl8pPr lvl="7" rtl="0">
              <a:lnSpc>
                <a:spcPct val="100000"/>
              </a:lnSpc>
              <a:spcBef>
                <a:spcPts val="0"/>
              </a:spcBef>
              <a:spcAft>
                <a:spcPts val="0"/>
              </a:spcAft>
              <a:buSzPts val="2000"/>
              <a:buFont typeface="Play"/>
              <a:buNone/>
              <a:defRPr sz="2000" b="1">
                <a:latin typeface="Play"/>
                <a:ea typeface="Play"/>
                <a:cs typeface="Play"/>
                <a:sym typeface="Play"/>
              </a:defRPr>
            </a:lvl8pPr>
            <a:lvl9pPr lvl="8" rtl="0">
              <a:lnSpc>
                <a:spcPct val="100000"/>
              </a:lnSpc>
              <a:spcBef>
                <a:spcPts val="0"/>
              </a:spcBef>
              <a:spcAft>
                <a:spcPts val="0"/>
              </a:spcAft>
              <a:buSzPts val="2000"/>
              <a:buFont typeface="Play"/>
              <a:buNone/>
              <a:defRPr sz="2000" b="1">
                <a:latin typeface="Play"/>
                <a:ea typeface="Play"/>
                <a:cs typeface="Play"/>
                <a:sym typeface="Play"/>
              </a:defRPr>
            </a:lvl9pPr>
          </a:lstStyle>
          <a:p>
            <a:endParaRPr/>
          </a:p>
        </p:txBody>
      </p:sp>
      <p:grpSp>
        <p:nvGrpSpPr>
          <p:cNvPr id="2081" name="Google Shape;2081;p32"/>
          <p:cNvGrpSpPr/>
          <p:nvPr/>
        </p:nvGrpSpPr>
        <p:grpSpPr>
          <a:xfrm rot="10800000">
            <a:off x="7218810" y="-1747902"/>
            <a:ext cx="3021722" cy="3146276"/>
            <a:chOff x="-1064015" y="2306598"/>
            <a:chExt cx="3021722" cy="3146276"/>
          </a:xfrm>
        </p:grpSpPr>
        <p:sp>
          <p:nvSpPr>
            <p:cNvPr id="2082" name="Google Shape;2082;p32"/>
            <p:cNvSpPr/>
            <p:nvPr/>
          </p:nvSpPr>
          <p:spPr>
            <a:xfrm rot="-2716073">
              <a:off x="-731526" y="2981210"/>
              <a:ext cx="2356744" cy="1918711"/>
            </a:xfrm>
            <a:custGeom>
              <a:avLst/>
              <a:gdLst/>
              <a:ahLst/>
              <a:cxnLst/>
              <a:rect l="l" t="t" r="r" b="b"/>
              <a:pathLst>
                <a:path w="42402" h="34521" fill="none" extrusionOk="0">
                  <a:moveTo>
                    <a:pt x="0" y="34520"/>
                  </a:moveTo>
                  <a:lnTo>
                    <a:pt x="24093" y="10428"/>
                  </a:lnTo>
                  <a:lnTo>
                    <a:pt x="31954" y="10428"/>
                  </a:lnTo>
                  <a:lnTo>
                    <a:pt x="42402" y="0"/>
                  </a:lnTo>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32"/>
            <p:cNvSpPr/>
            <p:nvPr/>
          </p:nvSpPr>
          <p:spPr>
            <a:xfrm>
              <a:off x="518938" y="2306598"/>
              <a:ext cx="150600" cy="1506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32"/>
            <p:cNvSpPr/>
            <p:nvPr/>
          </p:nvSpPr>
          <p:spPr>
            <a:xfrm rot="-2716073">
              <a:off x="-731526" y="2981210"/>
              <a:ext cx="2356744" cy="1918711"/>
            </a:xfrm>
            <a:custGeom>
              <a:avLst/>
              <a:gdLst/>
              <a:ahLst/>
              <a:cxnLst/>
              <a:rect l="l" t="t" r="r" b="b"/>
              <a:pathLst>
                <a:path w="42402" h="34521" fill="none" extrusionOk="0">
                  <a:moveTo>
                    <a:pt x="0" y="34520"/>
                  </a:moveTo>
                  <a:lnTo>
                    <a:pt x="24093" y="10428"/>
                  </a:lnTo>
                  <a:lnTo>
                    <a:pt x="31954" y="10428"/>
                  </a:lnTo>
                  <a:lnTo>
                    <a:pt x="42402" y="0"/>
                  </a:lnTo>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32"/>
            <p:cNvSpPr/>
            <p:nvPr/>
          </p:nvSpPr>
          <p:spPr>
            <a:xfrm>
              <a:off x="518938" y="2306598"/>
              <a:ext cx="150600" cy="1506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6" name="Google Shape;2086;p32"/>
          <p:cNvGrpSpPr/>
          <p:nvPr/>
        </p:nvGrpSpPr>
        <p:grpSpPr>
          <a:xfrm rot="10800000">
            <a:off x="-66225" y="2050490"/>
            <a:ext cx="618526" cy="5831511"/>
            <a:chOff x="8626375" y="-2137135"/>
            <a:chExt cx="618526" cy="5831511"/>
          </a:xfrm>
        </p:grpSpPr>
        <p:sp>
          <p:nvSpPr>
            <p:cNvPr id="2087" name="Google Shape;2087;p32"/>
            <p:cNvSpPr/>
            <p:nvPr/>
          </p:nvSpPr>
          <p:spPr>
            <a:xfrm rot="10800000" flipH="1">
              <a:off x="8754318" y="-2137135"/>
              <a:ext cx="490583" cy="5831511"/>
            </a:xfrm>
            <a:custGeom>
              <a:avLst/>
              <a:gdLst/>
              <a:ahLst/>
              <a:cxnLst/>
              <a:rect l="l" t="t" r="r" b="b"/>
              <a:pathLst>
                <a:path w="3687" h="43827" fill="none" extrusionOk="0">
                  <a:moveTo>
                    <a:pt x="3687" y="0"/>
                  </a:moveTo>
                  <a:lnTo>
                    <a:pt x="0" y="3686"/>
                  </a:lnTo>
                  <a:lnTo>
                    <a:pt x="0" y="21099"/>
                  </a:lnTo>
                  <a:lnTo>
                    <a:pt x="3116" y="24235"/>
                  </a:lnTo>
                  <a:lnTo>
                    <a:pt x="3116" y="30528"/>
                  </a:lnTo>
                  <a:lnTo>
                    <a:pt x="448" y="33196"/>
                  </a:lnTo>
                  <a:lnTo>
                    <a:pt x="448" y="43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32"/>
            <p:cNvSpPr/>
            <p:nvPr/>
          </p:nvSpPr>
          <p:spPr>
            <a:xfrm rot="-5400000">
              <a:off x="8403006" y="2019204"/>
              <a:ext cx="714890"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32"/>
            <p:cNvSpPr/>
            <p:nvPr/>
          </p:nvSpPr>
          <p:spPr>
            <a:xfrm rot="10800000" flipH="1">
              <a:off x="8754318" y="-2137135"/>
              <a:ext cx="490583" cy="5831511"/>
            </a:xfrm>
            <a:custGeom>
              <a:avLst/>
              <a:gdLst/>
              <a:ahLst/>
              <a:cxnLst/>
              <a:rect l="l" t="t" r="r" b="b"/>
              <a:pathLst>
                <a:path w="3687" h="43827" fill="none" extrusionOk="0">
                  <a:moveTo>
                    <a:pt x="3687" y="0"/>
                  </a:moveTo>
                  <a:lnTo>
                    <a:pt x="0" y="3686"/>
                  </a:lnTo>
                  <a:lnTo>
                    <a:pt x="0" y="21099"/>
                  </a:lnTo>
                  <a:lnTo>
                    <a:pt x="3116" y="24235"/>
                  </a:lnTo>
                  <a:lnTo>
                    <a:pt x="3116" y="30528"/>
                  </a:lnTo>
                  <a:lnTo>
                    <a:pt x="448" y="33196"/>
                  </a:lnTo>
                  <a:lnTo>
                    <a:pt x="448" y="43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32"/>
            <p:cNvSpPr/>
            <p:nvPr/>
          </p:nvSpPr>
          <p:spPr>
            <a:xfrm rot="-5400000">
              <a:off x="8403006" y="2019204"/>
              <a:ext cx="714890"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91" name="Google Shape;2091;p32"/>
          <p:cNvGrpSpPr/>
          <p:nvPr/>
        </p:nvGrpSpPr>
        <p:grpSpPr>
          <a:xfrm>
            <a:off x="8749262" y="539535"/>
            <a:ext cx="117523" cy="519040"/>
            <a:chOff x="9744987" y="2954335"/>
            <a:chExt cx="117523" cy="519040"/>
          </a:xfrm>
        </p:grpSpPr>
        <p:sp>
          <p:nvSpPr>
            <p:cNvPr id="2092" name="Google Shape;2092;p32"/>
            <p:cNvSpPr/>
            <p:nvPr/>
          </p:nvSpPr>
          <p:spPr>
            <a:xfrm rot="-5400000">
              <a:off x="9744987" y="3355852"/>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32"/>
            <p:cNvSpPr/>
            <p:nvPr/>
          </p:nvSpPr>
          <p:spPr>
            <a:xfrm rot="-5400000">
              <a:off x="9744987" y="3155093"/>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32"/>
            <p:cNvSpPr/>
            <p:nvPr/>
          </p:nvSpPr>
          <p:spPr>
            <a:xfrm rot="-5400000">
              <a:off x="9744987" y="2954335"/>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32"/>
            <p:cNvSpPr/>
            <p:nvPr/>
          </p:nvSpPr>
          <p:spPr>
            <a:xfrm rot="-5400000">
              <a:off x="9744987" y="3355852"/>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32"/>
            <p:cNvSpPr/>
            <p:nvPr/>
          </p:nvSpPr>
          <p:spPr>
            <a:xfrm rot="-5400000">
              <a:off x="9744987" y="3155093"/>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32"/>
            <p:cNvSpPr/>
            <p:nvPr/>
          </p:nvSpPr>
          <p:spPr>
            <a:xfrm rot="-5400000">
              <a:off x="9744987" y="2954335"/>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98" name="Google Shape;2098;p32"/>
          <p:cNvGrpSpPr/>
          <p:nvPr/>
        </p:nvGrpSpPr>
        <p:grpSpPr>
          <a:xfrm rot="5400000">
            <a:off x="-1353565" y="-944652"/>
            <a:ext cx="3021722" cy="3146276"/>
            <a:chOff x="-1064015" y="2306598"/>
            <a:chExt cx="3021722" cy="3146276"/>
          </a:xfrm>
        </p:grpSpPr>
        <p:sp>
          <p:nvSpPr>
            <p:cNvPr id="2099" name="Google Shape;2099;p32"/>
            <p:cNvSpPr/>
            <p:nvPr/>
          </p:nvSpPr>
          <p:spPr>
            <a:xfrm rot="-2716073">
              <a:off x="-731526" y="2981210"/>
              <a:ext cx="2356744" cy="1918711"/>
            </a:xfrm>
            <a:custGeom>
              <a:avLst/>
              <a:gdLst/>
              <a:ahLst/>
              <a:cxnLst/>
              <a:rect l="l" t="t" r="r" b="b"/>
              <a:pathLst>
                <a:path w="42402" h="34521" fill="none" extrusionOk="0">
                  <a:moveTo>
                    <a:pt x="0" y="34520"/>
                  </a:moveTo>
                  <a:lnTo>
                    <a:pt x="24093" y="10428"/>
                  </a:lnTo>
                  <a:lnTo>
                    <a:pt x="31954" y="10428"/>
                  </a:lnTo>
                  <a:lnTo>
                    <a:pt x="42402" y="0"/>
                  </a:lnTo>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32"/>
            <p:cNvSpPr/>
            <p:nvPr/>
          </p:nvSpPr>
          <p:spPr>
            <a:xfrm>
              <a:off x="518938" y="2306598"/>
              <a:ext cx="150600" cy="1506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32"/>
            <p:cNvSpPr/>
            <p:nvPr/>
          </p:nvSpPr>
          <p:spPr>
            <a:xfrm rot="-2716073">
              <a:off x="-731526" y="2981210"/>
              <a:ext cx="2356744" cy="1918711"/>
            </a:xfrm>
            <a:custGeom>
              <a:avLst/>
              <a:gdLst/>
              <a:ahLst/>
              <a:cxnLst/>
              <a:rect l="l" t="t" r="r" b="b"/>
              <a:pathLst>
                <a:path w="42402" h="34521" fill="none" extrusionOk="0">
                  <a:moveTo>
                    <a:pt x="0" y="34520"/>
                  </a:moveTo>
                  <a:lnTo>
                    <a:pt x="24093" y="10428"/>
                  </a:lnTo>
                  <a:lnTo>
                    <a:pt x="31954" y="10428"/>
                  </a:lnTo>
                  <a:lnTo>
                    <a:pt x="42402" y="0"/>
                  </a:lnTo>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32"/>
            <p:cNvSpPr/>
            <p:nvPr/>
          </p:nvSpPr>
          <p:spPr>
            <a:xfrm>
              <a:off x="518938" y="2306598"/>
              <a:ext cx="150600" cy="1506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03" name="Google Shape;2103;p32"/>
          <p:cNvGrpSpPr/>
          <p:nvPr/>
        </p:nvGrpSpPr>
        <p:grpSpPr>
          <a:xfrm flipH="1">
            <a:off x="5149127" y="4880776"/>
            <a:ext cx="4088811" cy="4088811"/>
            <a:chOff x="-3640848" y="2185426"/>
            <a:chExt cx="4088811" cy="4088811"/>
          </a:xfrm>
        </p:grpSpPr>
        <p:sp>
          <p:nvSpPr>
            <p:cNvPr id="2104" name="Google Shape;2104;p32"/>
            <p:cNvSpPr/>
            <p:nvPr/>
          </p:nvSpPr>
          <p:spPr>
            <a:xfrm flipH="1">
              <a:off x="-3640848" y="2185426"/>
              <a:ext cx="4088811" cy="4088811"/>
            </a:xfrm>
            <a:custGeom>
              <a:avLst/>
              <a:gdLst/>
              <a:ahLst/>
              <a:cxnLst/>
              <a:rect l="l" t="t" r="r" b="b"/>
              <a:pathLst>
                <a:path w="21100" h="21100" fill="none" extrusionOk="0">
                  <a:moveTo>
                    <a:pt x="21100" y="21099"/>
                  </a:moveTo>
                  <a:lnTo>
                    <a:pt x="1" y="21099"/>
                  </a:lnTo>
                  <a:lnTo>
                    <a:pt x="1" y="3911"/>
                  </a:lnTo>
                  <a:lnTo>
                    <a:pt x="3809" y="0"/>
                  </a:lnTo>
                  <a:lnTo>
                    <a:pt x="21100" y="0"/>
                  </a:lnTo>
                  <a:close/>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32"/>
            <p:cNvSpPr/>
            <p:nvPr/>
          </p:nvSpPr>
          <p:spPr>
            <a:xfrm flipH="1">
              <a:off x="-3640848" y="2185426"/>
              <a:ext cx="4088811" cy="4088811"/>
            </a:xfrm>
            <a:custGeom>
              <a:avLst/>
              <a:gdLst/>
              <a:ahLst/>
              <a:cxnLst/>
              <a:rect l="l" t="t" r="r" b="b"/>
              <a:pathLst>
                <a:path w="21100" h="21100" fill="none" extrusionOk="0">
                  <a:moveTo>
                    <a:pt x="21100" y="21099"/>
                  </a:moveTo>
                  <a:lnTo>
                    <a:pt x="1" y="21099"/>
                  </a:lnTo>
                  <a:lnTo>
                    <a:pt x="1" y="3911"/>
                  </a:lnTo>
                  <a:lnTo>
                    <a:pt x="3809" y="0"/>
                  </a:lnTo>
                  <a:lnTo>
                    <a:pt x="21100" y="0"/>
                  </a:lnTo>
                  <a:close/>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six columns 1">
  <p:cSld name="CUSTOM_7_1">
    <p:spTree>
      <p:nvGrpSpPr>
        <p:cNvPr id="1" name="Shape 2106"/>
        <p:cNvGrpSpPr/>
        <p:nvPr/>
      </p:nvGrpSpPr>
      <p:grpSpPr>
        <a:xfrm>
          <a:off x="0" y="0"/>
          <a:ext cx="0" cy="0"/>
          <a:chOff x="0" y="0"/>
          <a:chExt cx="0" cy="0"/>
        </a:xfrm>
      </p:grpSpPr>
      <p:sp>
        <p:nvSpPr>
          <p:cNvPr id="2107" name="Google Shape;2107;p33"/>
          <p:cNvSpPr txBox="1">
            <a:spLocks noGrp="1"/>
          </p:cNvSpPr>
          <p:nvPr>
            <p:ph type="title"/>
          </p:nvPr>
        </p:nvSpPr>
        <p:spPr>
          <a:xfrm>
            <a:off x="713225" y="539525"/>
            <a:ext cx="7717500" cy="478200"/>
          </a:xfrm>
          <a:prstGeom prst="rect">
            <a:avLst/>
          </a:prstGeom>
        </p:spPr>
        <p:txBody>
          <a:bodyPr spcFirstLastPara="1" wrap="square" lIns="91425" tIns="91425" rIns="91425" bIns="91425" anchor="t" anchorCtr="0">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
        <p:nvSpPr>
          <p:cNvPr id="2108" name="Google Shape;2108;p33"/>
          <p:cNvSpPr txBox="1">
            <a:spLocks noGrp="1"/>
          </p:cNvSpPr>
          <p:nvPr>
            <p:ph type="subTitle" idx="1"/>
          </p:nvPr>
        </p:nvSpPr>
        <p:spPr>
          <a:xfrm>
            <a:off x="1018025" y="2131743"/>
            <a:ext cx="2165700" cy="478200"/>
          </a:xfrm>
          <a:prstGeom prst="rect">
            <a:avLst/>
          </a:prstGeom>
        </p:spPr>
        <p:txBody>
          <a:bodyPr spcFirstLastPara="1" wrap="square" lIns="91425" tIns="0"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109" name="Google Shape;2109;p33"/>
          <p:cNvSpPr txBox="1">
            <a:spLocks noGrp="1"/>
          </p:cNvSpPr>
          <p:nvPr>
            <p:ph type="subTitle" idx="2"/>
          </p:nvPr>
        </p:nvSpPr>
        <p:spPr>
          <a:xfrm>
            <a:off x="1018025" y="1444193"/>
            <a:ext cx="2165700" cy="687600"/>
          </a:xfrm>
          <a:prstGeom prst="rect">
            <a:avLst/>
          </a:prstGeom>
        </p:spPr>
        <p:txBody>
          <a:bodyPr spcFirstLastPara="1" wrap="square" lIns="91425" tIns="0" rIns="91425" bIns="91425" anchor="t" anchorCtr="0">
            <a:noAutofit/>
          </a:bodyPr>
          <a:lstStyle>
            <a:lvl1pPr lvl="0" algn="ctr" rtl="0">
              <a:lnSpc>
                <a:spcPct val="100000"/>
              </a:lnSpc>
              <a:spcBef>
                <a:spcPts val="0"/>
              </a:spcBef>
              <a:spcAft>
                <a:spcPts val="0"/>
              </a:spcAft>
              <a:buSzPts val="2000"/>
              <a:buFont typeface="Play"/>
              <a:buNone/>
              <a:defRPr sz="2000" b="1">
                <a:latin typeface="Play"/>
                <a:ea typeface="Play"/>
                <a:cs typeface="Play"/>
                <a:sym typeface="Play"/>
              </a:defRPr>
            </a:lvl1pPr>
            <a:lvl2pPr lvl="1" algn="ctr" rtl="0">
              <a:lnSpc>
                <a:spcPct val="100000"/>
              </a:lnSpc>
              <a:spcBef>
                <a:spcPts val="0"/>
              </a:spcBef>
              <a:spcAft>
                <a:spcPts val="0"/>
              </a:spcAft>
              <a:buSzPts val="2000"/>
              <a:buFont typeface="Play"/>
              <a:buNone/>
              <a:defRPr sz="2000" b="1">
                <a:latin typeface="Play"/>
                <a:ea typeface="Play"/>
                <a:cs typeface="Play"/>
                <a:sym typeface="Play"/>
              </a:defRPr>
            </a:lvl2pPr>
            <a:lvl3pPr lvl="2" algn="ctr" rtl="0">
              <a:lnSpc>
                <a:spcPct val="100000"/>
              </a:lnSpc>
              <a:spcBef>
                <a:spcPts val="0"/>
              </a:spcBef>
              <a:spcAft>
                <a:spcPts val="0"/>
              </a:spcAft>
              <a:buSzPts val="2000"/>
              <a:buFont typeface="Play"/>
              <a:buNone/>
              <a:defRPr sz="2000" b="1">
                <a:latin typeface="Play"/>
                <a:ea typeface="Play"/>
                <a:cs typeface="Play"/>
                <a:sym typeface="Play"/>
              </a:defRPr>
            </a:lvl3pPr>
            <a:lvl4pPr lvl="3" algn="ctr" rtl="0">
              <a:lnSpc>
                <a:spcPct val="100000"/>
              </a:lnSpc>
              <a:spcBef>
                <a:spcPts val="0"/>
              </a:spcBef>
              <a:spcAft>
                <a:spcPts val="0"/>
              </a:spcAft>
              <a:buSzPts val="2000"/>
              <a:buFont typeface="Play"/>
              <a:buNone/>
              <a:defRPr sz="2000" b="1">
                <a:latin typeface="Play"/>
                <a:ea typeface="Play"/>
                <a:cs typeface="Play"/>
                <a:sym typeface="Play"/>
              </a:defRPr>
            </a:lvl4pPr>
            <a:lvl5pPr lvl="4" algn="ctr" rtl="0">
              <a:lnSpc>
                <a:spcPct val="100000"/>
              </a:lnSpc>
              <a:spcBef>
                <a:spcPts val="0"/>
              </a:spcBef>
              <a:spcAft>
                <a:spcPts val="0"/>
              </a:spcAft>
              <a:buSzPts val="2000"/>
              <a:buFont typeface="Play"/>
              <a:buNone/>
              <a:defRPr sz="2000" b="1">
                <a:latin typeface="Play"/>
                <a:ea typeface="Play"/>
                <a:cs typeface="Play"/>
                <a:sym typeface="Play"/>
              </a:defRPr>
            </a:lvl5pPr>
            <a:lvl6pPr lvl="5" algn="ctr" rtl="0">
              <a:lnSpc>
                <a:spcPct val="100000"/>
              </a:lnSpc>
              <a:spcBef>
                <a:spcPts val="0"/>
              </a:spcBef>
              <a:spcAft>
                <a:spcPts val="0"/>
              </a:spcAft>
              <a:buSzPts val="2000"/>
              <a:buFont typeface="Play"/>
              <a:buNone/>
              <a:defRPr sz="2000" b="1">
                <a:latin typeface="Play"/>
                <a:ea typeface="Play"/>
                <a:cs typeface="Play"/>
                <a:sym typeface="Play"/>
              </a:defRPr>
            </a:lvl6pPr>
            <a:lvl7pPr lvl="6" algn="ctr" rtl="0">
              <a:lnSpc>
                <a:spcPct val="100000"/>
              </a:lnSpc>
              <a:spcBef>
                <a:spcPts val="0"/>
              </a:spcBef>
              <a:spcAft>
                <a:spcPts val="0"/>
              </a:spcAft>
              <a:buSzPts val="2000"/>
              <a:buFont typeface="Play"/>
              <a:buNone/>
              <a:defRPr sz="2000" b="1">
                <a:latin typeface="Play"/>
                <a:ea typeface="Play"/>
                <a:cs typeface="Play"/>
                <a:sym typeface="Play"/>
              </a:defRPr>
            </a:lvl7pPr>
            <a:lvl8pPr lvl="7" algn="ctr" rtl="0">
              <a:lnSpc>
                <a:spcPct val="100000"/>
              </a:lnSpc>
              <a:spcBef>
                <a:spcPts val="0"/>
              </a:spcBef>
              <a:spcAft>
                <a:spcPts val="0"/>
              </a:spcAft>
              <a:buSzPts val="2000"/>
              <a:buFont typeface="Play"/>
              <a:buNone/>
              <a:defRPr sz="2000" b="1">
                <a:latin typeface="Play"/>
                <a:ea typeface="Play"/>
                <a:cs typeface="Play"/>
                <a:sym typeface="Play"/>
              </a:defRPr>
            </a:lvl8pPr>
            <a:lvl9pPr lvl="8" algn="ctr" rtl="0">
              <a:lnSpc>
                <a:spcPct val="100000"/>
              </a:lnSpc>
              <a:spcBef>
                <a:spcPts val="0"/>
              </a:spcBef>
              <a:spcAft>
                <a:spcPts val="0"/>
              </a:spcAft>
              <a:buSzPts val="2000"/>
              <a:buFont typeface="Play"/>
              <a:buNone/>
              <a:defRPr sz="2000" b="1">
                <a:latin typeface="Play"/>
                <a:ea typeface="Play"/>
                <a:cs typeface="Play"/>
                <a:sym typeface="Play"/>
              </a:defRPr>
            </a:lvl9pPr>
          </a:lstStyle>
          <a:p>
            <a:endParaRPr/>
          </a:p>
        </p:txBody>
      </p:sp>
      <p:sp>
        <p:nvSpPr>
          <p:cNvPr id="2110" name="Google Shape;2110;p33"/>
          <p:cNvSpPr txBox="1">
            <a:spLocks noGrp="1"/>
          </p:cNvSpPr>
          <p:nvPr>
            <p:ph type="subTitle" idx="3"/>
          </p:nvPr>
        </p:nvSpPr>
        <p:spPr>
          <a:xfrm>
            <a:off x="1018025" y="3600443"/>
            <a:ext cx="2165700" cy="478200"/>
          </a:xfrm>
          <a:prstGeom prst="rect">
            <a:avLst/>
          </a:prstGeom>
        </p:spPr>
        <p:txBody>
          <a:bodyPr spcFirstLastPara="1" wrap="square" lIns="91425" tIns="0"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111" name="Google Shape;2111;p33"/>
          <p:cNvSpPr txBox="1">
            <a:spLocks noGrp="1"/>
          </p:cNvSpPr>
          <p:nvPr>
            <p:ph type="subTitle" idx="4"/>
          </p:nvPr>
        </p:nvSpPr>
        <p:spPr>
          <a:xfrm>
            <a:off x="1018025" y="2912893"/>
            <a:ext cx="2165700" cy="687600"/>
          </a:xfrm>
          <a:prstGeom prst="rect">
            <a:avLst/>
          </a:prstGeom>
        </p:spPr>
        <p:txBody>
          <a:bodyPr spcFirstLastPara="1" wrap="square" lIns="91425" tIns="0" rIns="91425" bIns="91425" anchor="t" anchorCtr="0">
            <a:noAutofit/>
          </a:bodyPr>
          <a:lstStyle>
            <a:lvl1pPr lvl="0" algn="ctr" rtl="0">
              <a:lnSpc>
                <a:spcPct val="100000"/>
              </a:lnSpc>
              <a:spcBef>
                <a:spcPts val="0"/>
              </a:spcBef>
              <a:spcAft>
                <a:spcPts val="0"/>
              </a:spcAft>
              <a:buSzPts val="2000"/>
              <a:buFont typeface="Play"/>
              <a:buNone/>
              <a:defRPr sz="2000" b="1">
                <a:latin typeface="Play"/>
                <a:ea typeface="Play"/>
                <a:cs typeface="Play"/>
                <a:sym typeface="Play"/>
              </a:defRPr>
            </a:lvl1pPr>
            <a:lvl2pPr lvl="1" algn="ctr" rtl="0">
              <a:lnSpc>
                <a:spcPct val="100000"/>
              </a:lnSpc>
              <a:spcBef>
                <a:spcPts val="0"/>
              </a:spcBef>
              <a:spcAft>
                <a:spcPts val="0"/>
              </a:spcAft>
              <a:buSzPts val="2000"/>
              <a:buFont typeface="Play"/>
              <a:buNone/>
              <a:defRPr sz="2000" b="1">
                <a:latin typeface="Play"/>
                <a:ea typeface="Play"/>
                <a:cs typeface="Play"/>
                <a:sym typeface="Play"/>
              </a:defRPr>
            </a:lvl2pPr>
            <a:lvl3pPr lvl="2" algn="ctr" rtl="0">
              <a:lnSpc>
                <a:spcPct val="100000"/>
              </a:lnSpc>
              <a:spcBef>
                <a:spcPts val="0"/>
              </a:spcBef>
              <a:spcAft>
                <a:spcPts val="0"/>
              </a:spcAft>
              <a:buSzPts val="2000"/>
              <a:buFont typeface="Play"/>
              <a:buNone/>
              <a:defRPr sz="2000" b="1">
                <a:latin typeface="Play"/>
                <a:ea typeface="Play"/>
                <a:cs typeface="Play"/>
                <a:sym typeface="Play"/>
              </a:defRPr>
            </a:lvl3pPr>
            <a:lvl4pPr lvl="3" algn="ctr" rtl="0">
              <a:lnSpc>
                <a:spcPct val="100000"/>
              </a:lnSpc>
              <a:spcBef>
                <a:spcPts val="0"/>
              </a:spcBef>
              <a:spcAft>
                <a:spcPts val="0"/>
              </a:spcAft>
              <a:buSzPts val="2000"/>
              <a:buFont typeface="Play"/>
              <a:buNone/>
              <a:defRPr sz="2000" b="1">
                <a:latin typeface="Play"/>
                <a:ea typeface="Play"/>
                <a:cs typeface="Play"/>
                <a:sym typeface="Play"/>
              </a:defRPr>
            </a:lvl4pPr>
            <a:lvl5pPr lvl="4" algn="ctr" rtl="0">
              <a:lnSpc>
                <a:spcPct val="100000"/>
              </a:lnSpc>
              <a:spcBef>
                <a:spcPts val="0"/>
              </a:spcBef>
              <a:spcAft>
                <a:spcPts val="0"/>
              </a:spcAft>
              <a:buSzPts val="2000"/>
              <a:buFont typeface="Play"/>
              <a:buNone/>
              <a:defRPr sz="2000" b="1">
                <a:latin typeface="Play"/>
                <a:ea typeface="Play"/>
                <a:cs typeface="Play"/>
                <a:sym typeface="Play"/>
              </a:defRPr>
            </a:lvl5pPr>
            <a:lvl6pPr lvl="5" algn="ctr" rtl="0">
              <a:lnSpc>
                <a:spcPct val="100000"/>
              </a:lnSpc>
              <a:spcBef>
                <a:spcPts val="0"/>
              </a:spcBef>
              <a:spcAft>
                <a:spcPts val="0"/>
              </a:spcAft>
              <a:buSzPts val="2000"/>
              <a:buFont typeface="Play"/>
              <a:buNone/>
              <a:defRPr sz="2000" b="1">
                <a:latin typeface="Play"/>
                <a:ea typeface="Play"/>
                <a:cs typeface="Play"/>
                <a:sym typeface="Play"/>
              </a:defRPr>
            </a:lvl6pPr>
            <a:lvl7pPr lvl="6" algn="ctr" rtl="0">
              <a:lnSpc>
                <a:spcPct val="100000"/>
              </a:lnSpc>
              <a:spcBef>
                <a:spcPts val="0"/>
              </a:spcBef>
              <a:spcAft>
                <a:spcPts val="0"/>
              </a:spcAft>
              <a:buSzPts val="2000"/>
              <a:buFont typeface="Play"/>
              <a:buNone/>
              <a:defRPr sz="2000" b="1">
                <a:latin typeface="Play"/>
                <a:ea typeface="Play"/>
                <a:cs typeface="Play"/>
                <a:sym typeface="Play"/>
              </a:defRPr>
            </a:lvl7pPr>
            <a:lvl8pPr lvl="7" algn="ctr" rtl="0">
              <a:lnSpc>
                <a:spcPct val="100000"/>
              </a:lnSpc>
              <a:spcBef>
                <a:spcPts val="0"/>
              </a:spcBef>
              <a:spcAft>
                <a:spcPts val="0"/>
              </a:spcAft>
              <a:buSzPts val="2000"/>
              <a:buFont typeface="Play"/>
              <a:buNone/>
              <a:defRPr sz="2000" b="1">
                <a:latin typeface="Play"/>
                <a:ea typeface="Play"/>
                <a:cs typeface="Play"/>
                <a:sym typeface="Play"/>
              </a:defRPr>
            </a:lvl8pPr>
            <a:lvl9pPr lvl="8" algn="ctr" rtl="0">
              <a:lnSpc>
                <a:spcPct val="100000"/>
              </a:lnSpc>
              <a:spcBef>
                <a:spcPts val="0"/>
              </a:spcBef>
              <a:spcAft>
                <a:spcPts val="0"/>
              </a:spcAft>
              <a:buSzPts val="2000"/>
              <a:buFont typeface="Play"/>
              <a:buNone/>
              <a:defRPr sz="2000" b="1">
                <a:latin typeface="Play"/>
                <a:ea typeface="Play"/>
                <a:cs typeface="Play"/>
                <a:sym typeface="Play"/>
              </a:defRPr>
            </a:lvl9pPr>
          </a:lstStyle>
          <a:p>
            <a:endParaRPr/>
          </a:p>
        </p:txBody>
      </p:sp>
      <p:sp>
        <p:nvSpPr>
          <p:cNvPr id="2112" name="Google Shape;2112;p33"/>
          <p:cNvSpPr txBox="1">
            <a:spLocks noGrp="1"/>
          </p:cNvSpPr>
          <p:nvPr>
            <p:ph type="subTitle" idx="5"/>
          </p:nvPr>
        </p:nvSpPr>
        <p:spPr>
          <a:xfrm>
            <a:off x="5960600" y="2131743"/>
            <a:ext cx="2165700" cy="478200"/>
          </a:xfrm>
          <a:prstGeom prst="rect">
            <a:avLst/>
          </a:prstGeom>
        </p:spPr>
        <p:txBody>
          <a:bodyPr spcFirstLastPara="1" wrap="square" lIns="91425" tIns="0"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113" name="Google Shape;2113;p33"/>
          <p:cNvSpPr txBox="1">
            <a:spLocks noGrp="1"/>
          </p:cNvSpPr>
          <p:nvPr>
            <p:ph type="subTitle" idx="6"/>
          </p:nvPr>
        </p:nvSpPr>
        <p:spPr>
          <a:xfrm>
            <a:off x="5960600" y="1444193"/>
            <a:ext cx="2165700" cy="687600"/>
          </a:xfrm>
          <a:prstGeom prst="rect">
            <a:avLst/>
          </a:prstGeom>
        </p:spPr>
        <p:txBody>
          <a:bodyPr spcFirstLastPara="1" wrap="square" lIns="91425" tIns="0" rIns="91425" bIns="91425" anchor="t" anchorCtr="0">
            <a:noAutofit/>
          </a:bodyPr>
          <a:lstStyle>
            <a:lvl1pPr lvl="0" algn="ctr" rtl="0">
              <a:lnSpc>
                <a:spcPct val="100000"/>
              </a:lnSpc>
              <a:spcBef>
                <a:spcPts val="0"/>
              </a:spcBef>
              <a:spcAft>
                <a:spcPts val="0"/>
              </a:spcAft>
              <a:buSzPts val="2000"/>
              <a:buFont typeface="Play"/>
              <a:buNone/>
              <a:defRPr sz="2000" b="1">
                <a:latin typeface="Play"/>
                <a:ea typeface="Play"/>
                <a:cs typeface="Play"/>
                <a:sym typeface="Play"/>
              </a:defRPr>
            </a:lvl1pPr>
            <a:lvl2pPr lvl="1" algn="ctr" rtl="0">
              <a:lnSpc>
                <a:spcPct val="100000"/>
              </a:lnSpc>
              <a:spcBef>
                <a:spcPts val="0"/>
              </a:spcBef>
              <a:spcAft>
                <a:spcPts val="0"/>
              </a:spcAft>
              <a:buSzPts val="2000"/>
              <a:buFont typeface="Play"/>
              <a:buNone/>
              <a:defRPr sz="2000" b="1">
                <a:latin typeface="Play"/>
                <a:ea typeface="Play"/>
                <a:cs typeface="Play"/>
                <a:sym typeface="Play"/>
              </a:defRPr>
            </a:lvl2pPr>
            <a:lvl3pPr lvl="2" algn="ctr" rtl="0">
              <a:lnSpc>
                <a:spcPct val="100000"/>
              </a:lnSpc>
              <a:spcBef>
                <a:spcPts val="0"/>
              </a:spcBef>
              <a:spcAft>
                <a:spcPts val="0"/>
              </a:spcAft>
              <a:buSzPts val="2000"/>
              <a:buFont typeface="Play"/>
              <a:buNone/>
              <a:defRPr sz="2000" b="1">
                <a:latin typeface="Play"/>
                <a:ea typeface="Play"/>
                <a:cs typeface="Play"/>
                <a:sym typeface="Play"/>
              </a:defRPr>
            </a:lvl3pPr>
            <a:lvl4pPr lvl="3" algn="ctr" rtl="0">
              <a:lnSpc>
                <a:spcPct val="100000"/>
              </a:lnSpc>
              <a:spcBef>
                <a:spcPts val="0"/>
              </a:spcBef>
              <a:spcAft>
                <a:spcPts val="0"/>
              </a:spcAft>
              <a:buSzPts val="2000"/>
              <a:buFont typeface="Play"/>
              <a:buNone/>
              <a:defRPr sz="2000" b="1">
                <a:latin typeface="Play"/>
                <a:ea typeface="Play"/>
                <a:cs typeface="Play"/>
                <a:sym typeface="Play"/>
              </a:defRPr>
            </a:lvl4pPr>
            <a:lvl5pPr lvl="4" algn="ctr" rtl="0">
              <a:lnSpc>
                <a:spcPct val="100000"/>
              </a:lnSpc>
              <a:spcBef>
                <a:spcPts val="0"/>
              </a:spcBef>
              <a:spcAft>
                <a:spcPts val="0"/>
              </a:spcAft>
              <a:buSzPts val="2000"/>
              <a:buFont typeface="Play"/>
              <a:buNone/>
              <a:defRPr sz="2000" b="1">
                <a:latin typeface="Play"/>
                <a:ea typeface="Play"/>
                <a:cs typeface="Play"/>
                <a:sym typeface="Play"/>
              </a:defRPr>
            </a:lvl5pPr>
            <a:lvl6pPr lvl="5" algn="ctr" rtl="0">
              <a:lnSpc>
                <a:spcPct val="100000"/>
              </a:lnSpc>
              <a:spcBef>
                <a:spcPts val="0"/>
              </a:spcBef>
              <a:spcAft>
                <a:spcPts val="0"/>
              </a:spcAft>
              <a:buSzPts val="2000"/>
              <a:buFont typeface="Play"/>
              <a:buNone/>
              <a:defRPr sz="2000" b="1">
                <a:latin typeface="Play"/>
                <a:ea typeface="Play"/>
                <a:cs typeface="Play"/>
                <a:sym typeface="Play"/>
              </a:defRPr>
            </a:lvl6pPr>
            <a:lvl7pPr lvl="6" algn="ctr" rtl="0">
              <a:lnSpc>
                <a:spcPct val="100000"/>
              </a:lnSpc>
              <a:spcBef>
                <a:spcPts val="0"/>
              </a:spcBef>
              <a:spcAft>
                <a:spcPts val="0"/>
              </a:spcAft>
              <a:buSzPts val="2000"/>
              <a:buFont typeface="Play"/>
              <a:buNone/>
              <a:defRPr sz="2000" b="1">
                <a:latin typeface="Play"/>
                <a:ea typeface="Play"/>
                <a:cs typeface="Play"/>
                <a:sym typeface="Play"/>
              </a:defRPr>
            </a:lvl7pPr>
            <a:lvl8pPr lvl="7" algn="ctr" rtl="0">
              <a:lnSpc>
                <a:spcPct val="100000"/>
              </a:lnSpc>
              <a:spcBef>
                <a:spcPts val="0"/>
              </a:spcBef>
              <a:spcAft>
                <a:spcPts val="0"/>
              </a:spcAft>
              <a:buSzPts val="2000"/>
              <a:buFont typeface="Play"/>
              <a:buNone/>
              <a:defRPr sz="2000" b="1">
                <a:latin typeface="Play"/>
                <a:ea typeface="Play"/>
                <a:cs typeface="Play"/>
                <a:sym typeface="Play"/>
              </a:defRPr>
            </a:lvl8pPr>
            <a:lvl9pPr lvl="8" algn="ctr" rtl="0">
              <a:lnSpc>
                <a:spcPct val="100000"/>
              </a:lnSpc>
              <a:spcBef>
                <a:spcPts val="0"/>
              </a:spcBef>
              <a:spcAft>
                <a:spcPts val="0"/>
              </a:spcAft>
              <a:buSzPts val="2000"/>
              <a:buFont typeface="Play"/>
              <a:buNone/>
              <a:defRPr sz="2000" b="1">
                <a:latin typeface="Play"/>
                <a:ea typeface="Play"/>
                <a:cs typeface="Play"/>
                <a:sym typeface="Play"/>
              </a:defRPr>
            </a:lvl9pPr>
          </a:lstStyle>
          <a:p>
            <a:endParaRPr/>
          </a:p>
        </p:txBody>
      </p:sp>
      <p:sp>
        <p:nvSpPr>
          <p:cNvPr id="2114" name="Google Shape;2114;p33"/>
          <p:cNvSpPr txBox="1">
            <a:spLocks noGrp="1"/>
          </p:cNvSpPr>
          <p:nvPr>
            <p:ph type="subTitle" idx="7"/>
          </p:nvPr>
        </p:nvSpPr>
        <p:spPr>
          <a:xfrm>
            <a:off x="5960600" y="3600443"/>
            <a:ext cx="2165700" cy="478200"/>
          </a:xfrm>
          <a:prstGeom prst="rect">
            <a:avLst/>
          </a:prstGeom>
        </p:spPr>
        <p:txBody>
          <a:bodyPr spcFirstLastPara="1" wrap="square" lIns="91425" tIns="0"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115" name="Google Shape;2115;p33"/>
          <p:cNvSpPr txBox="1">
            <a:spLocks noGrp="1"/>
          </p:cNvSpPr>
          <p:nvPr>
            <p:ph type="subTitle" idx="8"/>
          </p:nvPr>
        </p:nvSpPr>
        <p:spPr>
          <a:xfrm>
            <a:off x="5960600" y="2912893"/>
            <a:ext cx="2165700" cy="687600"/>
          </a:xfrm>
          <a:prstGeom prst="rect">
            <a:avLst/>
          </a:prstGeom>
        </p:spPr>
        <p:txBody>
          <a:bodyPr spcFirstLastPara="1" wrap="square" lIns="91425" tIns="0" rIns="91425" bIns="91425" anchor="t" anchorCtr="0">
            <a:noAutofit/>
          </a:bodyPr>
          <a:lstStyle>
            <a:lvl1pPr lvl="0" algn="ctr" rtl="0">
              <a:lnSpc>
                <a:spcPct val="100000"/>
              </a:lnSpc>
              <a:spcBef>
                <a:spcPts val="0"/>
              </a:spcBef>
              <a:spcAft>
                <a:spcPts val="0"/>
              </a:spcAft>
              <a:buSzPts val="2000"/>
              <a:buFont typeface="Play"/>
              <a:buNone/>
              <a:defRPr sz="2000" b="1">
                <a:latin typeface="Play"/>
                <a:ea typeface="Play"/>
                <a:cs typeface="Play"/>
                <a:sym typeface="Play"/>
              </a:defRPr>
            </a:lvl1pPr>
            <a:lvl2pPr lvl="1" algn="ctr" rtl="0">
              <a:lnSpc>
                <a:spcPct val="100000"/>
              </a:lnSpc>
              <a:spcBef>
                <a:spcPts val="0"/>
              </a:spcBef>
              <a:spcAft>
                <a:spcPts val="0"/>
              </a:spcAft>
              <a:buSzPts val="2000"/>
              <a:buFont typeface="Play"/>
              <a:buNone/>
              <a:defRPr sz="2000" b="1">
                <a:latin typeface="Play"/>
                <a:ea typeface="Play"/>
                <a:cs typeface="Play"/>
                <a:sym typeface="Play"/>
              </a:defRPr>
            </a:lvl2pPr>
            <a:lvl3pPr lvl="2" algn="ctr" rtl="0">
              <a:lnSpc>
                <a:spcPct val="100000"/>
              </a:lnSpc>
              <a:spcBef>
                <a:spcPts val="0"/>
              </a:spcBef>
              <a:spcAft>
                <a:spcPts val="0"/>
              </a:spcAft>
              <a:buSzPts val="2000"/>
              <a:buFont typeface="Play"/>
              <a:buNone/>
              <a:defRPr sz="2000" b="1">
                <a:latin typeface="Play"/>
                <a:ea typeface="Play"/>
                <a:cs typeface="Play"/>
                <a:sym typeface="Play"/>
              </a:defRPr>
            </a:lvl3pPr>
            <a:lvl4pPr lvl="3" algn="ctr" rtl="0">
              <a:lnSpc>
                <a:spcPct val="100000"/>
              </a:lnSpc>
              <a:spcBef>
                <a:spcPts val="0"/>
              </a:spcBef>
              <a:spcAft>
                <a:spcPts val="0"/>
              </a:spcAft>
              <a:buSzPts val="2000"/>
              <a:buFont typeface="Play"/>
              <a:buNone/>
              <a:defRPr sz="2000" b="1">
                <a:latin typeface="Play"/>
                <a:ea typeface="Play"/>
                <a:cs typeface="Play"/>
                <a:sym typeface="Play"/>
              </a:defRPr>
            </a:lvl4pPr>
            <a:lvl5pPr lvl="4" algn="ctr" rtl="0">
              <a:lnSpc>
                <a:spcPct val="100000"/>
              </a:lnSpc>
              <a:spcBef>
                <a:spcPts val="0"/>
              </a:spcBef>
              <a:spcAft>
                <a:spcPts val="0"/>
              </a:spcAft>
              <a:buSzPts val="2000"/>
              <a:buFont typeface="Play"/>
              <a:buNone/>
              <a:defRPr sz="2000" b="1">
                <a:latin typeface="Play"/>
                <a:ea typeface="Play"/>
                <a:cs typeface="Play"/>
                <a:sym typeface="Play"/>
              </a:defRPr>
            </a:lvl5pPr>
            <a:lvl6pPr lvl="5" algn="ctr" rtl="0">
              <a:lnSpc>
                <a:spcPct val="100000"/>
              </a:lnSpc>
              <a:spcBef>
                <a:spcPts val="0"/>
              </a:spcBef>
              <a:spcAft>
                <a:spcPts val="0"/>
              </a:spcAft>
              <a:buSzPts val="2000"/>
              <a:buFont typeface="Play"/>
              <a:buNone/>
              <a:defRPr sz="2000" b="1">
                <a:latin typeface="Play"/>
                <a:ea typeface="Play"/>
                <a:cs typeface="Play"/>
                <a:sym typeface="Play"/>
              </a:defRPr>
            </a:lvl6pPr>
            <a:lvl7pPr lvl="6" algn="ctr" rtl="0">
              <a:lnSpc>
                <a:spcPct val="100000"/>
              </a:lnSpc>
              <a:spcBef>
                <a:spcPts val="0"/>
              </a:spcBef>
              <a:spcAft>
                <a:spcPts val="0"/>
              </a:spcAft>
              <a:buSzPts val="2000"/>
              <a:buFont typeface="Play"/>
              <a:buNone/>
              <a:defRPr sz="2000" b="1">
                <a:latin typeface="Play"/>
                <a:ea typeface="Play"/>
                <a:cs typeface="Play"/>
                <a:sym typeface="Play"/>
              </a:defRPr>
            </a:lvl7pPr>
            <a:lvl8pPr lvl="7" algn="ctr" rtl="0">
              <a:lnSpc>
                <a:spcPct val="100000"/>
              </a:lnSpc>
              <a:spcBef>
                <a:spcPts val="0"/>
              </a:spcBef>
              <a:spcAft>
                <a:spcPts val="0"/>
              </a:spcAft>
              <a:buSzPts val="2000"/>
              <a:buFont typeface="Play"/>
              <a:buNone/>
              <a:defRPr sz="2000" b="1">
                <a:latin typeface="Play"/>
                <a:ea typeface="Play"/>
                <a:cs typeface="Play"/>
                <a:sym typeface="Play"/>
              </a:defRPr>
            </a:lvl8pPr>
            <a:lvl9pPr lvl="8" algn="ctr" rtl="0">
              <a:lnSpc>
                <a:spcPct val="100000"/>
              </a:lnSpc>
              <a:spcBef>
                <a:spcPts val="0"/>
              </a:spcBef>
              <a:spcAft>
                <a:spcPts val="0"/>
              </a:spcAft>
              <a:buSzPts val="2000"/>
              <a:buFont typeface="Play"/>
              <a:buNone/>
              <a:defRPr sz="2000" b="1">
                <a:latin typeface="Play"/>
                <a:ea typeface="Play"/>
                <a:cs typeface="Play"/>
                <a:sym typeface="Play"/>
              </a:defRPr>
            </a:lvl9pPr>
          </a:lstStyle>
          <a:p>
            <a:endParaRPr/>
          </a:p>
        </p:txBody>
      </p:sp>
      <p:sp>
        <p:nvSpPr>
          <p:cNvPr id="2116" name="Google Shape;2116;p33"/>
          <p:cNvSpPr txBox="1">
            <a:spLocks noGrp="1"/>
          </p:cNvSpPr>
          <p:nvPr>
            <p:ph type="subTitle" idx="9"/>
          </p:nvPr>
        </p:nvSpPr>
        <p:spPr>
          <a:xfrm>
            <a:off x="3489313" y="2131743"/>
            <a:ext cx="2165700" cy="478200"/>
          </a:xfrm>
          <a:prstGeom prst="rect">
            <a:avLst/>
          </a:prstGeom>
        </p:spPr>
        <p:txBody>
          <a:bodyPr spcFirstLastPara="1" wrap="square" lIns="91425" tIns="0"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117" name="Google Shape;2117;p33"/>
          <p:cNvSpPr txBox="1">
            <a:spLocks noGrp="1"/>
          </p:cNvSpPr>
          <p:nvPr>
            <p:ph type="subTitle" idx="13"/>
          </p:nvPr>
        </p:nvSpPr>
        <p:spPr>
          <a:xfrm>
            <a:off x="3489313" y="1444193"/>
            <a:ext cx="2165700" cy="687600"/>
          </a:xfrm>
          <a:prstGeom prst="rect">
            <a:avLst/>
          </a:prstGeom>
        </p:spPr>
        <p:txBody>
          <a:bodyPr spcFirstLastPara="1" wrap="square" lIns="91425" tIns="0" rIns="91425" bIns="91425" anchor="t" anchorCtr="0">
            <a:noAutofit/>
          </a:bodyPr>
          <a:lstStyle>
            <a:lvl1pPr lvl="0" algn="ctr" rtl="0">
              <a:lnSpc>
                <a:spcPct val="100000"/>
              </a:lnSpc>
              <a:spcBef>
                <a:spcPts val="0"/>
              </a:spcBef>
              <a:spcAft>
                <a:spcPts val="0"/>
              </a:spcAft>
              <a:buSzPts val="2000"/>
              <a:buFont typeface="Play"/>
              <a:buNone/>
              <a:defRPr sz="2000" b="1">
                <a:latin typeface="Play"/>
                <a:ea typeface="Play"/>
                <a:cs typeface="Play"/>
                <a:sym typeface="Play"/>
              </a:defRPr>
            </a:lvl1pPr>
            <a:lvl2pPr lvl="1" algn="ctr" rtl="0">
              <a:lnSpc>
                <a:spcPct val="100000"/>
              </a:lnSpc>
              <a:spcBef>
                <a:spcPts val="0"/>
              </a:spcBef>
              <a:spcAft>
                <a:spcPts val="0"/>
              </a:spcAft>
              <a:buSzPts val="2000"/>
              <a:buFont typeface="Play"/>
              <a:buNone/>
              <a:defRPr sz="2000" b="1">
                <a:latin typeface="Play"/>
                <a:ea typeface="Play"/>
                <a:cs typeface="Play"/>
                <a:sym typeface="Play"/>
              </a:defRPr>
            </a:lvl2pPr>
            <a:lvl3pPr lvl="2" algn="ctr" rtl="0">
              <a:lnSpc>
                <a:spcPct val="100000"/>
              </a:lnSpc>
              <a:spcBef>
                <a:spcPts val="0"/>
              </a:spcBef>
              <a:spcAft>
                <a:spcPts val="0"/>
              </a:spcAft>
              <a:buSzPts val="2000"/>
              <a:buFont typeface="Play"/>
              <a:buNone/>
              <a:defRPr sz="2000" b="1">
                <a:latin typeface="Play"/>
                <a:ea typeface="Play"/>
                <a:cs typeface="Play"/>
                <a:sym typeface="Play"/>
              </a:defRPr>
            </a:lvl3pPr>
            <a:lvl4pPr lvl="3" algn="ctr" rtl="0">
              <a:lnSpc>
                <a:spcPct val="100000"/>
              </a:lnSpc>
              <a:spcBef>
                <a:spcPts val="0"/>
              </a:spcBef>
              <a:spcAft>
                <a:spcPts val="0"/>
              </a:spcAft>
              <a:buSzPts val="2000"/>
              <a:buFont typeface="Play"/>
              <a:buNone/>
              <a:defRPr sz="2000" b="1">
                <a:latin typeface="Play"/>
                <a:ea typeface="Play"/>
                <a:cs typeface="Play"/>
                <a:sym typeface="Play"/>
              </a:defRPr>
            </a:lvl4pPr>
            <a:lvl5pPr lvl="4" algn="ctr" rtl="0">
              <a:lnSpc>
                <a:spcPct val="100000"/>
              </a:lnSpc>
              <a:spcBef>
                <a:spcPts val="0"/>
              </a:spcBef>
              <a:spcAft>
                <a:spcPts val="0"/>
              </a:spcAft>
              <a:buSzPts val="2000"/>
              <a:buFont typeface="Play"/>
              <a:buNone/>
              <a:defRPr sz="2000" b="1">
                <a:latin typeface="Play"/>
                <a:ea typeface="Play"/>
                <a:cs typeface="Play"/>
                <a:sym typeface="Play"/>
              </a:defRPr>
            </a:lvl5pPr>
            <a:lvl6pPr lvl="5" algn="ctr" rtl="0">
              <a:lnSpc>
                <a:spcPct val="100000"/>
              </a:lnSpc>
              <a:spcBef>
                <a:spcPts val="0"/>
              </a:spcBef>
              <a:spcAft>
                <a:spcPts val="0"/>
              </a:spcAft>
              <a:buSzPts val="2000"/>
              <a:buFont typeface="Play"/>
              <a:buNone/>
              <a:defRPr sz="2000" b="1">
                <a:latin typeface="Play"/>
                <a:ea typeface="Play"/>
                <a:cs typeface="Play"/>
                <a:sym typeface="Play"/>
              </a:defRPr>
            </a:lvl6pPr>
            <a:lvl7pPr lvl="6" algn="ctr" rtl="0">
              <a:lnSpc>
                <a:spcPct val="100000"/>
              </a:lnSpc>
              <a:spcBef>
                <a:spcPts val="0"/>
              </a:spcBef>
              <a:spcAft>
                <a:spcPts val="0"/>
              </a:spcAft>
              <a:buSzPts val="2000"/>
              <a:buFont typeface="Play"/>
              <a:buNone/>
              <a:defRPr sz="2000" b="1">
                <a:latin typeface="Play"/>
                <a:ea typeface="Play"/>
                <a:cs typeface="Play"/>
                <a:sym typeface="Play"/>
              </a:defRPr>
            </a:lvl7pPr>
            <a:lvl8pPr lvl="7" algn="ctr" rtl="0">
              <a:lnSpc>
                <a:spcPct val="100000"/>
              </a:lnSpc>
              <a:spcBef>
                <a:spcPts val="0"/>
              </a:spcBef>
              <a:spcAft>
                <a:spcPts val="0"/>
              </a:spcAft>
              <a:buSzPts val="2000"/>
              <a:buFont typeface="Play"/>
              <a:buNone/>
              <a:defRPr sz="2000" b="1">
                <a:latin typeface="Play"/>
                <a:ea typeface="Play"/>
                <a:cs typeface="Play"/>
                <a:sym typeface="Play"/>
              </a:defRPr>
            </a:lvl8pPr>
            <a:lvl9pPr lvl="8" algn="ctr" rtl="0">
              <a:lnSpc>
                <a:spcPct val="100000"/>
              </a:lnSpc>
              <a:spcBef>
                <a:spcPts val="0"/>
              </a:spcBef>
              <a:spcAft>
                <a:spcPts val="0"/>
              </a:spcAft>
              <a:buSzPts val="2000"/>
              <a:buFont typeface="Play"/>
              <a:buNone/>
              <a:defRPr sz="2000" b="1">
                <a:latin typeface="Play"/>
                <a:ea typeface="Play"/>
                <a:cs typeface="Play"/>
                <a:sym typeface="Play"/>
              </a:defRPr>
            </a:lvl9pPr>
          </a:lstStyle>
          <a:p>
            <a:endParaRPr/>
          </a:p>
        </p:txBody>
      </p:sp>
      <p:sp>
        <p:nvSpPr>
          <p:cNvPr id="2118" name="Google Shape;2118;p33"/>
          <p:cNvSpPr txBox="1">
            <a:spLocks noGrp="1"/>
          </p:cNvSpPr>
          <p:nvPr>
            <p:ph type="subTitle" idx="14"/>
          </p:nvPr>
        </p:nvSpPr>
        <p:spPr>
          <a:xfrm>
            <a:off x="3489313" y="3600443"/>
            <a:ext cx="2165700" cy="478200"/>
          </a:xfrm>
          <a:prstGeom prst="rect">
            <a:avLst/>
          </a:prstGeom>
        </p:spPr>
        <p:txBody>
          <a:bodyPr spcFirstLastPara="1" wrap="square" lIns="91425" tIns="0"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119" name="Google Shape;2119;p33"/>
          <p:cNvSpPr txBox="1">
            <a:spLocks noGrp="1"/>
          </p:cNvSpPr>
          <p:nvPr>
            <p:ph type="subTitle" idx="15"/>
          </p:nvPr>
        </p:nvSpPr>
        <p:spPr>
          <a:xfrm>
            <a:off x="3489313" y="2912893"/>
            <a:ext cx="2165700" cy="687600"/>
          </a:xfrm>
          <a:prstGeom prst="rect">
            <a:avLst/>
          </a:prstGeom>
        </p:spPr>
        <p:txBody>
          <a:bodyPr spcFirstLastPara="1" wrap="square" lIns="91425" tIns="0" rIns="91425" bIns="91425" anchor="t" anchorCtr="0">
            <a:noAutofit/>
          </a:bodyPr>
          <a:lstStyle>
            <a:lvl1pPr lvl="0" algn="ctr" rtl="0">
              <a:lnSpc>
                <a:spcPct val="100000"/>
              </a:lnSpc>
              <a:spcBef>
                <a:spcPts val="0"/>
              </a:spcBef>
              <a:spcAft>
                <a:spcPts val="0"/>
              </a:spcAft>
              <a:buSzPts val="2000"/>
              <a:buFont typeface="Play"/>
              <a:buNone/>
              <a:defRPr sz="2000" b="1">
                <a:latin typeface="Play"/>
                <a:ea typeface="Play"/>
                <a:cs typeface="Play"/>
                <a:sym typeface="Play"/>
              </a:defRPr>
            </a:lvl1pPr>
            <a:lvl2pPr lvl="1" algn="ctr" rtl="0">
              <a:lnSpc>
                <a:spcPct val="100000"/>
              </a:lnSpc>
              <a:spcBef>
                <a:spcPts val="0"/>
              </a:spcBef>
              <a:spcAft>
                <a:spcPts val="0"/>
              </a:spcAft>
              <a:buSzPts val="2000"/>
              <a:buFont typeface="Play"/>
              <a:buNone/>
              <a:defRPr sz="2000" b="1">
                <a:latin typeface="Play"/>
                <a:ea typeface="Play"/>
                <a:cs typeface="Play"/>
                <a:sym typeface="Play"/>
              </a:defRPr>
            </a:lvl2pPr>
            <a:lvl3pPr lvl="2" algn="ctr" rtl="0">
              <a:lnSpc>
                <a:spcPct val="100000"/>
              </a:lnSpc>
              <a:spcBef>
                <a:spcPts val="0"/>
              </a:spcBef>
              <a:spcAft>
                <a:spcPts val="0"/>
              </a:spcAft>
              <a:buSzPts val="2000"/>
              <a:buFont typeface="Play"/>
              <a:buNone/>
              <a:defRPr sz="2000" b="1">
                <a:latin typeface="Play"/>
                <a:ea typeface="Play"/>
                <a:cs typeface="Play"/>
                <a:sym typeface="Play"/>
              </a:defRPr>
            </a:lvl3pPr>
            <a:lvl4pPr lvl="3" algn="ctr" rtl="0">
              <a:lnSpc>
                <a:spcPct val="100000"/>
              </a:lnSpc>
              <a:spcBef>
                <a:spcPts val="0"/>
              </a:spcBef>
              <a:spcAft>
                <a:spcPts val="0"/>
              </a:spcAft>
              <a:buSzPts val="2000"/>
              <a:buFont typeface="Play"/>
              <a:buNone/>
              <a:defRPr sz="2000" b="1">
                <a:latin typeface="Play"/>
                <a:ea typeface="Play"/>
                <a:cs typeface="Play"/>
                <a:sym typeface="Play"/>
              </a:defRPr>
            </a:lvl4pPr>
            <a:lvl5pPr lvl="4" algn="ctr" rtl="0">
              <a:lnSpc>
                <a:spcPct val="100000"/>
              </a:lnSpc>
              <a:spcBef>
                <a:spcPts val="0"/>
              </a:spcBef>
              <a:spcAft>
                <a:spcPts val="0"/>
              </a:spcAft>
              <a:buSzPts val="2000"/>
              <a:buFont typeface="Play"/>
              <a:buNone/>
              <a:defRPr sz="2000" b="1">
                <a:latin typeface="Play"/>
                <a:ea typeface="Play"/>
                <a:cs typeface="Play"/>
                <a:sym typeface="Play"/>
              </a:defRPr>
            </a:lvl5pPr>
            <a:lvl6pPr lvl="5" algn="ctr" rtl="0">
              <a:lnSpc>
                <a:spcPct val="100000"/>
              </a:lnSpc>
              <a:spcBef>
                <a:spcPts val="0"/>
              </a:spcBef>
              <a:spcAft>
                <a:spcPts val="0"/>
              </a:spcAft>
              <a:buSzPts val="2000"/>
              <a:buFont typeface="Play"/>
              <a:buNone/>
              <a:defRPr sz="2000" b="1">
                <a:latin typeface="Play"/>
                <a:ea typeface="Play"/>
                <a:cs typeface="Play"/>
                <a:sym typeface="Play"/>
              </a:defRPr>
            </a:lvl6pPr>
            <a:lvl7pPr lvl="6" algn="ctr" rtl="0">
              <a:lnSpc>
                <a:spcPct val="100000"/>
              </a:lnSpc>
              <a:spcBef>
                <a:spcPts val="0"/>
              </a:spcBef>
              <a:spcAft>
                <a:spcPts val="0"/>
              </a:spcAft>
              <a:buSzPts val="2000"/>
              <a:buFont typeface="Play"/>
              <a:buNone/>
              <a:defRPr sz="2000" b="1">
                <a:latin typeface="Play"/>
                <a:ea typeface="Play"/>
                <a:cs typeface="Play"/>
                <a:sym typeface="Play"/>
              </a:defRPr>
            </a:lvl7pPr>
            <a:lvl8pPr lvl="7" algn="ctr" rtl="0">
              <a:lnSpc>
                <a:spcPct val="100000"/>
              </a:lnSpc>
              <a:spcBef>
                <a:spcPts val="0"/>
              </a:spcBef>
              <a:spcAft>
                <a:spcPts val="0"/>
              </a:spcAft>
              <a:buSzPts val="2000"/>
              <a:buFont typeface="Play"/>
              <a:buNone/>
              <a:defRPr sz="2000" b="1">
                <a:latin typeface="Play"/>
                <a:ea typeface="Play"/>
                <a:cs typeface="Play"/>
                <a:sym typeface="Play"/>
              </a:defRPr>
            </a:lvl8pPr>
            <a:lvl9pPr lvl="8" algn="ctr" rtl="0">
              <a:lnSpc>
                <a:spcPct val="100000"/>
              </a:lnSpc>
              <a:spcBef>
                <a:spcPts val="0"/>
              </a:spcBef>
              <a:spcAft>
                <a:spcPts val="0"/>
              </a:spcAft>
              <a:buSzPts val="2000"/>
              <a:buFont typeface="Play"/>
              <a:buNone/>
              <a:defRPr sz="2000" b="1">
                <a:latin typeface="Play"/>
                <a:ea typeface="Play"/>
                <a:cs typeface="Play"/>
                <a:sym typeface="Play"/>
              </a:defRPr>
            </a:lvl9pPr>
          </a:lstStyle>
          <a:p>
            <a:endParaRPr/>
          </a:p>
        </p:txBody>
      </p:sp>
      <p:grpSp>
        <p:nvGrpSpPr>
          <p:cNvPr id="2120" name="Google Shape;2120;p33"/>
          <p:cNvGrpSpPr/>
          <p:nvPr/>
        </p:nvGrpSpPr>
        <p:grpSpPr>
          <a:xfrm rot="5400000">
            <a:off x="1166050" y="3082013"/>
            <a:ext cx="237939" cy="3223487"/>
            <a:chOff x="8202950" y="1983213"/>
            <a:chExt cx="237939" cy="3223487"/>
          </a:xfrm>
        </p:grpSpPr>
        <p:sp>
          <p:nvSpPr>
            <p:cNvPr id="2121" name="Google Shape;2121;p33"/>
            <p:cNvSpPr/>
            <p:nvPr/>
          </p:nvSpPr>
          <p:spPr>
            <a:xfrm>
              <a:off x="8202950" y="2093625"/>
              <a:ext cx="182750" cy="3113075"/>
            </a:xfrm>
            <a:custGeom>
              <a:avLst/>
              <a:gdLst/>
              <a:ahLst/>
              <a:cxnLst/>
              <a:rect l="l" t="t" r="r" b="b"/>
              <a:pathLst>
                <a:path w="7310" h="124523" extrusionOk="0">
                  <a:moveTo>
                    <a:pt x="6787" y="124523"/>
                  </a:moveTo>
                  <a:lnTo>
                    <a:pt x="7236" y="67122"/>
                  </a:lnTo>
                  <a:lnTo>
                    <a:pt x="0" y="57280"/>
                  </a:lnTo>
                  <a:lnTo>
                    <a:pt x="0" y="33256"/>
                  </a:lnTo>
                  <a:lnTo>
                    <a:pt x="7310" y="23088"/>
                  </a:lnTo>
                  <a:lnTo>
                    <a:pt x="7253" y="0"/>
                  </a:lnTo>
                </a:path>
              </a:pathLst>
            </a:cu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sp>
        <p:sp>
          <p:nvSpPr>
            <p:cNvPr id="2122" name="Google Shape;2122;p33"/>
            <p:cNvSpPr/>
            <p:nvPr/>
          </p:nvSpPr>
          <p:spPr>
            <a:xfrm>
              <a:off x="8330489" y="1983213"/>
              <a:ext cx="110400" cy="1104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33"/>
            <p:cNvSpPr/>
            <p:nvPr/>
          </p:nvSpPr>
          <p:spPr>
            <a:xfrm>
              <a:off x="8202950" y="2093625"/>
              <a:ext cx="182750" cy="3113075"/>
            </a:xfrm>
            <a:custGeom>
              <a:avLst/>
              <a:gdLst/>
              <a:ahLst/>
              <a:cxnLst/>
              <a:rect l="l" t="t" r="r" b="b"/>
              <a:pathLst>
                <a:path w="7310" h="124523" extrusionOk="0">
                  <a:moveTo>
                    <a:pt x="6787" y="124523"/>
                  </a:moveTo>
                  <a:lnTo>
                    <a:pt x="7236" y="67122"/>
                  </a:lnTo>
                  <a:lnTo>
                    <a:pt x="0" y="57280"/>
                  </a:lnTo>
                  <a:lnTo>
                    <a:pt x="0" y="33256"/>
                  </a:lnTo>
                  <a:lnTo>
                    <a:pt x="7310" y="23088"/>
                  </a:lnTo>
                  <a:lnTo>
                    <a:pt x="7253" y="0"/>
                  </a:lnTo>
                </a:path>
              </a:pathLst>
            </a:cu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sp>
        <p:sp>
          <p:nvSpPr>
            <p:cNvPr id="2124" name="Google Shape;2124;p33"/>
            <p:cNvSpPr/>
            <p:nvPr/>
          </p:nvSpPr>
          <p:spPr>
            <a:xfrm>
              <a:off x="8330489" y="1983213"/>
              <a:ext cx="110400" cy="1104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25" name="Google Shape;2125;p33"/>
          <p:cNvGrpSpPr/>
          <p:nvPr/>
        </p:nvGrpSpPr>
        <p:grpSpPr>
          <a:xfrm flipH="1">
            <a:off x="8430763" y="-4899154"/>
            <a:ext cx="3721951" cy="12135923"/>
            <a:chOff x="-3170262" y="3452177"/>
            <a:chExt cx="3721951" cy="12135923"/>
          </a:xfrm>
        </p:grpSpPr>
        <p:sp>
          <p:nvSpPr>
            <p:cNvPr id="2126" name="Google Shape;2126;p33"/>
            <p:cNvSpPr/>
            <p:nvPr/>
          </p:nvSpPr>
          <p:spPr>
            <a:xfrm rot="10800000" flipH="1">
              <a:off x="-3118587" y="3494700"/>
              <a:ext cx="3535035" cy="8139899"/>
            </a:xfrm>
            <a:custGeom>
              <a:avLst/>
              <a:gdLst/>
              <a:ahLst/>
              <a:cxnLst/>
              <a:rect l="l" t="t" r="r" b="b"/>
              <a:pathLst>
                <a:path w="30611" h="70486" fill="none" extrusionOk="0">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33"/>
            <p:cNvSpPr/>
            <p:nvPr/>
          </p:nvSpPr>
          <p:spPr>
            <a:xfrm rot="10800000" flipH="1">
              <a:off x="-3036246" y="7546946"/>
              <a:ext cx="115" cy="2140237"/>
            </a:xfrm>
            <a:custGeom>
              <a:avLst/>
              <a:gdLst/>
              <a:ahLst/>
              <a:cxnLst/>
              <a:rect l="l" t="t" r="r" b="b"/>
              <a:pathLst>
                <a:path w="1" h="18533" fill="none" extrusionOk="0">
                  <a:moveTo>
                    <a:pt x="1" y="0"/>
                  </a:moveTo>
                  <a:lnTo>
                    <a:pt x="1" y="18533"/>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33"/>
            <p:cNvSpPr/>
            <p:nvPr/>
          </p:nvSpPr>
          <p:spPr>
            <a:xfrm rot="10800000" flipH="1">
              <a:off x="-3066849" y="6509634"/>
              <a:ext cx="115" cy="557550"/>
            </a:xfrm>
            <a:custGeom>
              <a:avLst/>
              <a:gdLst/>
              <a:ahLst/>
              <a:cxnLst/>
              <a:rect l="l" t="t" r="r" b="b"/>
              <a:pathLst>
                <a:path w="1" h="4828" fill="none" extrusionOk="0">
                  <a:moveTo>
                    <a:pt x="1" y="1"/>
                  </a:moveTo>
                  <a:lnTo>
                    <a:pt x="1" y="4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33"/>
            <p:cNvSpPr/>
            <p:nvPr/>
          </p:nvSpPr>
          <p:spPr>
            <a:xfrm rot="10800000" flipH="1">
              <a:off x="-3043291" y="10468067"/>
              <a:ext cx="425784" cy="5061252"/>
            </a:xfrm>
            <a:custGeom>
              <a:avLst/>
              <a:gdLst/>
              <a:ahLst/>
              <a:cxnLst/>
              <a:rect l="l" t="t" r="r" b="b"/>
              <a:pathLst>
                <a:path w="3687" h="43827" fill="none" extrusionOk="0">
                  <a:moveTo>
                    <a:pt x="3687" y="0"/>
                  </a:moveTo>
                  <a:lnTo>
                    <a:pt x="0" y="3686"/>
                  </a:lnTo>
                  <a:lnTo>
                    <a:pt x="0" y="21099"/>
                  </a:lnTo>
                  <a:lnTo>
                    <a:pt x="3116" y="24235"/>
                  </a:lnTo>
                  <a:lnTo>
                    <a:pt x="3116" y="30528"/>
                  </a:lnTo>
                  <a:lnTo>
                    <a:pt x="448" y="33196"/>
                  </a:lnTo>
                  <a:lnTo>
                    <a:pt x="448" y="43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33"/>
            <p:cNvSpPr/>
            <p:nvPr/>
          </p:nvSpPr>
          <p:spPr>
            <a:xfrm rot="10800000" flipH="1">
              <a:off x="-1354675" y="14357979"/>
              <a:ext cx="1771155" cy="1171339"/>
            </a:xfrm>
            <a:custGeom>
              <a:avLst/>
              <a:gdLst/>
              <a:ahLst/>
              <a:cxnLst/>
              <a:rect l="l" t="t" r="r" b="b"/>
              <a:pathLst>
                <a:path w="15337" h="10143" fill="none" extrusionOk="0">
                  <a:moveTo>
                    <a:pt x="1" y="0"/>
                  </a:moveTo>
                  <a:lnTo>
                    <a:pt x="4461" y="0"/>
                  </a:lnTo>
                  <a:lnTo>
                    <a:pt x="5724" y="1263"/>
                  </a:lnTo>
                  <a:lnTo>
                    <a:pt x="7353" y="1263"/>
                  </a:lnTo>
                  <a:lnTo>
                    <a:pt x="8554" y="61"/>
                  </a:lnTo>
                  <a:lnTo>
                    <a:pt x="15336" y="61"/>
                  </a:lnTo>
                  <a:lnTo>
                    <a:pt x="15336" y="10142"/>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33"/>
            <p:cNvSpPr/>
            <p:nvPr/>
          </p:nvSpPr>
          <p:spPr>
            <a:xfrm rot="10800000" flipH="1">
              <a:off x="197669" y="9703588"/>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33"/>
            <p:cNvSpPr/>
            <p:nvPr/>
          </p:nvSpPr>
          <p:spPr>
            <a:xfrm rot="10800000" flipH="1">
              <a:off x="197669" y="949190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33"/>
            <p:cNvSpPr/>
            <p:nvPr/>
          </p:nvSpPr>
          <p:spPr>
            <a:xfrm rot="10800000" flipH="1">
              <a:off x="197669" y="9277912"/>
              <a:ext cx="244707" cy="333975"/>
            </a:xfrm>
            <a:custGeom>
              <a:avLst/>
              <a:gdLst/>
              <a:ahLst/>
              <a:cxnLst/>
              <a:rect l="l" t="t" r="r" b="b"/>
              <a:pathLst>
                <a:path w="2119" h="2892" extrusionOk="0">
                  <a:moveTo>
                    <a:pt x="2118" y="0"/>
                  </a:moveTo>
                  <a:lnTo>
                    <a:pt x="0" y="2037"/>
                  </a:lnTo>
                  <a:lnTo>
                    <a:pt x="0" y="2892"/>
                  </a:lnTo>
                  <a:lnTo>
                    <a:pt x="2118" y="835"/>
                  </a:lnTo>
                  <a:lnTo>
                    <a:pt x="2118" y="0"/>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33"/>
            <p:cNvSpPr/>
            <p:nvPr/>
          </p:nvSpPr>
          <p:spPr>
            <a:xfrm rot="10800000" flipH="1">
              <a:off x="197669" y="9066228"/>
              <a:ext cx="244707" cy="334091"/>
            </a:xfrm>
            <a:custGeom>
              <a:avLst/>
              <a:gdLst/>
              <a:ahLst/>
              <a:cxnLst/>
              <a:rect l="l" t="t" r="r" b="b"/>
              <a:pathLst>
                <a:path w="2119" h="2893" extrusionOk="0">
                  <a:moveTo>
                    <a:pt x="2118" y="1"/>
                  </a:moveTo>
                  <a:lnTo>
                    <a:pt x="0" y="2037"/>
                  </a:lnTo>
                  <a:lnTo>
                    <a:pt x="0" y="2893"/>
                  </a:lnTo>
                  <a:lnTo>
                    <a:pt x="2118" y="83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33"/>
            <p:cNvSpPr/>
            <p:nvPr/>
          </p:nvSpPr>
          <p:spPr>
            <a:xfrm rot="10800000" flipH="1">
              <a:off x="197669" y="885454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33"/>
            <p:cNvSpPr/>
            <p:nvPr/>
          </p:nvSpPr>
          <p:spPr>
            <a:xfrm rot="10800000" flipH="1">
              <a:off x="-2667042" y="4708190"/>
              <a:ext cx="169528" cy="6876983"/>
            </a:xfrm>
            <a:custGeom>
              <a:avLst/>
              <a:gdLst/>
              <a:ahLst/>
              <a:cxnLst/>
              <a:rect l="l" t="t" r="r" b="b"/>
              <a:pathLst>
                <a:path w="1468" h="59550" fill="none" extrusionOk="0">
                  <a:moveTo>
                    <a:pt x="1467" y="59549"/>
                  </a:moveTo>
                  <a:lnTo>
                    <a:pt x="1467" y="12749"/>
                  </a:lnTo>
                  <a:lnTo>
                    <a:pt x="1" y="11303"/>
                  </a:lnTo>
                  <a:lnTo>
                    <a:pt x="1" y="0"/>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33"/>
            <p:cNvSpPr/>
            <p:nvPr/>
          </p:nvSpPr>
          <p:spPr>
            <a:xfrm rot="10800000" flipH="1">
              <a:off x="-2617614" y="13271394"/>
              <a:ext cx="115" cy="1655904"/>
            </a:xfrm>
            <a:custGeom>
              <a:avLst/>
              <a:gdLst/>
              <a:ahLst/>
              <a:cxnLst/>
              <a:rect l="l" t="t" r="r" b="b"/>
              <a:pathLst>
                <a:path w="1" h="14339" fill="none" extrusionOk="0">
                  <a:moveTo>
                    <a:pt x="1" y="1"/>
                  </a:moveTo>
                  <a:lnTo>
                    <a:pt x="1" y="14338"/>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33"/>
            <p:cNvSpPr/>
            <p:nvPr/>
          </p:nvSpPr>
          <p:spPr>
            <a:xfrm rot="-5400000">
              <a:off x="-740256" y="5261506"/>
              <a:ext cx="2315739"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33"/>
            <p:cNvSpPr/>
            <p:nvPr/>
          </p:nvSpPr>
          <p:spPr>
            <a:xfrm rot="-5400000">
              <a:off x="62588" y="7086982"/>
              <a:ext cx="707751"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33"/>
            <p:cNvSpPr/>
            <p:nvPr/>
          </p:nvSpPr>
          <p:spPr>
            <a:xfrm rot="-5400000">
              <a:off x="-552634"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33"/>
            <p:cNvSpPr/>
            <p:nvPr/>
          </p:nvSpPr>
          <p:spPr>
            <a:xfrm rot="-5400000">
              <a:off x="157865"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33"/>
            <p:cNvSpPr/>
            <p:nvPr/>
          </p:nvSpPr>
          <p:spPr>
            <a:xfrm rot="-5400000">
              <a:off x="-78968"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33"/>
            <p:cNvSpPr/>
            <p:nvPr/>
          </p:nvSpPr>
          <p:spPr>
            <a:xfrm rot="-5400000">
              <a:off x="-315801"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33"/>
            <p:cNvSpPr/>
            <p:nvPr/>
          </p:nvSpPr>
          <p:spPr>
            <a:xfrm rot="-5400000">
              <a:off x="-3391983" y="8655203"/>
              <a:ext cx="711592"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33"/>
            <p:cNvSpPr/>
            <p:nvPr/>
          </p:nvSpPr>
          <p:spPr>
            <a:xfrm rot="-5400000">
              <a:off x="357699" y="11552145"/>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33"/>
            <p:cNvSpPr/>
            <p:nvPr/>
          </p:nvSpPr>
          <p:spPr>
            <a:xfrm rot="-5400000">
              <a:off x="357699" y="1273774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33"/>
            <p:cNvSpPr/>
            <p:nvPr/>
          </p:nvSpPr>
          <p:spPr>
            <a:xfrm rot="-5400000">
              <a:off x="357699" y="1250062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33"/>
            <p:cNvSpPr/>
            <p:nvPr/>
          </p:nvSpPr>
          <p:spPr>
            <a:xfrm rot="-5400000">
              <a:off x="357699" y="12263508"/>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33"/>
            <p:cNvSpPr/>
            <p:nvPr/>
          </p:nvSpPr>
          <p:spPr>
            <a:xfrm rot="-5400000">
              <a:off x="357699" y="1202638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33"/>
            <p:cNvSpPr/>
            <p:nvPr/>
          </p:nvSpPr>
          <p:spPr>
            <a:xfrm rot="-5400000">
              <a:off x="357699" y="11789266"/>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33"/>
            <p:cNvSpPr/>
            <p:nvPr/>
          </p:nvSpPr>
          <p:spPr>
            <a:xfrm rot="-5400000">
              <a:off x="357699" y="14299332"/>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33"/>
            <p:cNvSpPr/>
            <p:nvPr/>
          </p:nvSpPr>
          <p:spPr>
            <a:xfrm rot="-5400000">
              <a:off x="-1413456"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33"/>
            <p:cNvSpPr/>
            <p:nvPr/>
          </p:nvSpPr>
          <p:spPr>
            <a:xfrm rot="-5400000">
              <a:off x="-1128633"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33"/>
            <p:cNvSpPr/>
            <p:nvPr/>
          </p:nvSpPr>
          <p:spPr>
            <a:xfrm rot="10800000" flipH="1">
              <a:off x="-3118587" y="3494700"/>
              <a:ext cx="3535035" cy="8139899"/>
            </a:xfrm>
            <a:custGeom>
              <a:avLst/>
              <a:gdLst/>
              <a:ahLst/>
              <a:cxnLst/>
              <a:rect l="l" t="t" r="r" b="b"/>
              <a:pathLst>
                <a:path w="30611" h="70486" fill="none" extrusionOk="0">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33"/>
            <p:cNvSpPr/>
            <p:nvPr/>
          </p:nvSpPr>
          <p:spPr>
            <a:xfrm rot="10800000" flipH="1">
              <a:off x="-3036246" y="7546946"/>
              <a:ext cx="115" cy="2140237"/>
            </a:xfrm>
            <a:custGeom>
              <a:avLst/>
              <a:gdLst/>
              <a:ahLst/>
              <a:cxnLst/>
              <a:rect l="l" t="t" r="r" b="b"/>
              <a:pathLst>
                <a:path w="1" h="18533" fill="none" extrusionOk="0">
                  <a:moveTo>
                    <a:pt x="1" y="0"/>
                  </a:moveTo>
                  <a:lnTo>
                    <a:pt x="1" y="18533"/>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33"/>
            <p:cNvSpPr/>
            <p:nvPr/>
          </p:nvSpPr>
          <p:spPr>
            <a:xfrm rot="10800000" flipH="1">
              <a:off x="-3066849" y="6509634"/>
              <a:ext cx="115" cy="557550"/>
            </a:xfrm>
            <a:custGeom>
              <a:avLst/>
              <a:gdLst/>
              <a:ahLst/>
              <a:cxnLst/>
              <a:rect l="l" t="t" r="r" b="b"/>
              <a:pathLst>
                <a:path w="1" h="4828" fill="none" extrusionOk="0">
                  <a:moveTo>
                    <a:pt x="1" y="1"/>
                  </a:moveTo>
                  <a:lnTo>
                    <a:pt x="1" y="4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33"/>
            <p:cNvSpPr/>
            <p:nvPr/>
          </p:nvSpPr>
          <p:spPr>
            <a:xfrm rot="10800000" flipH="1">
              <a:off x="-3043291" y="10468067"/>
              <a:ext cx="425784" cy="5061252"/>
            </a:xfrm>
            <a:custGeom>
              <a:avLst/>
              <a:gdLst/>
              <a:ahLst/>
              <a:cxnLst/>
              <a:rect l="l" t="t" r="r" b="b"/>
              <a:pathLst>
                <a:path w="3687" h="43827" fill="none" extrusionOk="0">
                  <a:moveTo>
                    <a:pt x="3687" y="0"/>
                  </a:moveTo>
                  <a:lnTo>
                    <a:pt x="0" y="3686"/>
                  </a:lnTo>
                  <a:lnTo>
                    <a:pt x="0" y="21099"/>
                  </a:lnTo>
                  <a:lnTo>
                    <a:pt x="3116" y="24235"/>
                  </a:lnTo>
                  <a:lnTo>
                    <a:pt x="3116" y="30528"/>
                  </a:lnTo>
                  <a:lnTo>
                    <a:pt x="448" y="33196"/>
                  </a:lnTo>
                  <a:lnTo>
                    <a:pt x="448" y="43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33"/>
            <p:cNvSpPr/>
            <p:nvPr/>
          </p:nvSpPr>
          <p:spPr>
            <a:xfrm rot="10800000" flipH="1">
              <a:off x="-1354675" y="14357979"/>
              <a:ext cx="1771155" cy="1171339"/>
            </a:xfrm>
            <a:custGeom>
              <a:avLst/>
              <a:gdLst/>
              <a:ahLst/>
              <a:cxnLst/>
              <a:rect l="l" t="t" r="r" b="b"/>
              <a:pathLst>
                <a:path w="15337" h="10143" fill="none" extrusionOk="0">
                  <a:moveTo>
                    <a:pt x="1" y="0"/>
                  </a:moveTo>
                  <a:lnTo>
                    <a:pt x="4461" y="0"/>
                  </a:lnTo>
                  <a:lnTo>
                    <a:pt x="5724" y="1263"/>
                  </a:lnTo>
                  <a:lnTo>
                    <a:pt x="7353" y="1263"/>
                  </a:lnTo>
                  <a:lnTo>
                    <a:pt x="8554" y="61"/>
                  </a:lnTo>
                  <a:lnTo>
                    <a:pt x="15336" y="61"/>
                  </a:lnTo>
                  <a:lnTo>
                    <a:pt x="15336" y="10142"/>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33"/>
            <p:cNvSpPr/>
            <p:nvPr/>
          </p:nvSpPr>
          <p:spPr>
            <a:xfrm rot="10800000" flipH="1">
              <a:off x="197669" y="9703588"/>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33"/>
            <p:cNvSpPr/>
            <p:nvPr/>
          </p:nvSpPr>
          <p:spPr>
            <a:xfrm rot="10800000" flipH="1">
              <a:off x="197669" y="949190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33"/>
            <p:cNvSpPr/>
            <p:nvPr/>
          </p:nvSpPr>
          <p:spPr>
            <a:xfrm rot="10800000" flipH="1">
              <a:off x="197669" y="9277912"/>
              <a:ext cx="244707" cy="333975"/>
            </a:xfrm>
            <a:custGeom>
              <a:avLst/>
              <a:gdLst/>
              <a:ahLst/>
              <a:cxnLst/>
              <a:rect l="l" t="t" r="r" b="b"/>
              <a:pathLst>
                <a:path w="2119" h="2892" extrusionOk="0">
                  <a:moveTo>
                    <a:pt x="2118" y="0"/>
                  </a:moveTo>
                  <a:lnTo>
                    <a:pt x="0" y="2037"/>
                  </a:lnTo>
                  <a:lnTo>
                    <a:pt x="0" y="2892"/>
                  </a:lnTo>
                  <a:lnTo>
                    <a:pt x="2118" y="835"/>
                  </a:lnTo>
                  <a:lnTo>
                    <a:pt x="2118"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33"/>
            <p:cNvSpPr/>
            <p:nvPr/>
          </p:nvSpPr>
          <p:spPr>
            <a:xfrm rot="10800000" flipH="1">
              <a:off x="197669" y="9066228"/>
              <a:ext cx="244707" cy="334091"/>
            </a:xfrm>
            <a:custGeom>
              <a:avLst/>
              <a:gdLst/>
              <a:ahLst/>
              <a:cxnLst/>
              <a:rect l="l" t="t" r="r" b="b"/>
              <a:pathLst>
                <a:path w="2119" h="2893" extrusionOk="0">
                  <a:moveTo>
                    <a:pt x="2118" y="1"/>
                  </a:moveTo>
                  <a:lnTo>
                    <a:pt x="0" y="2037"/>
                  </a:lnTo>
                  <a:lnTo>
                    <a:pt x="0" y="2893"/>
                  </a:lnTo>
                  <a:lnTo>
                    <a:pt x="2118" y="83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33"/>
            <p:cNvSpPr/>
            <p:nvPr/>
          </p:nvSpPr>
          <p:spPr>
            <a:xfrm rot="10800000" flipH="1">
              <a:off x="197669" y="885454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33"/>
            <p:cNvSpPr/>
            <p:nvPr/>
          </p:nvSpPr>
          <p:spPr>
            <a:xfrm rot="10800000" flipH="1">
              <a:off x="-2667042" y="4708190"/>
              <a:ext cx="169528" cy="6876983"/>
            </a:xfrm>
            <a:custGeom>
              <a:avLst/>
              <a:gdLst/>
              <a:ahLst/>
              <a:cxnLst/>
              <a:rect l="l" t="t" r="r" b="b"/>
              <a:pathLst>
                <a:path w="1468" h="59550" fill="none" extrusionOk="0">
                  <a:moveTo>
                    <a:pt x="1467" y="59549"/>
                  </a:moveTo>
                  <a:lnTo>
                    <a:pt x="1467" y="12749"/>
                  </a:lnTo>
                  <a:lnTo>
                    <a:pt x="1" y="11303"/>
                  </a:lnTo>
                  <a:lnTo>
                    <a:pt x="1" y="0"/>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33"/>
            <p:cNvSpPr/>
            <p:nvPr/>
          </p:nvSpPr>
          <p:spPr>
            <a:xfrm rot="10800000" flipH="1">
              <a:off x="-2617614" y="13271394"/>
              <a:ext cx="115" cy="1655904"/>
            </a:xfrm>
            <a:custGeom>
              <a:avLst/>
              <a:gdLst/>
              <a:ahLst/>
              <a:cxnLst/>
              <a:rect l="l" t="t" r="r" b="b"/>
              <a:pathLst>
                <a:path w="1" h="14339" fill="none" extrusionOk="0">
                  <a:moveTo>
                    <a:pt x="1" y="1"/>
                  </a:moveTo>
                  <a:lnTo>
                    <a:pt x="1" y="14338"/>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33"/>
            <p:cNvSpPr/>
            <p:nvPr/>
          </p:nvSpPr>
          <p:spPr>
            <a:xfrm rot="-5400000">
              <a:off x="-740256" y="5261506"/>
              <a:ext cx="2315739"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33"/>
            <p:cNvSpPr/>
            <p:nvPr/>
          </p:nvSpPr>
          <p:spPr>
            <a:xfrm rot="-5400000">
              <a:off x="62588" y="7086982"/>
              <a:ext cx="707751"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33"/>
            <p:cNvSpPr/>
            <p:nvPr/>
          </p:nvSpPr>
          <p:spPr>
            <a:xfrm rot="-5400000">
              <a:off x="-552634"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33"/>
            <p:cNvSpPr/>
            <p:nvPr/>
          </p:nvSpPr>
          <p:spPr>
            <a:xfrm rot="-5400000">
              <a:off x="157865"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33"/>
            <p:cNvSpPr/>
            <p:nvPr/>
          </p:nvSpPr>
          <p:spPr>
            <a:xfrm rot="-5400000">
              <a:off x="-78968"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33"/>
            <p:cNvSpPr/>
            <p:nvPr/>
          </p:nvSpPr>
          <p:spPr>
            <a:xfrm rot="-5400000">
              <a:off x="-315801"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33"/>
            <p:cNvSpPr/>
            <p:nvPr/>
          </p:nvSpPr>
          <p:spPr>
            <a:xfrm rot="-5400000">
              <a:off x="-3391983" y="8655203"/>
              <a:ext cx="711592"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33"/>
            <p:cNvSpPr/>
            <p:nvPr/>
          </p:nvSpPr>
          <p:spPr>
            <a:xfrm rot="-5400000">
              <a:off x="357699" y="11552145"/>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33"/>
            <p:cNvSpPr/>
            <p:nvPr/>
          </p:nvSpPr>
          <p:spPr>
            <a:xfrm rot="-5400000">
              <a:off x="357699" y="1273774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33"/>
            <p:cNvSpPr/>
            <p:nvPr/>
          </p:nvSpPr>
          <p:spPr>
            <a:xfrm rot="-5400000">
              <a:off x="357699" y="1250062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33"/>
            <p:cNvSpPr/>
            <p:nvPr/>
          </p:nvSpPr>
          <p:spPr>
            <a:xfrm rot="-5400000">
              <a:off x="357699" y="12263508"/>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33"/>
            <p:cNvSpPr/>
            <p:nvPr/>
          </p:nvSpPr>
          <p:spPr>
            <a:xfrm rot="-5400000">
              <a:off x="357699" y="1202638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33"/>
            <p:cNvSpPr/>
            <p:nvPr/>
          </p:nvSpPr>
          <p:spPr>
            <a:xfrm rot="-5400000">
              <a:off x="357699" y="11789266"/>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33"/>
            <p:cNvSpPr/>
            <p:nvPr/>
          </p:nvSpPr>
          <p:spPr>
            <a:xfrm rot="-5400000">
              <a:off x="357699" y="14299332"/>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33"/>
            <p:cNvSpPr/>
            <p:nvPr/>
          </p:nvSpPr>
          <p:spPr>
            <a:xfrm rot="-5400000">
              <a:off x="-1413456"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33"/>
            <p:cNvSpPr/>
            <p:nvPr/>
          </p:nvSpPr>
          <p:spPr>
            <a:xfrm rot="-5400000">
              <a:off x="-1128633"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82" name="Google Shape;2182;p33"/>
          <p:cNvGrpSpPr/>
          <p:nvPr/>
        </p:nvGrpSpPr>
        <p:grpSpPr>
          <a:xfrm>
            <a:off x="-3068987" y="-3082792"/>
            <a:ext cx="3721951" cy="9403095"/>
            <a:chOff x="-7394687" y="-2183642"/>
            <a:chExt cx="3721951" cy="9403095"/>
          </a:xfrm>
        </p:grpSpPr>
        <p:sp>
          <p:nvSpPr>
            <p:cNvPr id="2183" name="Google Shape;2183;p33"/>
            <p:cNvSpPr/>
            <p:nvPr/>
          </p:nvSpPr>
          <p:spPr>
            <a:xfrm rot="10800000">
              <a:off x="-7259447" y="-2141118"/>
              <a:ext cx="3535035" cy="8139899"/>
            </a:xfrm>
            <a:custGeom>
              <a:avLst/>
              <a:gdLst/>
              <a:ahLst/>
              <a:cxnLst/>
              <a:rect l="l" t="t" r="r" b="b"/>
              <a:pathLst>
                <a:path w="30611" h="70486" fill="none" extrusionOk="0">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33"/>
            <p:cNvSpPr/>
            <p:nvPr/>
          </p:nvSpPr>
          <p:spPr>
            <a:xfrm rot="10800000">
              <a:off x="-3806868" y="1911127"/>
              <a:ext cx="115" cy="2140237"/>
            </a:xfrm>
            <a:custGeom>
              <a:avLst/>
              <a:gdLst/>
              <a:ahLst/>
              <a:cxnLst/>
              <a:rect l="l" t="t" r="r" b="b"/>
              <a:pathLst>
                <a:path w="1" h="18533" fill="none" extrusionOk="0">
                  <a:moveTo>
                    <a:pt x="1" y="0"/>
                  </a:moveTo>
                  <a:lnTo>
                    <a:pt x="1" y="18533"/>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33"/>
            <p:cNvSpPr/>
            <p:nvPr/>
          </p:nvSpPr>
          <p:spPr>
            <a:xfrm rot="10800000">
              <a:off x="-3776265" y="873815"/>
              <a:ext cx="115" cy="557550"/>
            </a:xfrm>
            <a:custGeom>
              <a:avLst/>
              <a:gdLst/>
              <a:ahLst/>
              <a:cxnLst/>
              <a:rect l="l" t="t" r="r" b="b"/>
              <a:pathLst>
                <a:path w="1" h="4828" fill="none" extrusionOk="0">
                  <a:moveTo>
                    <a:pt x="1" y="1"/>
                  </a:moveTo>
                  <a:lnTo>
                    <a:pt x="1" y="4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33"/>
            <p:cNvSpPr/>
            <p:nvPr/>
          </p:nvSpPr>
          <p:spPr>
            <a:xfrm rot="10800000">
              <a:off x="-7285376" y="4067769"/>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33"/>
            <p:cNvSpPr/>
            <p:nvPr/>
          </p:nvSpPr>
          <p:spPr>
            <a:xfrm rot="10800000">
              <a:off x="-7285376" y="3856086"/>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33"/>
            <p:cNvSpPr/>
            <p:nvPr/>
          </p:nvSpPr>
          <p:spPr>
            <a:xfrm rot="10800000">
              <a:off x="-7285376" y="3642093"/>
              <a:ext cx="244707" cy="333975"/>
            </a:xfrm>
            <a:custGeom>
              <a:avLst/>
              <a:gdLst/>
              <a:ahLst/>
              <a:cxnLst/>
              <a:rect l="l" t="t" r="r" b="b"/>
              <a:pathLst>
                <a:path w="2119" h="2892" extrusionOk="0">
                  <a:moveTo>
                    <a:pt x="2118" y="0"/>
                  </a:moveTo>
                  <a:lnTo>
                    <a:pt x="0" y="2037"/>
                  </a:lnTo>
                  <a:lnTo>
                    <a:pt x="0" y="2892"/>
                  </a:lnTo>
                  <a:lnTo>
                    <a:pt x="2118" y="835"/>
                  </a:lnTo>
                  <a:lnTo>
                    <a:pt x="2118" y="0"/>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33"/>
            <p:cNvSpPr/>
            <p:nvPr/>
          </p:nvSpPr>
          <p:spPr>
            <a:xfrm rot="10800000">
              <a:off x="-7285376" y="3430410"/>
              <a:ext cx="244707" cy="334091"/>
            </a:xfrm>
            <a:custGeom>
              <a:avLst/>
              <a:gdLst/>
              <a:ahLst/>
              <a:cxnLst/>
              <a:rect l="l" t="t" r="r" b="b"/>
              <a:pathLst>
                <a:path w="2119" h="2893" extrusionOk="0">
                  <a:moveTo>
                    <a:pt x="2118" y="1"/>
                  </a:moveTo>
                  <a:lnTo>
                    <a:pt x="0" y="2037"/>
                  </a:lnTo>
                  <a:lnTo>
                    <a:pt x="0" y="2893"/>
                  </a:lnTo>
                  <a:lnTo>
                    <a:pt x="2118" y="83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33"/>
            <p:cNvSpPr/>
            <p:nvPr/>
          </p:nvSpPr>
          <p:spPr>
            <a:xfrm rot="10800000">
              <a:off x="-7285376" y="3218726"/>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33"/>
            <p:cNvSpPr/>
            <p:nvPr/>
          </p:nvSpPr>
          <p:spPr>
            <a:xfrm rot="5400000" flipH="1">
              <a:off x="-8418481" y="-374313"/>
              <a:ext cx="2315739"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33"/>
            <p:cNvSpPr/>
            <p:nvPr/>
          </p:nvSpPr>
          <p:spPr>
            <a:xfrm rot="5400000" flipH="1">
              <a:off x="-7613337" y="1451163"/>
              <a:ext cx="707751"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33"/>
            <p:cNvSpPr/>
            <p:nvPr/>
          </p:nvSpPr>
          <p:spPr>
            <a:xfrm rot="5400000" flipH="1">
              <a:off x="-6407888" y="-2183642"/>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33"/>
            <p:cNvSpPr/>
            <p:nvPr/>
          </p:nvSpPr>
          <p:spPr>
            <a:xfrm rot="5400000" flipH="1">
              <a:off x="-7118387" y="-2183642"/>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33"/>
            <p:cNvSpPr/>
            <p:nvPr/>
          </p:nvSpPr>
          <p:spPr>
            <a:xfrm rot="5400000" flipH="1">
              <a:off x="-6881554" y="-2183642"/>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33"/>
            <p:cNvSpPr/>
            <p:nvPr/>
          </p:nvSpPr>
          <p:spPr>
            <a:xfrm rot="5400000" flipH="1">
              <a:off x="-6644721" y="-2183642"/>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33"/>
            <p:cNvSpPr/>
            <p:nvPr/>
          </p:nvSpPr>
          <p:spPr>
            <a:xfrm rot="5400000" flipH="1">
              <a:off x="-4162608" y="3019385"/>
              <a:ext cx="711592"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33"/>
            <p:cNvSpPr/>
            <p:nvPr/>
          </p:nvSpPr>
          <p:spPr>
            <a:xfrm rot="5400000" flipH="1">
              <a:off x="-7318221" y="591632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33"/>
            <p:cNvSpPr/>
            <p:nvPr/>
          </p:nvSpPr>
          <p:spPr>
            <a:xfrm rot="5400000" flipH="1">
              <a:off x="-7318221" y="7101930"/>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33"/>
            <p:cNvSpPr/>
            <p:nvPr/>
          </p:nvSpPr>
          <p:spPr>
            <a:xfrm rot="5400000" flipH="1">
              <a:off x="-7318221" y="6864810"/>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33"/>
            <p:cNvSpPr/>
            <p:nvPr/>
          </p:nvSpPr>
          <p:spPr>
            <a:xfrm rot="5400000" flipH="1">
              <a:off x="-7318221" y="662768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33"/>
            <p:cNvSpPr/>
            <p:nvPr/>
          </p:nvSpPr>
          <p:spPr>
            <a:xfrm rot="5400000" flipH="1">
              <a:off x="-7318221" y="6390568"/>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33"/>
            <p:cNvSpPr/>
            <p:nvPr/>
          </p:nvSpPr>
          <p:spPr>
            <a:xfrm rot="5400000" flipH="1">
              <a:off x="-7318221" y="615344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33"/>
            <p:cNvSpPr/>
            <p:nvPr/>
          </p:nvSpPr>
          <p:spPr>
            <a:xfrm rot="10800000">
              <a:off x="-7259447" y="-2141118"/>
              <a:ext cx="3535035" cy="8139899"/>
            </a:xfrm>
            <a:custGeom>
              <a:avLst/>
              <a:gdLst/>
              <a:ahLst/>
              <a:cxnLst/>
              <a:rect l="l" t="t" r="r" b="b"/>
              <a:pathLst>
                <a:path w="30611" h="70486" fill="none" extrusionOk="0">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33"/>
            <p:cNvSpPr/>
            <p:nvPr/>
          </p:nvSpPr>
          <p:spPr>
            <a:xfrm rot="10800000">
              <a:off x="-3806868" y="1911127"/>
              <a:ext cx="115" cy="2140237"/>
            </a:xfrm>
            <a:custGeom>
              <a:avLst/>
              <a:gdLst/>
              <a:ahLst/>
              <a:cxnLst/>
              <a:rect l="l" t="t" r="r" b="b"/>
              <a:pathLst>
                <a:path w="1" h="18533" fill="none" extrusionOk="0">
                  <a:moveTo>
                    <a:pt x="1" y="0"/>
                  </a:moveTo>
                  <a:lnTo>
                    <a:pt x="1" y="18533"/>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33"/>
            <p:cNvSpPr/>
            <p:nvPr/>
          </p:nvSpPr>
          <p:spPr>
            <a:xfrm rot="10800000">
              <a:off x="-3776265" y="873815"/>
              <a:ext cx="115" cy="557550"/>
            </a:xfrm>
            <a:custGeom>
              <a:avLst/>
              <a:gdLst/>
              <a:ahLst/>
              <a:cxnLst/>
              <a:rect l="l" t="t" r="r" b="b"/>
              <a:pathLst>
                <a:path w="1" h="4828" fill="none" extrusionOk="0">
                  <a:moveTo>
                    <a:pt x="1" y="1"/>
                  </a:moveTo>
                  <a:lnTo>
                    <a:pt x="1" y="4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33"/>
            <p:cNvSpPr/>
            <p:nvPr/>
          </p:nvSpPr>
          <p:spPr>
            <a:xfrm rot="10800000">
              <a:off x="-7285376" y="4067769"/>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33"/>
            <p:cNvSpPr/>
            <p:nvPr/>
          </p:nvSpPr>
          <p:spPr>
            <a:xfrm rot="10800000">
              <a:off x="-7285376" y="3856086"/>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33"/>
            <p:cNvSpPr/>
            <p:nvPr/>
          </p:nvSpPr>
          <p:spPr>
            <a:xfrm rot="10800000">
              <a:off x="-7285376" y="3642093"/>
              <a:ext cx="244707" cy="333975"/>
            </a:xfrm>
            <a:custGeom>
              <a:avLst/>
              <a:gdLst/>
              <a:ahLst/>
              <a:cxnLst/>
              <a:rect l="l" t="t" r="r" b="b"/>
              <a:pathLst>
                <a:path w="2119" h="2892" extrusionOk="0">
                  <a:moveTo>
                    <a:pt x="2118" y="0"/>
                  </a:moveTo>
                  <a:lnTo>
                    <a:pt x="0" y="2037"/>
                  </a:lnTo>
                  <a:lnTo>
                    <a:pt x="0" y="2892"/>
                  </a:lnTo>
                  <a:lnTo>
                    <a:pt x="2118" y="835"/>
                  </a:lnTo>
                  <a:lnTo>
                    <a:pt x="2118"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33"/>
            <p:cNvSpPr/>
            <p:nvPr/>
          </p:nvSpPr>
          <p:spPr>
            <a:xfrm rot="10800000">
              <a:off x="-7285376" y="3430410"/>
              <a:ext cx="244707" cy="334091"/>
            </a:xfrm>
            <a:custGeom>
              <a:avLst/>
              <a:gdLst/>
              <a:ahLst/>
              <a:cxnLst/>
              <a:rect l="l" t="t" r="r" b="b"/>
              <a:pathLst>
                <a:path w="2119" h="2893" extrusionOk="0">
                  <a:moveTo>
                    <a:pt x="2118" y="1"/>
                  </a:moveTo>
                  <a:lnTo>
                    <a:pt x="0" y="2037"/>
                  </a:lnTo>
                  <a:lnTo>
                    <a:pt x="0" y="2893"/>
                  </a:lnTo>
                  <a:lnTo>
                    <a:pt x="2118" y="83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33"/>
            <p:cNvSpPr/>
            <p:nvPr/>
          </p:nvSpPr>
          <p:spPr>
            <a:xfrm rot="10800000">
              <a:off x="-7285376" y="3218726"/>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33"/>
            <p:cNvSpPr/>
            <p:nvPr/>
          </p:nvSpPr>
          <p:spPr>
            <a:xfrm rot="5400000" flipH="1">
              <a:off x="-8418481" y="-374313"/>
              <a:ext cx="2315739"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33"/>
            <p:cNvSpPr/>
            <p:nvPr/>
          </p:nvSpPr>
          <p:spPr>
            <a:xfrm rot="5400000" flipH="1">
              <a:off x="-7613337" y="1451163"/>
              <a:ext cx="707751"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33"/>
            <p:cNvSpPr/>
            <p:nvPr/>
          </p:nvSpPr>
          <p:spPr>
            <a:xfrm rot="5400000" flipH="1">
              <a:off x="-6407888" y="-2183642"/>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33"/>
            <p:cNvSpPr/>
            <p:nvPr/>
          </p:nvSpPr>
          <p:spPr>
            <a:xfrm rot="5400000" flipH="1">
              <a:off x="-7118387" y="-2183642"/>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33"/>
            <p:cNvSpPr/>
            <p:nvPr/>
          </p:nvSpPr>
          <p:spPr>
            <a:xfrm rot="5400000" flipH="1">
              <a:off x="-6881554" y="-2183642"/>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33"/>
            <p:cNvSpPr/>
            <p:nvPr/>
          </p:nvSpPr>
          <p:spPr>
            <a:xfrm rot="5400000" flipH="1">
              <a:off x="-6644721" y="-2183642"/>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33"/>
            <p:cNvSpPr/>
            <p:nvPr/>
          </p:nvSpPr>
          <p:spPr>
            <a:xfrm rot="5400000" flipH="1">
              <a:off x="-4162608" y="3019385"/>
              <a:ext cx="711592"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33"/>
            <p:cNvSpPr/>
            <p:nvPr/>
          </p:nvSpPr>
          <p:spPr>
            <a:xfrm rot="5400000" flipH="1">
              <a:off x="-7318221" y="591632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33"/>
            <p:cNvSpPr/>
            <p:nvPr/>
          </p:nvSpPr>
          <p:spPr>
            <a:xfrm rot="5400000" flipH="1">
              <a:off x="-7318221" y="7101930"/>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33"/>
            <p:cNvSpPr/>
            <p:nvPr/>
          </p:nvSpPr>
          <p:spPr>
            <a:xfrm rot="5400000" flipH="1">
              <a:off x="-7318221" y="6864810"/>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33"/>
            <p:cNvSpPr/>
            <p:nvPr/>
          </p:nvSpPr>
          <p:spPr>
            <a:xfrm rot="5400000" flipH="1">
              <a:off x="-7318221" y="662768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33"/>
            <p:cNvSpPr/>
            <p:nvPr/>
          </p:nvSpPr>
          <p:spPr>
            <a:xfrm rot="5400000" flipH="1">
              <a:off x="-7318221" y="6390568"/>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33"/>
            <p:cNvSpPr/>
            <p:nvPr/>
          </p:nvSpPr>
          <p:spPr>
            <a:xfrm rot="5400000" flipH="1">
              <a:off x="-7318221" y="615344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25" name="Google Shape;2225;p33"/>
          <p:cNvGrpSpPr/>
          <p:nvPr/>
        </p:nvGrpSpPr>
        <p:grpSpPr>
          <a:xfrm>
            <a:off x="4408931" y="4599431"/>
            <a:ext cx="2140237" cy="268164"/>
            <a:chOff x="5768381" y="4599431"/>
            <a:chExt cx="2140237" cy="268164"/>
          </a:xfrm>
        </p:grpSpPr>
        <p:sp>
          <p:nvSpPr>
            <p:cNvPr id="2226" name="Google Shape;2226;p33"/>
            <p:cNvSpPr/>
            <p:nvPr/>
          </p:nvSpPr>
          <p:spPr>
            <a:xfrm rot="-5400000">
              <a:off x="6838442" y="3663390"/>
              <a:ext cx="115" cy="2140237"/>
            </a:xfrm>
            <a:custGeom>
              <a:avLst/>
              <a:gdLst/>
              <a:ahLst/>
              <a:cxnLst/>
              <a:rect l="l" t="t" r="r" b="b"/>
              <a:pathLst>
                <a:path w="1" h="18533" fill="none" extrusionOk="0">
                  <a:moveTo>
                    <a:pt x="1" y="0"/>
                  </a:moveTo>
                  <a:lnTo>
                    <a:pt x="1" y="18533"/>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33"/>
            <p:cNvSpPr/>
            <p:nvPr/>
          </p:nvSpPr>
          <p:spPr>
            <a:xfrm rot="10800000" flipH="1">
              <a:off x="6482702" y="4599431"/>
              <a:ext cx="711592"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33"/>
            <p:cNvSpPr/>
            <p:nvPr/>
          </p:nvSpPr>
          <p:spPr>
            <a:xfrm rot="-5400000">
              <a:off x="6838442" y="3663402"/>
              <a:ext cx="115" cy="2140237"/>
            </a:xfrm>
            <a:custGeom>
              <a:avLst/>
              <a:gdLst/>
              <a:ahLst/>
              <a:cxnLst/>
              <a:rect l="l" t="t" r="r" b="b"/>
              <a:pathLst>
                <a:path w="1" h="18533" fill="none" extrusionOk="0">
                  <a:moveTo>
                    <a:pt x="1" y="0"/>
                  </a:moveTo>
                  <a:lnTo>
                    <a:pt x="1" y="18533"/>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33"/>
            <p:cNvSpPr/>
            <p:nvPr/>
          </p:nvSpPr>
          <p:spPr>
            <a:xfrm rot="10800000" flipH="1">
              <a:off x="6482702" y="4599444"/>
              <a:ext cx="711592"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hanks">
  <p:cSld name="CUSTOM_8">
    <p:spTree>
      <p:nvGrpSpPr>
        <p:cNvPr id="1" name="Shape 2230"/>
        <p:cNvGrpSpPr/>
        <p:nvPr/>
      </p:nvGrpSpPr>
      <p:grpSpPr>
        <a:xfrm>
          <a:off x="0" y="0"/>
          <a:ext cx="0" cy="0"/>
          <a:chOff x="0" y="0"/>
          <a:chExt cx="0" cy="0"/>
        </a:xfrm>
      </p:grpSpPr>
      <p:sp>
        <p:nvSpPr>
          <p:cNvPr id="2231" name="Google Shape;2231;p34"/>
          <p:cNvSpPr txBox="1">
            <a:spLocks noGrp="1"/>
          </p:cNvSpPr>
          <p:nvPr>
            <p:ph type="title"/>
          </p:nvPr>
        </p:nvSpPr>
        <p:spPr>
          <a:xfrm>
            <a:off x="2832750" y="621225"/>
            <a:ext cx="3478500" cy="777600"/>
          </a:xfrm>
          <a:prstGeom prst="rect">
            <a:avLst/>
          </a:prstGeom>
        </p:spPr>
        <p:txBody>
          <a:bodyPr spcFirstLastPara="1" wrap="square" lIns="91425" tIns="91425" rIns="91425" bIns="91425" anchor="t" anchorCtr="0">
            <a:noAutofit/>
          </a:bodyPr>
          <a:lstStyle>
            <a:lvl1pPr lvl="0">
              <a:spcBef>
                <a:spcPts val="0"/>
              </a:spcBef>
              <a:spcAft>
                <a:spcPts val="0"/>
              </a:spcAft>
              <a:buSzPts val="6000"/>
              <a:buNone/>
              <a:defRPr sz="6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a:endParaRPr/>
          </a:p>
        </p:txBody>
      </p:sp>
      <p:grpSp>
        <p:nvGrpSpPr>
          <p:cNvPr id="2232" name="Google Shape;2232;p34"/>
          <p:cNvGrpSpPr/>
          <p:nvPr/>
        </p:nvGrpSpPr>
        <p:grpSpPr>
          <a:xfrm rot="10800000" flipH="1">
            <a:off x="-1947251" y="-2064042"/>
            <a:ext cx="3721951" cy="12135923"/>
            <a:chOff x="-3170262" y="3452177"/>
            <a:chExt cx="3721951" cy="12135923"/>
          </a:xfrm>
        </p:grpSpPr>
        <p:sp>
          <p:nvSpPr>
            <p:cNvPr id="2233" name="Google Shape;2233;p34"/>
            <p:cNvSpPr/>
            <p:nvPr/>
          </p:nvSpPr>
          <p:spPr>
            <a:xfrm rot="10800000" flipH="1">
              <a:off x="-3118587" y="3494700"/>
              <a:ext cx="3535035" cy="8139899"/>
            </a:xfrm>
            <a:custGeom>
              <a:avLst/>
              <a:gdLst/>
              <a:ahLst/>
              <a:cxnLst/>
              <a:rect l="l" t="t" r="r" b="b"/>
              <a:pathLst>
                <a:path w="30611" h="70486" fill="none" extrusionOk="0">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34"/>
            <p:cNvSpPr/>
            <p:nvPr/>
          </p:nvSpPr>
          <p:spPr>
            <a:xfrm rot="10800000" flipH="1">
              <a:off x="-3036246" y="7546946"/>
              <a:ext cx="115" cy="2140237"/>
            </a:xfrm>
            <a:custGeom>
              <a:avLst/>
              <a:gdLst/>
              <a:ahLst/>
              <a:cxnLst/>
              <a:rect l="l" t="t" r="r" b="b"/>
              <a:pathLst>
                <a:path w="1" h="18533" fill="none" extrusionOk="0">
                  <a:moveTo>
                    <a:pt x="1" y="0"/>
                  </a:moveTo>
                  <a:lnTo>
                    <a:pt x="1" y="18533"/>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34"/>
            <p:cNvSpPr/>
            <p:nvPr/>
          </p:nvSpPr>
          <p:spPr>
            <a:xfrm rot="10800000" flipH="1">
              <a:off x="-3066849" y="6509634"/>
              <a:ext cx="115" cy="557550"/>
            </a:xfrm>
            <a:custGeom>
              <a:avLst/>
              <a:gdLst/>
              <a:ahLst/>
              <a:cxnLst/>
              <a:rect l="l" t="t" r="r" b="b"/>
              <a:pathLst>
                <a:path w="1" h="4828" fill="none" extrusionOk="0">
                  <a:moveTo>
                    <a:pt x="1" y="1"/>
                  </a:moveTo>
                  <a:lnTo>
                    <a:pt x="1" y="4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34"/>
            <p:cNvSpPr/>
            <p:nvPr/>
          </p:nvSpPr>
          <p:spPr>
            <a:xfrm rot="10800000" flipH="1">
              <a:off x="-3043291" y="10468067"/>
              <a:ext cx="425784" cy="5061252"/>
            </a:xfrm>
            <a:custGeom>
              <a:avLst/>
              <a:gdLst/>
              <a:ahLst/>
              <a:cxnLst/>
              <a:rect l="l" t="t" r="r" b="b"/>
              <a:pathLst>
                <a:path w="3687" h="43827" fill="none" extrusionOk="0">
                  <a:moveTo>
                    <a:pt x="3687" y="0"/>
                  </a:moveTo>
                  <a:lnTo>
                    <a:pt x="0" y="3686"/>
                  </a:lnTo>
                  <a:lnTo>
                    <a:pt x="0" y="21099"/>
                  </a:lnTo>
                  <a:lnTo>
                    <a:pt x="3116" y="24235"/>
                  </a:lnTo>
                  <a:lnTo>
                    <a:pt x="3116" y="30528"/>
                  </a:lnTo>
                  <a:lnTo>
                    <a:pt x="448" y="33196"/>
                  </a:lnTo>
                  <a:lnTo>
                    <a:pt x="448" y="43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34"/>
            <p:cNvSpPr/>
            <p:nvPr/>
          </p:nvSpPr>
          <p:spPr>
            <a:xfrm rot="10800000" flipH="1">
              <a:off x="-1354675" y="14357979"/>
              <a:ext cx="1771155" cy="1171339"/>
            </a:xfrm>
            <a:custGeom>
              <a:avLst/>
              <a:gdLst/>
              <a:ahLst/>
              <a:cxnLst/>
              <a:rect l="l" t="t" r="r" b="b"/>
              <a:pathLst>
                <a:path w="15337" h="10143" fill="none" extrusionOk="0">
                  <a:moveTo>
                    <a:pt x="1" y="0"/>
                  </a:moveTo>
                  <a:lnTo>
                    <a:pt x="4461" y="0"/>
                  </a:lnTo>
                  <a:lnTo>
                    <a:pt x="5724" y="1263"/>
                  </a:lnTo>
                  <a:lnTo>
                    <a:pt x="7353" y="1263"/>
                  </a:lnTo>
                  <a:lnTo>
                    <a:pt x="8554" y="61"/>
                  </a:lnTo>
                  <a:lnTo>
                    <a:pt x="15336" y="61"/>
                  </a:lnTo>
                  <a:lnTo>
                    <a:pt x="15336" y="10142"/>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34"/>
            <p:cNvSpPr/>
            <p:nvPr/>
          </p:nvSpPr>
          <p:spPr>
            <a:xfrm rot="10800000" flipH="1">
              <a:off x="197669" y="9703588"/>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34"/>
            <p:cNvSpPr/>
            <p:nvPr/>
          </p:nvSpPr>
          <p:spPr>
            <a:xfrm rot="10800000" flipH="1">
              <a:off x="197669" y="949190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34"/>
            <p:cNvSpPr/>
            <p:nvPr/>
          </p:nvSpPr>
          <p:spPr>
            <a:xfrm rot="10800000" flipH="1">
              <a:off x="197669" y="9277912"/>
              <a:ext cx="244707" cy="333975"/>
            </a:xfrm>
            <a:custGeom>
              <a:avLst/>
              <a:gdLst/>
              <a:ahLst/>
              <a:cxnLst/>
              <a:rect l="l" t="t" r="r" b="b"/>
              <a:pathLst>
                <a:path w="2119" h="2892" extrusionOk="0">
                  <a:moveTo>
                    <a:pt x="2118" y="0"/>
                  </a:moveTo>
                  <a:lnTo>
                    <a:pt x="0" y="2037"/>
                  </a:lnTo>
                  <a:lnTo>
                    <a:pt x="0" y="2892"/>
                  </a:lnTo>
                  <a:lnTo>
                    <a:pt x="2118" y="835"/>
                  </a:lnTo>
                  <a:lnTo>
                    <a:pt x="2118" y="0"/>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34"/>
            <p:cNvSpPr/>
            <p:nvPr/>
          </p:nvSpPr>
          <p:spPr>
            <a:xfrm rot="10800000" flipH="1">
              <a:off x="197669" y="9066228"/>
              <a:ext cx="244707" cy="334091"/>
            </a:xfrm>
            <a:custGeom>
              <a:avLst/>
              <a:gdLst/>
              <a:ahLst/>
              <a:cxnLst/>
              <a:rect l="l" t="t" r="r" b="b"/>
              <a:pathLst>
                <a:path w="2119" h="2893" extrusionOk="0">
                  <a:moveTo>
                    <a:pt x="2118" y="1"/>
                  </a:moveTo>
                  <a:lnTo>
                    <a:pt x="0" y="2037"/>
                  </a:lnTo>
                  <a:lnTo>
                    <a:pt x="0" y="2893"/>
                  </a:lnTo>
                  <a:lnTo>
                    <a:pt x="2118" y="83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34"/>
            <p:cNvSpPr/>
            <p:nvPr/>
          </p:nvSpPr>
          <p:spPr>
            <a:xfrm rot="10800000" flipH="1">
              <a:off x="197669" y="885454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34"/>
            <p:cNvSpPr/>
            <p:nvPr/>
          </p:nvSpPr>
          <p:spPr>
            <a:xfrm rot="10800000" flipH="1">
              <a:off x="-2667042" y="4708190"/>
              <a:ext cx="169528" cy="6876983"/>
            </a:xfrm>
            <a:custGeom>
              <a:avLst/>
              <a:gdLst/>
              <a:ahLst/>
              <a:cxnLst/>
              <a:rect l="l" t="t" r="r" b="b"/>
              <a:pathLst>
                <a:path w="1468" h="59550" fill="none" extrusionOk="0">
                  <a:moveTo>
                    <a:pt x="1467" y="59549"/>
                  </a:moveTo>
                  <a:lnTo>
                    <a:pt x="1467" y="12749"/>
                  </a:lnTo>
                  <a:lnTo>
                    <a:pt x="1" y="11303"/>
                  </a:lnTo>
                  <a:lnTo>
                    <a:pt x="1" y="0"/>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34"/>
            <p:cNvSpPr/>
            <p:nvPr/>
          </p:nvSpPr>
          <p:spPr>
            <a:xfrm rot="10800000" flipH="1">
              <a:off x="-2617614" y="13271394"/>
              <a:ext cx="115" cy="1655904"/>
            </a:xfrm>
            <a:custGeom>
              <a:avLst/>
              <a:gdLst/>
              <a:ahLst/>
              <a:cxnLst/>
              <a:rect l="l" t="t" r="r" b="b"/>
              <a:pathLst>
                <a:path w="1" h="14339" fill="none" extrusionOk="0">
                  <a:moveTo>
                    <a:pt x="1" y="1"/>
                  </a:moveTo>
                  <a:lnTo>
                    <a:pt x="1" y="14338"/>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34"/>
            <p:cNvSpPr/>
            <p:nvPr/>
          </p:nvSpPr>
          <p:spPr>
            <a:xfrm rot="-5400000">
              <a:off x="-740256" y="5261506"/>
              <a:ext cx="2315739"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34"/>
            <p:cNvSpPr/>
            <p:nvPr/>
          </p:nvSpPr>
          <p:spPr>
            <a:xfrm rot="-5400000">
              <a:off x="62588" y="7086982"/>
              <a:ext cx="707751"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34"/>
            <p:cNvSpPr/>
            <p:nvPr/>
          </p:nvSpPr>
          <p:spPr>
            <a:xfrm rot="-5400000">
              <a:off x="-552634"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34"/>
            <p:cNvSpPr/>
            <p:nvPr/>
          </p:nvSpPr>
          <p:spPr>
            <a:xfrm rot="-5400000">
              <a:off x="157865"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34"/>
            <p:cNvSpPr/>
            <p:nvPr/>
          </p:nvSpPr>
          <p:spPr>
            <a:xfrm rot="-5400000">
              <a:off x="-78968"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34"/>
            <p:cNvSpPr/>
            <p:nvPr/>
          </p:nvSpPr>
          <p:spPr>
            <a:xfrm rot="-5400000">
              <a:off x="-315801"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34"/>
            <p:cNvSpPr/>
            <p:nvPr/>
          </p:nvSpPr>
          <p:spPr>
            <a:xfrm rot="-5400000">
              <a:off x="-3391983" y="8655203"/>
              <a:ext cx="711592"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34"/>
            <p:cNvSpPr/>
            <p:nvPr/>
          </p:nvSpPr>
          <p:spPr>
            <a:xfrm rot="-5400000">
              <a:off x="357699" y="11552145"/>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34"/>
            <p:cNvSpPr/>
            <p:nvPr/>
          </p:nvSpPr>
          <p:spPr>
            <a:xfrm rot="-5400000">
              <a:off x="357699" y="1273774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34"/>
            <p:cNvSpPr/>
            <p:nvPr/>
          </p:nvSpPr>
          <p:spPr>
            <a:xfrm rot="-5400000">
              <a:off x="357699" y="1250062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34"/>
            <p:cNvSpPr/>
            <p:nvPr/>
          </p:nvSpPr>
          <p:spPr>
            <a:xfrm rot="-5400000">
              <a:off x="357699" y="12263508"/>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34"/>
            <p:cNvSpPr/>
            <p:nvPr/>
          </p:nvSpPr>
          <p:spPr>
            <a:xfrm rot="-5400000">
              <a:off x="357699" y="1202638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34"/>
            <p:cNvSpPr/>
            <p:nvPr/>
          </p:nvSpPr>
          <p:spPr>
            <a:xfrm rot="-5400000">
              <a:off x="357699" y="11789266"/>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34"/>
            <p:cNvSpPr/>
            <p:nvPr/>
          </p:nvSpPr>
          <p:spPr>
            <a:xfrm rot="-5400000">
              <a:off x="357699" y="14299332"/>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34"/>
            <p:cNvSpPr/>
            <p:nvPr/>
          </p:nvSpPr>
          <p:spPr>
            <a:xfrm rot="-5400000">
              <a:off x="-1413456"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34"/>
            <p:cNvSpPr/>
            <p:nvPr/>
          </p:nvSpPr>
          <p:spPr>
            <a:xfrm rot="-5400000">
              <a:off x="-1128633"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34"/>
            <p:cNvSpPr/>
            <p:nvPr/>
          </p:nvSpPr>
          <p:spPr>
            <a:xfrm rot="10800000" flipH="1">
              <a:off x="-3118587" y="3494700"/>
              <a:ext cx="3535035" cy="8139899"/>
            </a:xfrm>
            <a:custGeom>
              <a:avLst/>
              <a:gdLst/>
              <a:ahLst/>
              <a:cxnLst/>
              <a:rect l="l" t="t" r="r" b="b"/>
              <a:pathLst>
                <a:path w="30611" h="70486" fill="none" extrusionOk="0">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34"/>
            <p:cNvSpPr/>
            <p:nvPr/>
          </p:nvSpPr>
          <p:spPr>
            <a:xfrm rot="10800000" flipH="1">
              <a:off x="-3036246" y="7546946"/>
              <a:ext cx="115" cy="2140237"/>
            </a:xfrm>
            <a:custGeom>
              <a:avLst/>
              <a:gdLst/>
              <a:ahLst/>
              <a:cxnLst/>
              <a:rect l="l" t="t" r="r" b="b"/>
              <a:pathLst>
                <a:path w="1" h="18533" fill="none" extrusionOk="0">
                  <a:moveTo>
                    <a:pt x="1" y="0"/>
                  </a:moveTo>
                  <a:lnTo>
                    <a:pt x="1" y="18533"/>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34"/>
            <p:cNvSpPr/>
            <p:nvPr/>
          </p:nvSpPr>
          <p:spPr>
            <a:xfrm rot="10800000" flipH="1">
              <a:off x="-3066849" y="6509634"/>
              <a:ext cx="115" cy="557550"/>
            </a:xfrm>
            <a:custGeom>
              <a:avLst/>
              <a:gdLst/>
              <a:ahLst/>
              <a:cxnLst/>
              <a:rect l="l" t="t" r="r" b="b"/>
              <a:pathLst>
                <a:path w="1" h="4828" fill="none" extrusionOk="0">
                  <a:moveTo>
                    <a:pt x="1" y="1"/>
                  </a:moveTo>
                  <a:lnTo>
                    <a:pt x="1" y="4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34"/>
            <p:cNvSpPr/>
            <p:nvPr/>
          </p:nvSpPr>
          <p:spPr>
            <a:xfrm rot="10800000" flipH="1">
              <a:off x="-3043291" y="10468067"/>
              <a:ext cx="425784" cy="5061252"/>
            </a:xfrm>
            <a:custGeom>
              <a:avLst/>
              <a:gdLst/>
              <a:ahLst/>
              <a:cxnLst/>
              <a:rect l="l" t="t" r="r" b="b"/>
              <a:pathLst>
                <a:path w="3687" h="43827" fill="none" extrusionOk="0">
                  <a:moveTo>
                    <a:pt x="3687" y="0"/>
                  </a:moveTo>
                  <a:lnTo>
                    <a:pt x="0" y="3686"/>
                  </a:lnTo>
                  <a:lnTo>
                    <a:pt x="0" y="21099"/>
                  </a:lnTo>
                  <a:lnTo>
                    <a:pt x="3116" y="24235"/>
                  </a:lnTo>
                  <a:lnTo>
                    <a:pt x="3116" y="30528"/>
                  </a:lnTo>
                  <a:lnTo>
                    <a:pt x="448" y="33196"/>
                  </a:lnTo>
                  <a:lnTo>
                    <a:pt x="448" y="43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34"/>
            <p:cNvSpPr/>
            <p:nvPr/>
          </p:nvSpPr>
          <p:spPr>
            <a:xfrm rot="10800000" flipH="1">
              <a:off x="-1354675" y="14357979"/>
              <a:ext cx="1771155" cy="1171339"/>
            </a:xfrm>
            <a:custGeom>
              <a:avLst/>
              <a:gdLst/>
              <a:ahLst/>
              <a:cxnLst/>
              <a:rect l="l" t="t" r="r" b="b"/>
              <a:pathLst>
                <a:path w="15337" h="10143" fill="none" extrusionOk="0">
                  <a:moveTo>
                    <a:pt x="1" y="0"/>
                  </a:moveTo>
                  <a:lnTo>
                    <a:pt x="4461" y="0"/>
                  </a:lnTo>
                  <a:lnTo>
                    <a:pt x="5724" y="1263"/>
                  </a:lnTo>
                  <a:lnTo>
                    <a:pt x="7353" y="1263"/>
                  </a:lnTo>
                  <a:lnTo>
                    <a:pt x="8554" y="61"/>
                  </a:lnTo>
                  <a:lnTo>
                    <a:pt x="15336" y="61"/>
                  </a:lnTo>
                  <a:lnTo>
                    <a:pt x="15336" y="10142"/>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34"/>
            <p:cNvSpPr/>
            <p:nvPr/>
          </p:nvSpPr>
          <p:spPr>
            <a:xfrm rot="10800000" flipH="1">
              <a:off x="197669" y="9703588"/>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34"/>
            <p:cNvSpPr/>
            <p:nvPr/>
          </p:nvSpPr>
          <p:spPr>
            <a:xfrm rot="10800000" flipH="1">
              <a:off x="197669" y="949190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34"/>
            <p:cNvSpPr/>
            <p:nvPr/>
          </p:nvSpPr>
          <p:spPr>
            <a:xfrm rot="10800000" flipH="1">
              <a:off x="197669" y="9277912"/>
              <a:ext cx="244707" cy="333975"/>
            </a:xfrm>
            <a:custGeom>
              <a:avLst/>
              <a:gdLst/>
              <a:ahLst/>
              <a:cxnLst/>
              <a:rect l="l" t="t" r="r" b="b"/>
              <a:pathLst>
                <a:path w="2119" h="2892" extrusionOk="0">
                  <a:moveTo>
                    <a:pt x="2118" y="0"/>
                  </a:moveTo>
                  <a:lnTo>
                    <a:pt x="0" y="2037"/>
                  </a:lnTo>
                  <a:lnTo>
                    <a:pt x="0" y="2892"/>
                  </a:lnTo>
                  <a:lnTo>
                    <a:pt x="2118" y="835"/>
                  </a:lnTo>
                  <a:lnTo>
                    <a:pt x="2118"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34"/>
            <p:cNvSpPr/>
            <p:nvPr/>
          </p:nvSpPr>
          <p:spPr>
            <a:xfrm rot="10800000" flipH="1">
              <a:off x="197669" y="9066228"/>
              <a:ext cx="244707" cy="334091"/>
            </a:xfrm>
            <a:custGeom>
              <a:avLst/>
              <a:gdLst/>
              <a:ahLst/>
              <a:cxnLst/>
              <a:rect l="l" t="t" r="r" b="b"/>
              <a:pathLst>
                <a:path w="2119" h="2893" extrusionOk="0">
                  <a:moveTo>
                    <a:pt x="2118" y="1"/>
                  </a:moveTo>
                  <a:lnTo>
                    <a:pt x="0" y="2037"/>
                  </a:lnTo>
                  <a:lnTo>
                    <a:pt x="0" y="2893"/>
                  </a:lnTo>
                  <a:lnTo>
                    <a:pt x="2118" y="83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34"/>
            <p:cNvSpPr/>
            <p:nvPr/>
          </p:nvSpPr>
          <p:spPr>
            <a:xfrm rot="10800000" flipH="1">
              <a:off x="197669" y="885454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34"/>
            <p:cNvSpPr/>
            <p:nvPr/>
          </p:nvSpPr>
          <p:spPr>
            <a:xfrm rot="10800000" flipH="1">
              <a:off x="-2667042" y="4708190"/>
              <a:ext cx="169528" cy="6876983"/>
            </a:xfrm>
            <a:custGeom>
              <a:avLst/>
              <a:gdLst/>
              <a:ahLst/>
              <a:cxnLst/>
              <a:rect l="l" t="t" r="r" b="b"/>
              <a:pathLst>
                <a:path w="1468" h="59550" fill="none" extrusionOk="0">
                  <a:moveTo>
                    <a:pt x="1467" y="59549"/>
                  </a:moveTo>
                  <a:lnTo>
                    <a:pt x="1467" y="12749"/>
                  </a:lnTo>
                  <a:lnTo>
                    <a:pt x="1" y="11303"/>
                  </a:lnTo>
                  <a:lnTo>
                    <a:pt x="1" y="0"/>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34"/>
            <p:cNvSpPr/>
            <p:nvPr/>
          </p:nvSpPr>
          <p:spPr>
            <a:xfrm rot="10800000" flipH="1">
              <a:off x="-2617614" y="13271394"/>
              <a:ext cx="115" cy="1655904"/>
            </a:xfrm>
            <a:custGeom>
              <a:avLst/>
              <a:gdLst/>
              <a:ahLst/>
              <a:cxnLst/>
              <a:rect l="l" t="t" r="r" b="b"/>
              <a:pathLst>
                <a:path w="1" h="14339" fill="none" extrusionOk="0">
                  <a:moveTo>
                    <a:pt x="1" y="1"/>
                  </a:moveTo>
                  <a:lnTo>
                    <a:pt x="1" y="14338"/>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34"/>
            <p:cNvSpPr/>
            <p:nvPr/>
          </p:nvSpPr>
          <p:spPr>
            <a:xfrm rot="-5400000">
              <a:off x="-740256" y="5261506"/>
              <a:ext cx="2315739"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34"/>
            <p:cNvSpPr/>
            <p:nvPr/>
          </p:nvSpPr>
          <p:spPr>
            <a:xfrm rot="-5400000">
              <a:off x="62588" y="7086982"/>
              <a:ext cx="707751"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34"/>
            <p:cNvSpPr/>
            <p:nvPr/>
          </p:nvSpPr>
          <p:spPr>
            <a:xfrm rot="-5400000">
              <a:off x="-552634"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34"/>
            <p:cNvSpPr/>
            <p:nvPr/>
          </p:nvSpPr>
          <p:spPr>
            <a:xfrm rot="-5400000">
              <a:off x="157865"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34"/>
            <p:cNvSpPr/>
            <p:nvPr/>
          </p:nvSpPr>
          <p:spPr>
            <a:xfrm rot="-5400000">
              <a:off x="-78968"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34"/>
            <p:cNvSpPr/>
            <p:nvPr/>
          </p:nvSpPr>
          <p:spPr>
            <a:xfrm rot="-5400000">
              <a:off x="-315801"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34"/>
            <p:cNvSpPr/>
            <p:nvPr/>
          </p:nvSpPr>
          <p:spPr>
            <a:xfrm rot="-5400000">
              <a:off x="-3391983" y="8655203"/>
              <a:ext cx="711592"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34"/>
            <p:cNvSpPr/>
            <p:nvPr/>
          </p:nvSpPr>
          <p:spPr>
            <a:xfrm rot="-5400000">
              <a:off x="357699" y="11552145"/>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34"/>
            <p:cNvSpPr/>
            <p:nvPr/>
          </p:nvSpPr>
          <p:spPr>
            <a:xfrm rot="-5400000">
              <a:off x="357699" y="1273774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34"/>
            <p:cNvSpPr/>
            <p:nvPr/>
          </p:nvSpPr>
          <p:spPr>
            <a:xfrm rot="-5400000">
              <a:off x="357699" y="1250062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34"/>
            <p:cNvSpPr/>
            <p:nvPr/>
          </p:nvSpPr>
          <p:spPr>
            <a:xfrm rot="-5400000">
              <a:off x="357699" y="12263508"/>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34"/>
            <p:cNvSpPr/>
            <p:nvPr/>
          </p:nvSpPr>
          <p:spPr>
            <a:xfrm rot="-5400000">
              <a:off x="357699" y="1202638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34"/>
            <p:cNvSpPr/>
            <p:nvPr/>
          </p:nvSpPr>
          <p:spPr>
            <a:xfrm rot="-5400000">
              <a:off x="357699" y="11789266"/>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34"/>
            <p:cNvSpPr/>
            <p:nvPr/>
          </p:nvSpPr>
          <p:spPr>
            <a:xfrm rot="-5400000">
              <a:off x="357699" y="14299332"/>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34"/>
            <p:cNvSpPr/>
            <p:nvPr/>
          </p:nvSpPr>
          <p:spPr>
            <a:xfrm rot="-5400000">
              <a:off x="-1413456"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34"/>
            <p:cNvSpPr/>
            <p:nvPr/>
          </p:nvSpPr>
          <p:spPr>
            <a:xfrm rot="-5400000">
              <a:off x="-1128633"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89" name="Google Shape;2289;p34"/>
          <p:cNvGrpSpPr/>
          <p:nvPr/>
        </p:nvGrpSpPr>
        <p:grpSpPr>
          <a:xfrm rot="10800000">
            <a:off x="-2665901" y="-1468542"/>
            <a:ext cx="3721951" cy="12135923"/>
            <a:chOff x="-3170262" y="3452177"/>
            <a:chExt cx="3721951" cy="12135923"/>
          </a:xfrm>
        </p:grpSpPr>
        <p:sp>
          <p:nvSpPr>
            <p:cNvPr id="2290" name="Google Shape;2290;p34"/>
            <p:cNvSpPr/>
            <p:nvPr/>
          </p:nvSpPr>
          <p:spPr>
            <a:xfrm rot="10800000" flipH="1">
              <a:off x="-3118587" y="3494700"/>
              <a:ext cx="3535035" cy="8139899"/>
            </a:xfrm>
            <a:custGeom>
              <a:avLst/>
              <a:gdLst/>
              <a:ahLst/>
              <a:cxnLst/>
              <a:rect l="l" t="t" r="r" b="b"/>
              <a:pathLst>
                <a:path w="30611" h="70486" fill="none" extrusionOk="0">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34"/>
            <p:cNvSpPr/>
            <p:nvPr/>
          </p:nvSpPr>
          <p:spPr>
            <a:xfrm rot="10800000" flipH="1">
              <a:off x="-3036246" y="7546946"/>
              <a:ext cx="115" cy="2140237"/>
            </a:xfrm>
            <a:custGeom>
              <a:avLst/>
              <a:gdLst/>
              <a:ahLst/>
              <a:cxnLst/>
              <a:rect l="l" t="t" r="r" b="b"/>
              <a:pathLst>
                <a:path w="1" h="18533" fill="none" extrusionOk="0">
                  <a:moveTo>
                    <a:pt x="1" y="0"/>
                  </a:moveTo>
                  <a:lnTo>
                    <a:pt x="1" y="18533"/>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34"/>
            <p:cNvSpPr/>
            <p:nvPr/>
          </p:nvSpPr>
          <p:spPr>
            <a:xfrm rot="10800000" flipH="1">
              <a:off x="-3066849" y="6509634"/>
              <a:ext cx="115" cy="557550"/>
            </a:xfrm>
            <a:custGeom>
              <a:avLst/>
              <a:gdLst/>
              <a:ahLst/>
              <a:cxnLst/>
              <a:rect l="l" t="t" r="r" b="b"/>
              <a:pathLst>
                <a:path w="1" h="4828" fill="none" extrusionOk="0">
                  <a:moveTo>
                    <a:pt x="1" y="1"/>
                  </a:moveTo>
                  <a:lnTo>
                    <a:pt x="1" y="4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34"/>
            <p:cNvSpPr/>
            <p:nvPr/>
          </p:nvSpPr>
          <p:spPr>
            <a:xfrm rot="10800000" flipH="1">
              <a:off x="-3043291" y="10468067"/>
              <a:ext cx="425784" cy="5061252"/>
            </a:xfrm>
            <a:custGeom>
              <a:avLst/>
              <a:gdLst/>
              <a:ahLst/>
              <a:cxnLst/>
              <a:rect l="l" t="t" r="r" b="b"/>
              <a:pathLst>
                <a:path w="3687" h="43827" fill="none" extrusionOk="0">
                  <a:moveTo>
                    <a:pt x="3687" y="0"/>
                  </a:moveTo>
                  <a:lnTo>
                    <a:pt x="0" y="3686"/>
                  </a:lnTo>
                  <a:lnTo>
                    <a:pt x="0" y="21099"/>
                  </a:lnTo>
                  <a:lnTo>
                    <a:pt x="3116" y="24235"/>
                  </a:lnTo>
                  <a:lnTo>
                    <a:pt x="3116" y="30528"/>
                  </a:lnTo>
                  <a:lnTo>
                    <a:pt x="448" y="33196"/>
                  </a:lnTo>
                  <a:lnTo>
                    <a:pt x="448" y="43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34"/>
            <p:cNvSpPr/>
            <p:nvPr/>
          </p:nvSpPr>
          <p:spPr>
            <a:xfrm rot="10800000" flipH="1">
              <a:off x="-1354675" y="14357979"/>
              <a:ext cx="1771155" cy="1171339"/>
            </a:xfrm>
            <a:custGeom>
              <a:avLst/>
              <a:gdLst/>
              <a:ahLst/>
              <a:cxnLst/>
              <a:rect l="l" t="t" r="r" b="b"/>
              <a:pathLst>
                <a:path w="15337" h="10143" fill="none" extrusionOk="0">
                  <a:moveTo>
                    <a:pt x="1" y="0"/>
                  </a:moveTo>
                  <a:lnTo>
                    <a:pt x="4461" y="0"/>
                  </a:lnTo>
                  <a:lnTo>
                    <a:pt x="5724" y="1263"/>
                  </a:lnTo>
                  <a:lnTo>
                    <a:pt x="7353" y="1263"/>
                  </a:lnTo>
                  <a:lnTo>
                    <a:pt x="8554" y="61"/>
                  </a:lnTo>
                  <a:lnTo>
                    <a:pt x="15336" y="61"/>
                  </a:lnTo>
                  <a:lnTo>
                    <a:pt x="15336" y="10142"/>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34"/>
            <p:cNvSpPr/>
            <p:nvPr/>
          </p:nvSpPr>
          <p:spPr>
            <a:xfrm rot="10800000" flipH="1">
              <a:off x="197669" y="9703588"/>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34"/>
            <p:cNvSpPr/>
            <p:nvPr/>
          </p:nvSpPr>
          <p:spPr>
            <a:xfrm rot="10800000" flipH="1">
              <a:off x="197669" y="949190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34"/>
            <p:cNvSpPr/>
            <p:nvPr/>
          </p:nvSpPr>
          <p:spPr>
            <a:xfrm rot="10800000" flipH="1">
              <a:off x="197669" y="9277912"/>
              <a:ext cx="244707" cy="333975"/>
            </a:xfrm>
            <a:custGeom>
              <a:avLst/>
              <a:gdLst/>
              <a:ahLst/>
              <a:cxnLst/>
              <a:rect l="l" t="t" r="r" b="b"/>
              <a:pathLst>
                <a:path w="2119" h="2892" extrusionOk="0">
                  <a:moveTo>
                    <a:pt x="2118" y="0"/>
                  </a:moveTo>
                  <a:lnTo>
                    <a:pt x="0" y="2037"/>
                  </a:lnTo>
                  <a:lnTo>
                    <a:pt x="0" y="2892"/>
                  </a:lnTo>
                  <a:lnTo>
                    <a:pt x="2118" y="835"/>
                  </a:lnTo>
                  <a:lnTo>
                    <a:pt x="2118" y="0"/>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34"/>
            <p:cNvSpPr/>
            <p:nvPr/>
          </p:nvSpPr>
          <p:spPr>
            <a:xfrm rot="10800000" flipH="1">
              <a:off x="197669" y="9066228"/>
              <a:ext cx="244707" cy="334091"/>
            </a:xfrm>
            <a:custGeom>
              <a:avLst/>
              <a:gdLst/>
              <a:ahLst/>
              <a:cxnLst/>
              <a:rect l="l" t="t" r="r" b="b"/>
              <a:pathLst>
                <a:path w="2119" h="2893" extrusionOk="0">
                  <a:moveTo>
                    <a:pt x="2118" y="1"/>
                  </a:moveTo>
                  <a:lnTo>
                    <a:pt x="0" y="2037"/>
                  </a:lnTo>
                  <a:lnTo>
                    <a:pt x="0" y="2893"/>
                  </a:lnTo>
                  <a:lnTo>
                    <a:pt x="2118" y="83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34"/>
            <p:cNvSpPr/>
            <p:nvPr/>
          </p:nvSpPr>
          <p:spPr>
            <a:xfrm rot="10800000" flipH="1">
              <a:off x="197669" y="885454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34"/>
            <p:cNvSpPr/>
            <p:nvPr/>
          </p:nvSpPr>
          <p:spPr>
            <a:xfrm rot="10800000" flipH="1">
              <a:off x="-2667042" y="4708190"/>
              <a:ext cx="169528" cy="6876983"/>
            </a:xfrm>
            <a:custGeom>
              <a:avLst/>
              <a:gdLst/>
              <a:ahLst/>
              <a:cxnLst/>
              <a:rect l="l" t="t" r="r" b="b"/>
              <a:pathLst>
                <a:path w="1468" h="59550" fill="none" extrusionOk="0">
                  <a:moveTo>
                    <a:pt x="1467" y="59549"/>
                  </a:moveTo>
                  <a:lnTo>
                    <a:pt x="1467" y="12749"/>
                  </a:lnTo>
                  <a:lnTo>
                    <a:pt x="1" y="11303"/>
                  </a:lnTo>
                  <a:lnTo>
                    <a:pt x="1" y="0"/>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34"/>
            <p:cNvSpPr/>
            <p:nvPr/>
          </p:nvSpPr>
          <p:spPr>
            <a:xfrm rot="10800000" flipH="1">
              <a:off x="-2617614" y="13271394"/>
              <a:ext cx="115" cy="1655904"/>
            </a:xfrm>
            <a:custGeom>
              <a:avLst/>
              <a:gdLst/>
              <a:ahLst/>
              <a:cxnLst/>
              <a:rect l="l" t="t" r="r" b="b"/>
              <a:pathLst>
                <a:path w="1" h="14339" fill="none" extrusionOk="0">
                  <a:moveTo>
                    <a:pt x="1" y="1"/>
                  </a:moveTo>
                  <a:lnTo>
                    <a:pt x="1" y="14338"/>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34"/>
            <p:cNvSpPr/>
            <p:nvPr/>
          </p:nvSpPr>
          <p:spPr>
            <a:xfrm rot="-5400000">
              <a:off x="-740256" y="5261506"/>
              <a:ext cx="2315739"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34"/>
            <p:cNvSpPr/>
            <p:nvPr/>
          </p:nvSpPr>
          <p:spPr>
            <a:xfrm rot="-5400000">
              <a:off x="62588" y="7086982"/>
              <a:ext cx="707751"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34"/>
            <p:cNvSpPr/>
            <p:nvPr/>
          </p:nvSpPr>
          <p:spPr>
            <a:xfrm rot="-5400000">
              <a:off x="-552634"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34"/>
            <p:cNvSpPr/>
            <p:nvPr/>
          </p:nvSpPr>
          <p:spPr>
            <a:xfrm rot="-5400000">
              <a:off x="157865"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34"/>
            <p:cNvSpPr/>
            <p:nvPr/>
          </p:nvSpPr>
          <p:spPr>
            <a:xfrm rot="-5400000">
              <a:off x="-78968"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34"/>
            <p:cNvSpPr/>
            <p:nvPr/>
          </p:nvSpPr>
          <p:spPr>
            <a:xfrm rot="-5400000">
              <a:off x="-315801"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34"/>
            <p:cNvSpPr/>
            <p:nvPr/>
          </p:nvSpPr>
          <p:spPr>
            <a:xfrm rot="-5400000">
              <a:off x="-3391983" y="8655203"/>
              <a:ext cx="711592"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34"/>
            <p:cNvSpPr/>
            <p:nvPr/>
          </p:nvSpPr>
          <p:spPr>
            <a:xfrm rot="-5400000">
              <a:off x="357699" y="11552145"/>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34"/>
            <p:cNvSpPr/>
            <p:nvPr/>
          </p:nvSpPr>
          <p:spPr>
            <a:xfrm rot="-5400000">
              <a:off x="357699" y="1273774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34"/>
            <p:cNvSpPr/>
            <p:nvPr/>
          </p:nvSpPr>
          <p:spPr>
            <a:xfrm rot="-5400000">
              <a:off x="357699" y="1250062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34"/>
            <p:cNvSpPr/>
            <p:nvPr/>
          </p:nvSpPr>
          <p:spPr>
            <a:xfrm rot="-5400000">
              <a:off x="357699" y="12263508"/>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34"/>
            <p:cNvSpPr/>
            <p:nvPr/>
          </p:nvSpPr>
          <p:spPr>
            <a:xfrm rot="-5400000">
              <a:off x="357699" y="1202638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34"/>
            <p:cNvSpPr/>
            <p:nvPr/>
          </p:nvSpPr>
          <p:spPr>
            <a:xfrm rot="-5400000">
              <a:off x="357699" y="11789266"/>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34"/>
            <p:cNvSpPr/>
            <p:nvPr/>
          </p:nvSpPr>
          <p:spPr>
            <a:xfrm rot="-5400000">
              <a:off x="357699" y="14299332"/>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34"/>
            <p:cNvSpPr/>
            <p:nvPr/>
          </p:nvSpPr>
          <p:spPr>
            <a:xfrm rot="-5400000">
              <a:off x="-1413456"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34"/>
            <p:cNvSpPr/>
            <p:nvPr/>
          </p:nvSpPr>
          <p:spPr>
            <a:xfrm rot="-5400000">
              <a:off x="-1128633"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34"/>
            <p:cNvSpPr/>
            <p:nvPr/>
          </p:nvSpPr>
          <p:spPr>
            <a:xfrm rot="10800000" flipH="1">
              <a:off x="-3118587" y="3494700"/>
              <a:ext cx="3535035" cy="8139899"/>
            </a:xfrm>
            <a:custGeom>
              <a:avLst/>
              <a:gdLst/>
              <a:ahLst/>
              <a:cxnLst/>
              <a:rect l="l" t="t" r="r" b="b"/>
              <a:pathLst>
                <a:path w="30611" h="70486" fill="none" extrusionOk="0">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34"/>
            <p:cNvSpPr/>
            <p:nvPr/>
          </p:nvSpPr>
          <p:spPr>
            <a:xfrm rot="10800000" flipH="1">
              <a:off x="-3036246" y="7546946"/>
              <a:ext cx="115" cy="2140237"/>
            </a:xfrm>
            <a:custGeom>
              <a:avLst/>
              <a:gdLst/>
              <a:ahLst/>
              <a:cxnLst/>
              <a:rect l="l" t="t" r="r" b="b"/>
              <a:pathLst>
                <a:path w="1" h="18533" fill="none" extrusionOk="0">
                  <a:moveTo>
                    <a:pt x="1" y="0"/>
                  </a:moveTo>
                  <a:lnTo>
                    <a:pt x="1" y="18533"/>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34"/>
            <p:cNvSpPr/>
            <p:nvPr/>
          </p:nvSpPr>
          <p:spPr>
            <a:xfrm rot="10800000" flipH="1">
              <a:off x="-3066849" y="6509634"/>
              <a:ext cx="115" cy="557550"/>
            </a:xfrm>
            <a:custGeom>
              <a:avLst/>
              <a:gdLst/>
              <a:ahLst/>
              <a:cxnLst/>
              <a:rect l="l" t="t" r="r" b="b"/>
              <a:pathLst>
                <a:path w="1" h="4828" fill="none" extrusionOk="0">
                  <a:moveTo>
                    <a:pt x="1" y="1"/>
                  </a:moveTo>
                  <a:lnTo>
                    <a:pt x="1" y="4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34"/>
            <p:cNvSpPr/>
            <p:nvPr/>
          </p:nvSpPr>
          <p:spPr>
            <a:xfrm rot="10800000" flipH="1">
              <a:off x="-3043291" y="10468067"/>
              <a:ext cx="425784" cy="5061252"/>
            </a:xfrm>
            <a:custGeom>
              <a:avLst/>
              <a:gdLst/>
              <a:ahLst/>
              <a:cxnLst/>
              <a:rect l="l" t="t" r="r" b="b"/>
              <a:pathLst>
                <a:path w="3687" h="43827" fill="none" extrusionOk="0">
                  <a:moveTo>
                    <a:pt x="3687" y="0"/>
                  </a:moveTo>
                  <a:lnTo>
                    <a:pt x="0" y="3686"/>
                  </a:lnTo>
                  <a:lnTo>
                    <a:pt x="0" y="21099"/>
                  </a:lnTo>
                  <a:lnTo>
                    <a:pt x="3116" y="24235"/>
                  </a:lnTo>
                  <a:lnTo>
                    <a:pt x="3116" y="30528"/>
                  </a:lnTo>
                  <a:lnTo>
                    <a:pt x="448" y="33196"/>
                  </a:lnTo>
                  <a:lnTo>
                    <a:pt x="448" y="43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34"/>
            <p:cNvSpPr/>
            <p:nvPr/>
          </p:nvSpPr>
          <p:spPr>
            <a:xfrm rot="10800000" flipH="1">
              <a:off x="-1354675" y="14357979"/>
              <a:ext cx="1771155" cy="1171339"/>
            </a:xfrm>
            <a:custGeom>
              <a:avLst/>
              <a:gdLst/>
              <a:ahLst/>
              <a:cxnLst/>
              <a:rect l="l" t="t" r="r" b="b"/>
              <a:pathLst>
                <a:path w="15337" h="10143" fill="none" extrusionOk="0">
                  <a:moveTo>
                    <a:pt x="1" y="0"/>
                  </a:moveTo>
                  <a:lnTo>
                    <a:pt x="4461" y="0"/>
                  </a:lnTo>
                  <a:lnTo>
                    <a:pt x="5724" y="1263"/>
                  </a:lnTo>
                  <a:lnTo>
                    <a:pt x="7353" y="1263"/>
                  </a:lnTo>
                  <a:lnTo>
                    <a:pt x="8554" y="61"/>
                  </a:lnTo>
                  <a:lnTo>
                    <a:pt x="15336" y="61"/>
                  </a:lnTo>
                  <a:lnTo>
                    <a:pt x="15336" y="10142"/>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34"/>
            <p:cNvSpPr/>
            <p:nvPr/>
          </p:nvSpPr>
          <p:spPr>
            <a:xfrm rot="10800000" flipH="1">
              <a:off x="197669" y="9703588"/>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34"/>
            <p:cNvSpPr/>
            <p:nvPr/>
          </p:nvSpPr>
          <p:spPr>
            <a:xfrm rot="10800000" flipH="1">
              <a:off x="197669" y="949190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34"/>
            <p:cNvSpPr/>
            <p:nvPr/>
          </p:nvSpPr>
          <p:spPr>
            <a:xfrm rot="10800000" flipH="1">
              <a:off x="197669" y="9277912"/>
              <a:ext cx="244707" cy="333975"/>
            </a:xfrm>
            <a:custGeom>
              <a:avLst/>
              <a:gdLst/>
              <a:ahLst/>
              <a:cxnLst/>
              <a:rect l="l" t="t" r="r" b="b"/>
              <a:pathLst>
                <a:path w="2119" h="2892" extrusionOk="0">
                  <a:moveTo>
                    <a:pt x="2118" y="0"/>
                  </a:moveTo>
                  <a:lnTo>
                    <a:pt x="0" y="2037"/>
                  </a:lnTo>
                  <a:lnTo>
                    <a:pt x="0" y="2892"/>
                  </a:lnTo>
                  <a:lnTo>
                    <a:pt x="2118" y="835"/>
                  </a:lnTo>
                  <a:lnTo>
                    <a:pt x="2118"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34"/>
            <p:cNvSpPr/>
            <p:nvPr/>
          </p:nvSpPr>
          <p:spPr>
            <a:xfrm rot="10800000" flipH="1">
              <a:off x="197669" y="9066228"/>
              <a:ext cx="244707" cy="334091"/>
            </a:xfrm>
            <a:custGeom>
              <a:avLst/>
              <a:gdLst/>
              <a:ahLst/>
              <a:cxnLst/>
              <a:rect l="l" t="t" r="r" b="b"/>
              <a:pathLst>
                <a:path w="2119" h="2893" extrusionOk="0">
                  <a:moveTo>
                    <a:pt x="2118" y="1"/>
                  </a:moveTo>
                  <a:lnTo>
                    <a:pt x="0" y="2037"/>
                  </a:lnTo>
                  <a:lnTo>
                    <a:pt x="0" y="2893"/>
                  </a:lnTo>
                  <a:lnTo>
                    <a:pt x="2118" y="83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34"/>
            <p:cNvSpPr/>
            <p:nvPr/>
          </p:nvSpPr>
          <p:spPr>
            <a:xfrm rot="10800000" flipH="1">
              <a:off x="197669" y="885454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34"/>
            <p:cNvSpPr/>
            <p:nvPr/>
          </p:nvSpPr>
          <p:spPr>
            <a:xfrm rot="10800000" flipH="1">
              <a:off x="-2667042" y="4708190"/>
              <a:ext cx="169528" cy="6876983"/>
            </a:xfrm>
            <a:custGeom>
              <a:avLst/>
              <a:gdLst/>
              <a:ahLst/>
              <a:cxnLst/>
              <a:rect l="l" t="t" r="r" b="b"/>
              <a:pathLst>
                <a:path w="1468" h="59550" fill="none" extrusionOk="0">
                  <a:moveTo>
                    <a:pt x="1467" y="59549"/>
                  </a:moveTo>
                  <a:lnTo>
                    <a:pt x="1467" y="12749"/>
                  </a:lnTo>
                  <a:lnTo>
                    <a:pt x="1" y="11303"/>
                  </a:lnTo>
                  <a:lnTo>
                    <a:pt x="1" y="0"/>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34"/>
            <p:cNvSpPr/>
            <p:nvPr/>
          </p:nvSpPr>
          <p:spPr>
            <a:xfrm rot="10800000" flipH="1">
              <a:off x="-2617614" y="13271394"/>
              <a:ext cx="115" cy="1655904"/>
            </a:xfrm>
            <a:custGeom>
              <a:avLst/>
              <a:gdLst/>
              <a:ahLst/>
              <a:cxnLst/>
              <a:rect l="l" t="t" r="r" b="b"/>
              <a:pathLst>
                <a:path w="1" h="14339" fill="none" extrusionOk="0">
                  <a:moveTo>
                    <a:pt x="1" y="1"/>
                  </a:moveTo>
                  <a:lnTo>
                    <a:pt x="1" y="14338"/>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34"/>
            <p:cNvSpPr/>
            <p:nvPr/>
          </p:nvSpPr>
          <p:spPr>
            <a:xfrm rot="-5400000">
              <a:off x="-740256" y="5261506"/>
              <a:ext cx="2315739"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34"/>
            <p:cNvSpPr/>
            <p:nvPr/>
          </p:nvSpPr>
          <p:spPr>
            <a:xfrm rot="-5400000">
              <a:off x="62588" y="7086982"/>
              <a:ext cx="707751"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34"/>
            <p:cNvSpPr/>
            <p:nvPr/>
          </p:nvSpPr>
          <p:spPr>
            <a:xfrm rot="-5400000">
              <a:off x="-552634"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34"/>
            <p:cNvSpPr/>
            <p:nvPr/>
          </p:nvSpPr>
          <p:spPr>
            <a:xfrm rot="-5400000">
              <a:off x="157865"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34"/>
            <p:cNvSpPr/>
            <p:nvPr/>
          </p:nvSpPr>
          <p:spPr>
            <a:xfrm rot="-5400000">
              <a:off x="-78968"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34"/>
            <p:cNvSpPr/>
            <p:nvPr/>
          </p:nvSpPr>
          <p:spPr>
            <a:xfrm rot="-5400000">
              <a:off x="-315801"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34"/>
            <p:cNvSpPr/>
            <p:nvPr/>
          </p:nvSpPr>
          <p:spPr>
            <a:xfrm rot="-5400000">
              <a:off x="-3391983" y="8655203"/>
              <a:ext cx="711592"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34"/>
            <p:cNvSpPr/>
            <p:nvPr/>
          </p:nvSpPr>
          <p:spPr>
            <a:xfrm rot="-5400000">
              <a:off x="357699" y="11552145"/>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34"/>
            <p:cNvSpPr/>
            <p:nvPr/>
          </p:nvSpPr>
          <p:spPr>
            <a:xfrm rot="-5400000">
              <a:off x="357699" y="1273774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34"/>
            <p:cNvSpPr/>
            <p:nvPr/>
          </p:nvSpPr>
          <p:spPr>
            <a:xfrm rot="-5400000">
              <a:off x="357699" y="1250062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34"/>
            <p:cNvSpPr/>
            <p:nvPr/>
          </p:nvSpPr>
          <p:spPr>
            <a:xfrm rot="-5400000">
              <a:off x="357699" y="12263508"/>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34"/>
            <p:cNvSpPr/>
            <p:nvPr/>
          </p:nvSpPr>
          <p:spPr>
            <a:xfrm rot="-5400000">
              <a:off x="357699" y="1202638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34"/>
            <p:cNvSpPr/>
            <p:nvPr/>
          </p:nvSpPr>
          <p:spPr>
            <a:xfrm rot="-5400000">
              <a:off x="357699" y="11789266"/>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34"/>
            <p:cNvSpPr/>
            <p:nvPr/>
          </p:nvSpPr>
          <p:spPr>
            <a:xfrm rot="-5400000">
              <a:off x="357699" y="14299332"/>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34"/>
            <p:cNvSpPr/>
            <p:nvPr/>
          </p:nvSpPr>
          <p:spPr>
            <a:xfrm rot="-5400000">
              <a:off x="-1413456"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34"/>
            <p:cNvSpPr/>
            <p:nvPr/>
          </p:nvSpPr>
          <p:spPr>
            <a:xfrm rot="-5400000">
              <a:off x="-1128633"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46" name="Google Shape;2346;p34"/>
          <p:cNvGrpSpPr/>
          <p:nvPr/>
        </p:nvGrpSpPr>
        <p:grpSpPr>
          <a:xfrm flipH="1">
            <a:off x="7369299" y="-4760179"/>
            <a:ext cx="3721951" cy="12135923"/>
            <a:chOff x="-3170262" y="3452177"/>
            <a:chExt cx="3721951" cy="12135923"/>
          </a:xfrm>
        </p:grpSpPr>
        <p:sp>
          <p:nvSpPr>
            <p:cNvPr id="2347" name="Google Shape;2347;p34"/>
            <p:cNvSpPr/>
            <p:nvPr/>
          </p:nvSpPr>
          <p:spPr>
            <a:xfrm rot="10800000" flipH="1">
              <a:off x="-3118587" y="3494700"/>
              <a:ext cx="3535035" cy="8139899"/>
            </a:xfrm>
            <a:custGeom>
              <a:avLst/>
              <a:gdLst/>
              <a:ahLst/>
              <a:cxnLst/>
              <a:rect l="l" t="t" r="r" b="b"/>
              <a:pathLst>
                <a:path w="30611" h="70486" fill="none" extrusionOk="0">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34"/>
            <p:cNvSpPr/>
            <p:nvPr/>
          </p:nvSpPr>
          <p:spPr>
            <a:xfrm rot="10800000" flipH="1">
              <a:off x="-3036246" y="7546946"/>
              <a:ext cx="115" cy="2140237"/>
            </a:xfrm>
            <a:custGeom>
              <a:avLst/>
              <a:gdLst/>
              <a:ahLst/>
              <a:cxnLst/>
              <a:rect l="l" t="t" r="r" b="b"/>
              <a:pathLst>
                <a:path w="1" h="18533" fill="none" extrusionOk="0">
                  <a:moveTo>
                    <a:pt x="1" y="0"/>
                  </a:moveTo>
                  <a:lnTo>
                    <a:pt x="1" y="18533"/>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34"/>
            <p:cNvSpPr/>
            <p:nvPr/>
          </p:nvSpPr>
          <p:spPr>
            <a:xfrm rot="10800000" flipH="1">
              <a:off x="-3066849" y="6509634"/>
              <a:ext cx="115" cy="557550"/>
            </a:xfrm>
            <a:custGeom>
              <a:avLst/>
              <a:gdLst/>
              <a:ahLst/>
              <a:cxnLst/>
              <a:rect l="l" t="t" r="r" b="b"/>
              <a:pathLst>
                <a:path w="1" h="4828" fill="none" extrusionOk="0">
                  <a:moveTo>
                    <a:pt x="1" y="1"/>
                  </a:moveTo>
                  <a:lnTo>
                    <a:pt x="1" y="4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34"/>
            <p:cNvSpPr/>
            <p:nvPr/>
          </p:nvSpPr>
          <p:spPr>
            <a:xfrm rot="10800000" flipH="1">
              <a:off x="-3043291" y="10468067"/>
              <a:ext cx="425784" cy="5061252"/>
            </a:xfrm>
            <a:custGeom>
              <a:avLst/>
              <a:gdLst/>
              <a:ahLst/>
              <a:cxnLst/>
              <a:rect l="l" t="t" r="r" b="b"/>
              <a:pathLst>
                <a:path w="3687" h="43827" fill="none" extrusionOk="0">
                  <a:moveTo>
                    <a:pt x="3687" y="0"/>
                  </a:moveTo>
                  <a:lnTo>
                    <a:pt x="0" y="3686"/>
                  </a:lnTo>
                  <a:lnTo>
                    <a:pt x="0" y="21099"/>
                  </a:lnTo>
                  <a:lnTo>
                    <a:pt x="3116" y="24235"/>
                  </a:lnTo>
                  <a:lnTo>
                    <a:pt x="3116" y="30528"/>
                  </a:lnTo>
                  <a:lnTo>
                    <a:pt x="448" y="33196"/>
                  </a:lnTo>
                  <a:lnTo>
                    <a:pt x="448" y="43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34"/>
            <p:cNvSpPr/>
            <p:nvPr/>
          </p:nvSpPr>
          <p:spPr>
            <a:xfrm rot="10800000" flipH="1">
              <a:off x="-1354675" y="14357979"/>
              <a:ext cx="1771155" cy="1171339"/>
            </a:xfrm>
            <a:custGeom>
              <a:avLst/>
              <a:gdLst/>
              <a:ahLst/>
              <a:cxnLst/>
              <a:rect l="l" t="t" r="r" b="b"/>
              <a:pathLst>
                <a:path w="15337" h="10143" fill="none" extrusionOk="0">
                  <a:moveTo>
                    <a:pt x="1" y="0"/>
                  </a:moveTo>
                  <a:lnTo>
                    <a:pt x="4461" y="0"/>
                  </a:lnTo>
                  <a:lnTo>
                    <a:pt x="5724" y="1263"/>
                  </a:lnTo>
                  <a:lnTo>
                    <a:pt x="7353" y="1263"/>
                  </a:lnTo>
                  <a:lnTo>
                    <a:pt x="8554" y="61"/>
                  </a:lnTo>
                  <a:lnTo>
                    <a:pt x="15336" y="61"/>
                  </a:lnTo>
                  <a:lnTo>
                    <a:pt x="15336" y="10142"/>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34"/>
            <p:cNvSpPr/>
            <p:nvPr/>
          </p:nvSpPr>
          <p:spPr>
            <a:xfrm rot="10800000" flipH="1">
              <a:off x="197669" y="9703588"/>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34"/>
            <p:cNvSpPr/>
            <p:nvPr/>
          </p:nvSpPr>
          <p:spPr>
            <a:xfrm rot="10800000" flipH="1">
              <a:off x="197669" y="949190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34"/>
            <p:cNvSpPr/>
            <p:nvPr/>
          </p:nvSpPr>
          <p:spPr>
            <a:xfrm rot="10800000" flipH="1">
              <a:off x="197669" y="9277912"/>
              <a:ext cx="244707" cy="333975"/>
            </a:xfrm>
            <a:custGeom>
              <a:avLst/>
              <a:gdLst/>
              <a:ahLst/>
              <a:cxnLst/>
              <a:rect l="l" t="t" r="r" b="b"/>
              <a:pathLst>
                <a:path w="2119" h="2892" extrusionOk="0">
                  <a:moveTo>
                    <a:pt x="2118" y="0"/>
                  </a:moveTo>
                  <a:lnTo>
                    <a:pt x="0" y="2037"/>
                  </a:lnTo>
                  <a:lnTo>
                    <a:pt x="0" y="2892"/>
                  </a:lnTo>
                  <a:lnTo>
                    <a:pt x="2118" y="835"/>
                  </a:lnTo>
                  <a:lnTo>
                    <a:pt x="2118" y="0"/>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34"/>
            <p:cNvSpPr/>
            <p:nvPr/>
          </p:nvSpPr>
          <p:spPr>
            <a:xfrm rot="10800000" flipH="1">
              <a:off x="197669" y="9066228"/>
              <a:ext cx="244707" cy="334091"/>
            </a:xfrm>
            <a:custGeom>
              <a:avLst/>
              <a:gdLst/>
              <a:ahLst/>
              <a:cxnLst/>
              <a:rect l="l" t="t" r="r" b="b"/>
              <a:pathLst>
                <a:path w="2119" h="2893" extrusionOk="0">
                  <a:moveTo>
                    <a:pt x="2118" y="1"/>
                  </a:moveTo>
                  <a:lnTo>
                    <a:pt x="0" y="2037"/>
                  </a:lnTo>
                  <a:lnTo>
                    <a:pt x="0" y="2893"/>
                  </a:lnTo>
                  <a:lnTo>
                    <a:pt x="2118" y="83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34"/>
            <p:cNvSpPr/>
            <p:nvPr/>
          </p:nvSpPr>
          <p:spPr>
            <a:xfrm rot="10800000" flipH="1">
              <a:off x="197669" y="885454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34"/>
            <p:cNvSpPr/>
            <p:nvPr/>
          </p:nvSpPr>
          <p:spPr>
            <a:xfrm rot="10800000" flipH="1">
              <a:off x="-2667042" y="4708190"/>
              <a:ext cx="169528" cy="6876983"/>
            </a:xfrm>
            <a:custGeom>
              <a:avLst/>
              <a:gdLst/>
              <a:ahLst/>
              <a:cxnLst/>
              <a:rect l="l" t="t" r="r" b="b"/>
              <a:pathLst>
                <a:path w="1468" h="59550" fill="none" extrusionOk="0">
                  <a:moveTo>
                    <a:pt x="1467" y="59549"/>
                  </a:moveTo>
                  <a:lnTo>
                    <a:pt x="1467" y="12749"/>
                  </a:lnTo>
                  <a:lnTo>
                    <a:pt x="1" y="11303"/>
                  </a:lnTo>
                  <a:lnTo>
                    <a:pt x="1" y="0"/>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34"/>
            <p:cNvSpPr/>
            <p:nvPr/>
          </p:nvSpPr>
          <p:spPr>
            <a:xfrm rot="10800000" flipH="1">
              <a:off x="-2617614" y="13271394"/>
              <a:ext cx="115" cy="1655904"/>
            </a:xfrm>
            <a:custGeom>
              <a:avLst/>
              <a:gdLst/>
              <a:ahLst/>
              <a:cxnLst/>
              <a:rect l="l" t="t" r="r" b="b"/>
              <a:pathLst>
                <a:path w="1" h="14339" fill="none" extrusionOk="0">
                  <a:moveTo>
                    <a:pt x="1" y="1"/>
                  </a:moveTo>
                  <a:lnTo>
                    <a:pt x="1" y="14338"/>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34"/>
            <p:cNvSpPr/>
            <p:nvPr/>
          </p:nvSpPr>
          <p:spPr>
            <a:xfrm rot="-5400000">
              <a:off x="-740256" y="5261506"/>
              <a:ext cx="2315739"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34"/>
            <p:cNvSpPr/>
            <p:nvPr/>
          </p:nvSpPr>
          <p:spPr>
            <a:xfrm rot="-5400000">
              <a:off x="62588" y="7086982"/>
              <a:ext cx="707751"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34"/>
            <p:cNvSpPr/>
            <p:nvPr/>
          </p:nvSpPr>
          <p:spPr>
            <a:xfrm rot="-5400000">
              <a:off x="-552634"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34"/>
            <p:cNvSpPr/>
            <p:nvPr/>
          </p:nvSpPr>
          <p:spPr>
            <a:xfrm rot="-5400000">
              <a:off x="157865"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34"/>
            <p:cNvSpPr/>
            <p:nvPr/>
          </p:nvSpPr>
          <p:spPr>
            <a:xfrm rot="-5400000">
              <a:off x="-78968"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34"/>
            <p:cNvSpPr/>
            <p:nvPr/>
          </p:nvSpPr>
          <p:spPr>
            <a:xfrm rot="-5400000">
              <a:off x="-315801"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34"/>
            <p:cNvSpPr/>
            <p:nvPr/>
          </p:nvSpPr>
          <p:spPr>
            <a:xfrm rot="-5400000">
              <a:off x="-3391983" y="8655203"/>
              <a:ext cx="711592"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34"/>
            <p:cNvSpPr/>
            <p:nvPr/>
          </p:nvSpPr>
          <p:spPr>
            <a:xfrm rot="-5400000">
              <a:off x="357699" y="11552145"/>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34"/>
            <p:cNvSpPr/>
            <p:nvPr/>
          </p:nvSpPr>
          <p:spPr>
            <a:xfrm rot="-5400000">
              <a:off x="357699" y="1273774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34"/>
            <p:cNvSpPr/>
            <p:nvPr/>
          </p:nvSpPr>
          <p:spPr>
            <a:xfrm rot="-5400000">
              <a:off x="357699" y="1250062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34"/>
            <p:cNvSpPr/>
            <p:nvPr/>
          </p:nvSpPr>
          <p:spPr>
            <a:xfrm rot="-5400000">
              <a:off x="357699" y="12263508"/>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34"/>
            <p:cNvSpPr/>
            <p:nvPr/>
          </p:nvSpPr>
          <p:spPr>
            <a:xfrm rot="-5400000">
              <a:off x="357699" y="1202638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34"/>
            <p:cNvSpPr/>
            <p:nvPr/>
          </p:nvSpPr>
          <p:spPr>
            <a:xfrm rot="-5400000">
              <a:off x="357699" y="11789266"/>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34"/>
            <p:cNvSpPr/>
            <p:nvPr/>
          </p:nvSpPr>
          <p:spPr>
            <a:xfrm rot="-5400000">
              <a:off x="357699" y="14299332"/>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34"/>
            <p:cNvSpPr/>
            <p:nvPr/>
          </p:nvSpPr>
          <p:spPr>
            <a:xfrm rot="-5400000">
              <a:off x="-1413456"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34"/>
            <p:cNvSpPr/>
            <p:nvPr/>
          </p:nvSpPr>
          <p:spPr>
            <a:xfrm rot="-5400000">
              <a:off x="-1128633"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34"/>
            <p:cNvSpPr/>
            <p:nvPr/>
          </p:nvSpPr>
          <p:spPr>
            <a:xfrm rot="10800000" flipH="1">
              <a:off x="-3118587" y="3494700"/>
              <a:ext cx="3535035" cy="8139899"/>
            </a:xfrm>
            <a:custGeom>
              <a:avLst/>
              <a:gdLst/>
              <a:ahLst/>
              <a:cxnLst/>
              <a:rect l="l" t="t" r="r" b="b"/>
              <a:pathLst>
                <a:path w="30611" h="70486" fill="none" extrusionOk="0">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34"/>
            <p:cNvSpPr/>
            <p:nvPr/>
          </p:nvSpPr>
          <p:spPr>
            <a:xfrm rot="10800000" flipH="1">
              <a:off x="-3036246" y="7546946"/>
              <a:ext cx="115" cy="2140237"/>
            </a:xfrm>
            <a:custGeom>
              <a:avLst/>
              <a:gdLst/>
              <a:ahLst/>
              <a:cxnLst/>
              <a:rect l="l" t="t" r="r" b="b"/>
              <a:pathLst>
                <a:path w="1" h="18533" fill="none" extrusionOk="0">
                  <a:moveTo>
                    <a:pt x="1" y="0"/>
                  </a:moveTo>
                  <a:lnTo>
                    <a:pt x="1" y="18533"/>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34"/>
            <p:cNvSpPr/>
            <p:nvPr/>
          </p:nvSpPr>
          <p:spPr>
            <a:xfrm rot="10800000" flipH="1">
              <a:off x="-3066849" y="6509634"/>
              <a:ext cx="115" cy="557550"/>
            </a:xfrm>
            <a:custGeom>
              <a:avLst/>
              <a:gdLst/>
              <a:ahLst/>
              <a:cxnLst/>
              <a:rect l="l" t="t" r="r" b="b"/>
              <a:pathLst>
                <a:path w="1" h="4828" fill="none" extrusionOk="0">
                  <a:moveTo>
                    <a:pt x="1" y="1"/>
                  </a:moveTo>
                  <a:lnTo>
                    <a:pt x="1" y="4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34"/>
            <p:cNvSpPr/>
            <p:nvPr/>
          </p:nvSpPr>
          <p:spPr>
            <a:xfrm rot="10800000" flipH="1">
              <a:off x="-3043291" y="10468067"/>
              <a:ext cx="425784" cy="5061252"/>
            </a:xfrm>
            <a:custGeom>
              <a:avLst/>
              <a:gdLst/>
              <a:ahLst/>
              <a:cxnLst/>
              <a:rect l="l" t="t" r="r" b="b"/>
              <a:pathLst>
                <a:path w="3687" h="43827" fill="none" extrusionOk="0">
                  <a:moveTo>
                    <a:pt x="3687" y="0"/>
                  </a:moveTo>
                  <a:lnTo>
                    <a:pt x="0" y="3686"/>
                  </a:lnTo>
                  <a:lnTo>
                    <a:pt x="0" y="21099"/>
                  </a:lnTo>
                  <a:lnTo>
                    <a:pt x="3116" y="24235"/>
                  </a:lnTo>
                  <a:lnTo>
                    <a:pt x="3116" y="30528"/>
                  </a:lnTo>
                  <a:lnTo>
                    <a:pt x="448" y="33196"/>
                  </a:lnTo>
                  <a:lnTo>
                    <a:pt x="448" y="43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34"/>
            <p:cNvSpPr/>
            <p:nvPr/>
          </p:nvSpPr>
          <p:spPr>
            <a:xfrm rot="10800000" flipH="1">
              <a:off x="-1354675" y="14357979"/>
              <a:ext cx="1771155" cy="1171339"/>
            </a:xfrm>
            <a:custGeom>
              <a:avLst/>
              <a:gdLst/>
              <a:ahLst/>
              <a:cxnLst/>
              <a:rect l="l" t="t" r="r" b="b"/>
              <a:pathLst>
                <a:path w="15337" h="10143" fill="none" extrusionOk="0">
                  <a:moveTo>
                    <a:pt x="1" y="0"/>
                  </a:moveTo>
                  <a:lnTo>
                    <a:pt x="4461" y="0"/>
                  </a:lnTo>
                  <a:lnTo>
                    <a:pt x="5724" y="1263"/>
                  </a:lnTo>
                  <a:lnTo>
                    <a:pt x="7353" y="1263"/>
                  </a:lnTo>
                  <a:lnTo>
                    <a:pt x="8554" y="61"/>
                  </a:lnTo>
                  <a:lnTo>
                    <a:pt x="15336" y="61"/>
                  </a:lnTo>
                  <a:lnTo>
                    <a:pt x="15336" y="10142"/>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34"/>
            <p:cNvSpPr/>
            <p:nvPr/>
          </p:nvSpPr>
          <p:spPr>
            <a:xfrm rot="10800000" flipH="1">
              <a:off x="197669" y="9703588"/>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34"/>
            <p:cNvSpPr/>
            <p:nvPr/>
          </p:nvSpPr>
          <p:spPr>
            <a:xfrm rot="10800000" flipH="1">
              <a:off x="197669" y="949190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34"/>
            <p:cNvSpPr/>
            <p:nvPr/>
          </p:nvSpPr>
          <p:spPr>
            <a:xfrm rot="10800000" flipH="1">
              <a:off x="197669" y="9277912"/>
              <a:ext cx="244707" cy="333975"/>
            </a:xfrm>
            <a:custGeom>
              <a:avLst/>
              <a:gdLst/>
              <a:ahLst/>
              <a:cxnLst/>
              <a:rect l="l" t="t" r="r" b="b"/>
              <a:pathLst>
                <a:path w="2119" h="2892" extrusionOk="0">
                  <a:moveTo>
                    <a:pt x="2118" y="0"/>
                  </a:moveTo>
                  <a:lnTo>
                    <a:pt x="0" y="2037"/>
                  </a:lnTo>
                  <a:lnTo>
                    <a:pt x="0" y="2892"/>
                  </a:lnTo>
                  <a:lnTo>
                    <a:pt x="2118" y="835"/>
                  </a:lnTo>
                  <a:lnTo>
                    <a:pt x="2118"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34"/>
            <p:cNvSpPr/>
            <p:nvPr/>
          </p:nvSpPr>
          <p:spPr>
            <a:xfrm rot="10800000" flipH="1">
              <a:off x="197669" y="9066228"/>
              <a:ext cx="244707" cy="334091"/>
            </a:xfrm>
            <a:custGeom>
              <a:avLst/>
              <a:gdLst/>
              <a:ahLst/>
              <a:cxnLst/>
              <a:rect l="l" t="t" r="r" b="b"/>
              <a:pathLst>
                <a:path w="2119" h="2893" extrusionOk="0">
                  <a:moveTo>
                    <a:pt x="2118" y="1"/>
                  </a:moveTo>
                  <a:lnTo>
                    <a:pt x="0" y="2037"/>
                  </a:lnTo>
                  <a:lnTo>
                    <a:pt x="0" y="2893"/>
                  </a:lnTo>
                  <a:lnTo>
                    <a:pt x="2118" y="83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34"/>
            <p:cNvSpPr/>
            <p:nvPr/>
          </p:nvSpPr>
          <p:spPr>
            <a:xfrm rot="10800000" flipH="1">
              <a:off x="197669" y="885454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34"/>
            <p:cNvSpPr/>
            <p:nvPr/>
          </p:nvSpPr>
          <p:spPr>
            <a:xfrm rot="10800000" flipH="1">
              <a:off x="-2667042" y="4708190"/>
              <a:ext cx="169528" cy="6876983"/>
            </a:xfrm>
            <a:custGeom>
              <a:avLst/>
              <a:gdLst/>
              <a:ahLst/>
              <a:cxnLst/>
              <a:rect l="l" t="t" r="r" b="b"/>
              <a:pathLst>
                <a:path w="1468" h="59550" fill="none" extrusionOk="0">
                  <a:moveTo>
                    <a:pt x="1467" y="59549"/>
                  </a:moveTo>
                  <a:lnTo>
                    <a:pt x="1467" y="12749"/>
                  </a:lnTo>
                  <a:lnTo>
                    <a:pt x="1" y="11303"/>
                  </a:lnTo>
                  <a:lnTo>
                    <a:pt x="1" y="0"/>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34"/>
            <p:cNvSpPr/>
            <p:nvPr/>
          </p:nvSpPr>
          <p:spPr>
            <a:xfrm rot="10800000" flipH="1">
              <a:off x="-2617614" y="13271394"/>
              <a:ext cx="115" cy="1655904"/>
            </a:xfrm>
            <a:custGeom>
              <a:avLst/>
              <a:gdLst/>
              <a:ahLst/>
              <a:cxnLst/>
              <a:rect l="l" t="t" r="r" b="b"/>
              <a:pathLst>
                <a:path w="1" h="14339" fill="none" extrusionOk="0">
                  <a:moveTo>
                    <a:pt x="1" y="1"/>
                  </a:moveTo>
                  <a:lnTo>
                    <a:pt x="1" y="14338"/>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34"/>
            <p:cNvSpPr/>
            <p:nvPr/>
          </p:nvSpPr>
          <p:spPr>
            <a:xfrm rot="-5400000">
              <a:off x="-740256" y="5261506"/>
              <a:ext cx="2315739"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34"/>
            <p:cNvSpPr/>
            <p:nvPr/>
          </p:nvSpPr>
          <p:spPr>
            <a:xfrm rot="-5400000">
              <a:off x="62588" y="7086982"/>
              <a:ext cx="707751"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34"/>
            <p:cNvSpPr/>
            <p:nvPr/>
          </p:nvSpPr>
          <p:spPr>
            <a:xfrm rot="-5400000">
              <a:off x="-552634"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34"/>
            <p:cNvSpPr/>
            <p:nvPr/>
          </p:nvSpPr>
          <p:spPr>
            <a:xfrm rot="-5400000">
              <a:off x="157865"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34"/>
            <p:cNvSpPr/>
            <p:nvPr/>
          </p:nvSpPr>
          <p:spPr>
            <a:xfrm rot="-5400000">
              <a:off x="-78968"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34"/>
            <p:cNvSpPr/>
            <p:nvPr/>
          </p:nvSpPr>
          <p:spPr>
            <a:xfrm rot="-5400000">
              <a:off x="-315801"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34"/>
            <p:cNvSpPr/>
            <p:nvPr/>
          </p:nvSpPr>
          <p:spPr>
            <a:xfrm rot="-5400000">
              <a:off x="-3391983" y="8655203"/>
              <a:ext cx="711592"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34"/>
            <p:cNvSpPr/>
            <p:nvPr/>
          </p:nvSpPr>
          <p:spPr>
            <a:xfrm rot="-5400000">
              <a:off x="357699" y="11552145"/>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34"/>
            <p:cNvSpPr/>
            <p:nvPr/>
          </p:nvSpPr>
          <p:spPr>
            <a:xfrm rot="-5400000">
              <a:off x="357699" y="1273774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34"/>
            <p:cNvSpPr/>
            <p:nvPr/>
          </p:nvSpPr>
          <p:spPr>
            <a:xfrm rot="-5400000">
              <a:off x="357699" y="1250062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34"/>
            <p:cNvSpPr/>
            <p:nvPr/>
          </p:nvSpPr>
          <p:spPr>
            <a:xfrm rot="-5400000">
              <a:off x="357699" y="12263508"/>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34"/>
            <p:cNvSpPr/>
            <p:nvPr/>
          </p:nvSpPr>
          <p:spPr>
            <a:xfrm rot="-5400000">
              <a:off x="357699" y="1202638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34"/>
            <p:cNvSpPr/>
            <p:nvPr/>
          </p:nvSpPr>
          <p:spPr>
            <a:xfrm rot="-5400000">
              <a:off x="357699" y="11789266"/>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34"/>
            <p:cNvSpPr/>
            <p:nvPr/>
          </p:nvSpPr>
          <p:spPr>
            <a:xfrm rot="-5400000">
              <a:off x="357699" y="14299332"/>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34"/>
            <p:cNvSpPr/>
            <p:nvPr/>
          </p:nvSpPr>
          <p:spPr>
            <a:xfrm rot="-5400000">
              <a:off x="-1413456"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34"/>
            <p:cNvSpPr/>
            <p:nvPr/>
          </p:nvSpPr>
          <p:spPr>
            <a:xfrm rot="-5400000">
              <a:off x="-1128633"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03" name="Google Shape;2403;p34"/>
          <p:cNvGrpSpPr/>
          <p:nvPr/>
        </p:nvGrpSpPr>
        <p:grpSpPr>
          <a:xfrm>
            <a:off x="8087949" y="-5355679"/>
            <a:ext cx="3721951" cy="12135923"/>
            <a:chOff x="-3170262" y="3452177"/>
            <a:chExt cx="3721951" cy="12135923"/>
          </a:xfrm>
        </p:grpSpPr>
        <p:sp>
          <p:nvSpPr>
            <p:cNvPr id="2404" name="Google Shape;2404;p34"/>
            <p:cNvSpPr/>
            <p:nvPr/>
          </p:nvSpPr>
          <p:spPr>
            <a:xfrm rot="10800000" flipH="1">
              <a:off x="-3118587" y="3494700"/>
              <a:ext cx="3535035" cy="8139899"/>
            </a:xfrm>
            <a:custGeom>
              <a:avLst/>
              <a:gdLst/>
              <a:ahLst/>
              <a:cxnLst/>
              <a:rect l="l" t="t" r="r" b="b"/>
              <a:pathLst>
                <a:path w="30611" h="70486" fill="none" extrusionOk="0">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34"/>
            <p:cNvSpPr/>
            <p:nvPr/>
          </p:nvSpPr>
          <p:spPr>
            <a:xfrm rot="10800000" flipH="1">
              <a:off x="-3036246" y="7546946"/>
              <a:ext cx="115" cy="2140237"/>
            </a:xfrm>
            <a:custGeom>
              <a:avLst/>
              <a:gdLst/>
              <a:ahLst/>
              <a:cxnLst/>
              <a:rect l="l" t="t" r="r" b="b"/>
              <a:pathLst>
                <a:path w="1" h="18533" fill="none" extrusionOk="0">
                  <a:moveTo>
                    <a:pt x="1" y="0"/>
                  </a:moveTo>
                  <a:lnTo>
                    <a:pt x="1" y="18533"/>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34"/>
            <p:cNvSpPr/>
            <p:nvPr/>
          </p:nvSpPr>
          <p:spPr>
            <a:xfrm rot="10800000" flipH="1">
              <a:off x="-3066849" y="6509634"/>
              <a:ext cx="115" cy="557550"/>
            </a:xfrm>
            <a:custGeom>
              <a:avLst/>
              <a:gdLst/>
              <a:ahLst/>
              <a:cxnLst/>
              <a:rect l="l" t="t" r="r" b="b"/>
              <a:pathLst>
                <a:path w="1" h="4828" fill="none" extrusionOk="0">
                  <a:moveTo>
                    <a:pt x="1" y="1"/>
                  </a:moveTo>
                  <a:lnTo>
                    <a:pt x="1" y="4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34"/>
            <p:cNvSpPr/>
            <p:nvPr/>
          </p:nvSpPr>
          <p:spPr>
            <a:xfrm rot="10800000" flipH="1">
              <a:off x="-3043291" y="10468067"/>
              <a:ext cx="425784" cy="5061252"/>
            </a:xfrm>
            <a:custGeom>
              <a:avLst/>
              <a:gdLst/>
              <a:ahLst/>
              <a:cxnLst/>
              <a:rect l="l" t="t" r="r" b="b"/>
              <a:pathLst>
                <a:path w="3687" h="43827" fill="none" extrusionOk="0">
                  <a:moveTo>
                    <a:pt x="3687" y="0"/>
                  </a:moveTo>
                  <a:lnTo>
                    <a:pt x="0" y="3686"/>
                  </a:lnTo>
                  <a:lnTo>
                    <a:pt x="0" y="21099"/>
                  </a:lnTo>
                  <a:lnTo>
                    <a:pt x="3116" y="24235"/>
                  </a:lnTo>
                  <a:lnTo>
                    <a:pt x="3116" y="30528"/>
                  </a:lnTo>
                  <a:lnTo>
                    <a:pt x="448" y="33196"/>
                  </a:lnTo>
                  <a:lnTo>
                    <a:pt x="448" y="43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34"/>
            <p:cNvSpPr/>
            <p:nvPr/>
          </p:nvSpPr>
          <p:spPr>
            <a:xfrm rot="10800000" flipH="1">
              <a:off x="-1354675" y="14357979"/>
              <a:ext cx="1771155" cy="1171339"/>
            </a:xfrm>
            <a:custGeom>
              <a:avLst/>
              <a:gdLst/>
              <a:ahLst/>
              <a:cxnLst/>
              <a:rect l="l" t="t" r="r" b="b"/>
              <a:pathLst>
                <a:path w="15337" h="10143" fill="none" extrusionOk="0">
                  <a:moveTo>
                    <a:pt x="1" y="0"/>
                  </a:moveTo>
                  <a:lnTo>
                    <a:pt x="4461" y="0"/>
                  </a:lnTo>
                  <a:lnTo>
                    <a:pt x="5724" y="1263"/>
                  </a:lnTo>
                  <a:lnTo>
                    <a:pt x="7353" y="1263"/>
                  </a:lnTo>
                  <a:lnTo>
                    <a:pt x="8554" y="61"/>
                  </a:lnTo>
                  <a:lnTo>
                    <a:pt x="15336" y="61"/>
                  </a:lnTo>
                  <a:lnTo>
                    <a:pt x="15336" y="10142"/>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34"/>
            <p:cNvSpPr/>
            <p:nvPr/>
          </p:nvSpPr>
          <p:spPr>
            <a:xfrm rot="10800000" flipH="1">
              <a:off x="197669" y="9703588"/>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34"/>
            <p:cNvSpPr/>
            <p:nvPr/>
          </p:nvSpPr>
          <p:spPr>
            <a:xfrm rot="10800000" flipH="1">
              <a:off x="197669" y="949190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34"/>
            <p:cNvSpPr/>
            <p:nvPr/>
          </p:nvSpPr>
          <p:spPr>
            <a:xfrm rot="10800000" flipH="1">
              <a:off x="197669" y="9277912"/>
              <a:ext cx="244707" cy="333975"/>
            </a:xfrm>
            <a:custGeom>
              <a:avLst/>
              <a:gdLst/>
              <a:ahLst/>
              <a:cxnLst/>
              <a:rect l="l" t="t" r="r" b="b"/>
              <a:pathLst>
                <a:path w="2119" h="2892" extrusionOk="0">
                  <a:moveTo>
                    <a:pt x="2118" y="0"/>
                  </a:moveTo>
                  <a:lnTo>
                    <a:pt x="0" y="2037"/>
                  </a:lnTo>
                  <a:lnTo>
                    <a:pt x="0" y="2892"/>
                  </a:lnTo>
                  <a:lnTo>
                    <a:pt x="2118" y="835"/>
                  </a:lnTo>
                  <a:lnTo>
                    <a:pt x="2118" y="0"/>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34"/>
            <p:cNvSpPr/>
            <p:nvPr/>
          </p:nvSpPr>
          <p:spPr>
            <a:xfrm rot="10800000" flipH="1">
              <a:off x="197669" y="9066228"/>
              <a:ext cx="244707" cy="334091"/>
            </a:xfrm>
            <a:custGeom>
              <a:avLst/>
              <a:gdLst/>
              <a:ahLst/>
              <a:cxnLst/>
              <a:rect l="l" t="t" r="r" b="b"/>
              <a:pathLst>
                <a:path w="2119" h="2893" extrusionOk="0">
                  <a:moveTo>
                    <a:pt x="2118" y="1"/>
                  </a:moveTo>
                  <a:lnTo>
                    <a:pt x="0" y="2037"/>
                  </a:lnTo>
                  <a:lnTo>
                    <a:pt x="0" y="2893"/>
                  </a:lnTo>
                  <a:lnTo>
                    <a:pt x="2118" y="83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34"/>
            <p:cNvSpPr/>
            <p:nvPr/>
          </p:nvSpPr>
          <p:spPr>
            <a:xfrm rot="10800000" flipH="1">
              <a:off x="197669" y="885454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34"/>
            <p:cNvSpPr/>
            <p:nvPr/>
          </p:nvSpPr>
          <p:spPr>
            <a:xfrm rot="10800000" flipH="1">
              <a:off x="-2667042" y="4708190"/>
              <a:ext cx="169528" cy="6876983"/>
            </a:xfrm>
            <a:custGeom>
              <a:avLst/>
              <a:gdLst/>
              <a:ahLst/>
              <a:cxnLst/>
              <a:rect l="l" t="t" r="r" b="b"/>
              <a:pathLst>
                <a:path w="1468" h="59550" fill="none" extrusionOk="0">
                  <a:moveTo>
                    <a:pt x="1467" y="59549"/>
                  </a:moveTo>
                  <a:lnTo>
                    <a:pt x="1467" y="12749"/>
                  </a:lnTo>
                  <a:lnTo>
                    <a:pt x="1" y="11303"/>
                  </a:lnTo>
                  <a:lnTo>
                    <a:pt x="1" y="0"/>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34"/>
            <p:cNvSpPr/>
            <p:nvPr/>
          </p:nvSpPr>
          <p:spPr>
            <a:xfrm rot="10800000" flipH="1">
              <a:off x="-2617614" y="13271394"/>
              <a:ext cx="115" cy="1655904"/>
            </a:xfrm>
            <a:custGeom>
              <a:avLst/>
              <a:gdLst/>
              <a:ahLst/>
              <a:cxnLst/>
              <a:rect l="l" t="t" r="r" b="b"/>
              <a:pathLst>
                <a:path w="1" h="14339" fill="none" extrusionOk="0">
                  <a:moveTo>
                    <a:pt x="1" y="1"/>
                  </a:moveTo>
                  <a:lnTo>
                    <a:pt x="1" y="14338"/>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34"/>
            <p:cNvSpPr/>
            <p:nvPr/>
          </p:nvSpPr>
          <p:spPr>
            <a:xfrm rot="-5400000">
              <a:off x="-740256" y="5261506"/>
              <a:ext cx="2315739"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34"/>
            <p:cNvSpPr/>
            <p:nvPr/>
          </p:nvSpPr>
          <p:spPr>
            <a:xfrm rot="-5400000">
              <a:off x="62588" y="7086982"/>
              <a:ext cx="707751"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34"/>
            <p:cNvSpPr/>
            <p:nvPr/>
          </p:nvSpPr>
          <p:spPr>
            <a:xfrm rot="-5400000">
              <a:off x="-552634"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34"/>
            <p:cNvSpPr/>
            <p:nvPr/>
          </p:nvSpPr>
          <p:spPr>
            <a:xfrm rot="-5400000">
              <a:off x="157865"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34"/>
            <p:cNvSpPr/>
            <p:nvPr/>
          </p:nvSpPr>
          <p:spPr>
            <a:xfrm rot="-5400000">
              <a:off x="-78968"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34"/>
            <p:cNvSpPr/>
            <p:nvPr/>
          </p:nvSpPr>
          <p:spPr>
            <a:xfrm rot="-5400000">
              <a:off x="-315801"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34"/>
            <p:cNvSpPr/>
            <p:nvPr/>
          </p:nvSpPr>
          <p:spPr>
            <a:xfrm rot="-5400000">
              <a:off x="-3391983" y="8655203"/>
              <a:ext cx="711592"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34"/>
            <p:cNvSpPr/>
            <p:nvPr/>
          </p:nvSpPr>
          <p:spPr>
            <a:xfrm rot="-5400000">
              <a:off x="357699" y="11552145"/>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34"/>
            <p:cNvSpPr/>
            <p:nvPr/>
          </p:nvSpPr>
          <p:spPr>
            <a:xfrm rot="-5400000">
              <a:off x="357699" y="1273774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34"/>
            <p:cNvSpPr/>
            <p:nvPr/>
          </p:nvSpPr>
          <p:spPr>
            <a:xfrm rot="-5400000">
              <a:off x="357699" y="1250062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34"/>
            <p:cNvSpPr/>
            <p:nvPr/>
          </p:nvSpPr>
          <p:spPr>
            <a:xfrm rot="-5400000">
              <a:off x="357699" y="12263508"/>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34"/>
            <p:cNvSpPr/>
            <p:nvPr/>
          </p:nvSpPr>
          <p:spPr>
            <a:xfrm rot="-5400000">
              <a:off x="357699" y="1202638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34"/>
            <p:cNvSpPr/>
            <p:nvPr/>
          </p:nvSpPr>
          <p:spPr>
            <a:xfrm rot="-5400000">
              <a:off x="357699" y="11789266"/>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34"/>
            <p:cNvSpPr/>
            <p:nvPr/>
          </p:nvSpPr>
          <p:spPr>
            <a:xfrm rot="-5400000">
              <a:off x="357699" y="14299332"/>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34"/>
            <p:cNvSpPr/>
            <p:nvPr/>
          </p:nvSpPr>
          <p:spPr>
            <a:xfrm rot="-5400000">
              <a:off x="-1413456"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34"/>
            <p:cNvSpPr/>
            <p:nvPr/>
          </p:nvSpPr>
          <p:spPr>
            <a:xfrm rot="-5400000">
              <a:off x="-1128633"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34"/>
            <p:cNvSpPr/>
            <p:nvPr/>
          </p:nvSpPr>
          <p:spPr>
            <a:xfrm rot="10800000" flipH="1">
              <a:off x="-3118587" y="3494700"/>
              <a:ext cx="3535035" cy="8139899"/>
            </a:xfrm>
            <a:custGeom>
              <a:avLst/>
              <a:gdLst/>
              <a:ahLst/>
              <a:cxnLst/>
              <a:rect l="l" t="t" r="r" b="b"/>
              <a:pathLst>
                <a:path w="30611" h="70486" fill="none" extrusionOk="0">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34"/>
            <p:cNvSpPr/>
            <p:nvPr/>
          </p:nvSpPr>
          <p:spPr>
            <a:xfrm rot="10800000" flipH="1">
              <a:off x="-3036246" y="7546946"/>
              <a:ext cx="115" cy="2140237"/>
            </a:xfrm>
            <a:custGeom>
              <a:avLst/>
              <a:gdLst/>
              <a:ahLst/>
              <a:cxnLst/>
              <a:rect l="l" t="t" r="r" b="b"/>
              <a:pathLst>
                <a:path w="1" h="18533" fill="none" extrusionOk="0">
                  <a:moveTo>
                    <a:pt x="1" y="0"/>
                  </a:moveTo>
                  <a:lnTo>
                    <a:pt x="1" y="18533"/>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34"/>
            <p:cNvSpPr/>
            <p:nvPr/>
          </p:nvSpPr>
          <p:spPr>
            <a:xfrm rot="10800000" flipH="1">
              <a:off x="-3066849" y="6509634"/>
              <a:ext cx="115" cy="557550"/>
            </a:xfrm>
            <a:custGeom>
              <a:avLst/>
              <a:gdLst/>
              <a:ahLst/>
              <a:cxnLst/>
              <a:rect l="l" t="t" r="r" b="b"/>
              <a:pathLst>
                <a:path w="1" h="4828" fill="none" extrusionOk="0">
                  <a:moveTo>
                    <a:pt x="1" y="1"/>
                  </a:moveTo>
                  <a:lnTo>
                    <a:pt x="1" y="4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34"/>
            <p:cNvSpPr/>
            <p:nvPr/>
          </p:nvSpPr>
          <p:spPr>
            <a:xfrm rot="10800000" flipH="1">
              <a:off x="-3043291" y="10468067"/>
              <a:ext cx="425784" cy="5061252"/>
            </a:xfrm>
            <a:custGeom>
              <a:avLst/>
              <a:gdLst/>
              <a:ahLst/>
              <a:cxnLst/>
              <a:rect l="l" t="t" r="r" b="b"/>
              <a:pathLst>
                <a:path w="3687" h="43827" fill="none" extrusionOk="0">
                  <a:moveTo>
                    <a:pt x="3687" y="0"/>
                  </a:moveTo>
                  <a:lnTo>
                    <a:pt x="0" y="3686"/>
                  </a:lnTo>
                  <a:lnTo>
                    <a:pt x="0" y="21099"/>
                  </a:lnTo>
                  <a:lnTo>
                    <a:pt x="3116" y="24235"/>
                  </a:lnTo>
                  <a:lnTo>
                    <a:pt x="3116" y="30528"/>
                  </a:lnTo>
                  <a:lnTo>
                    <a:pt x="448" y="33196"/>
                  </a:lnTo>
                  <a:lnTo>
                    <a:pt x="448" y="43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34"/>
            <p:cNvSpPr/>
            <p:nvPr/>
          </p:nvSpPr>
          <p:spPr>
            <a:xfrm rot="10800000" flipH="1">
              <a:off x="-1354675" y="14357979"/>
              <a:ext cx="1771155" cy="1171339"/>
            </a:xfrm>
            <a:custGeom>
              <a:avLst/>
              <a:gdLst/>
              <a:ahLst/>
              <a:cxnLst/>
              <a:rect l="l" t="t" r="r" b="b"/>
              <a:pathLst>
                <a:path w="15337" h="10143" fill="none" extrusionOk="0">
                  <a:moveTo>
                    <a:pt x="1" y="0"/>
                  </a:moveTo>
                  <a:lnTo>
                    <a:pt x="4461" y="0"/>
                  </a:lnTo>
                  <a:lnTo>
                    <a:pt x="5724" y="1263"/>
                  </a:lnTo>
                  <a:lnTo>
                    <a:pt x="7353" y="1263"/>
                  </a:lnTo>
                  <a:lnTo>
                    <a:pt x="8554" y="61"/>
                  </a:lnTo>
                  <a:lnTo>
                    <a:pt x="15336" y="61"/>
                  </a:lnTo>
                  <a:lnTo>
                    <a:pt x="15336" y="10142"/>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34"/>
            <p:cNvSpPr/>
            <p:nvPr/>
          </p:nvSpPr>
          <p:spPr>
            <a:xfrm rot="10800000" flipH="1">
              <a:off x="197669" y="9703588"/>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34"/>
            <p:cNvSpPr/>
            <p:nvPr/>
          </p:nvSpPr>
          <p:spPr>
            <a:xfrm rot="10800000" flipH="1">
              <a:off x="197669" y="949190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34"/>
            <p:cNvSpPr/>
            <p:nvPr/>
          </p:nvSpPr>
          <p:spPr>
            <a:xfrm rot="10800000" flipH="1">
              <a:off x="197669" y="9277912"/>
              <a:ext cx="244707" cy="333975"/>
            </a:xfrm>
            <a:custGeom>
              <a:avLst/>
              <a:gdLst/>
              <a:ahLst/>
              <a:cxnLst/>
              <a:rect l="l" t="t" r="r" b="b"/>
              <a:pathLst>
                <a:path w="2119" h="2892" extrusionOk="0">
                  <a:moveTo>
                    <a:pt x="2118" y="0"/>
                  </a:moveTo>
                  <a:lnTo>
                    <a:pt x="0" y="2037"/>
                  </a:lnTo>
                  <a:lnTo>
                    <a:pt x="0" y="2892"/>
                  </a:lnTo>
                  <a:lnTo>
                    <a:pt x="2118" y="835"/>
                  </a:lnTo>
                  <a:lnTo>
                    <a:pt x="2118"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34"/>
            <p:cNvSpPr/>
            <p:nvPr/>
          </p:nvSpPr>
          <p:spPr>
            <a:xfrm rot="10800000" flipH="1">
              <a:off x="197669" y="9066228"/>
              <a:ext cx="244707" cy="334091"/>
            </a:xfrm>
            <a:custGeom>
              <a:avLst/>
              <a:gdLst/>
              <a:ahLst/>
              <a:cxnLst/>
              <a:rect l="l" t="t" r="r" b="b"/>
              <a:pathLst>
                <a:path w="2119" h="2893" extrusionOk="0">
                  <a:moveTo>
                    <a:pt x="2118" y="1"/>
                  </a:moveTo>
                  <a:lnTo>
                    <a:pt x="0" y="2037"/>
                  </a:lnTo>
                  <a:lnTo>
                    <a:pt x="0" y="2893"/>
                  </a:lnTo>
                  <a:lnTo>
                    <a:pt x="2118" y="83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34"/>
            <p:cNvSpPr/>
            <p:nvPr/>
          </p:nvSpPr>
          <p:spPr>
            <a:xfrm rot="10800000" flipH="1">
              <a:off x="197669" y="885454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34"/>
            <p:cNvSpPr/>
            <p:nvPr/>
          </p:nvSpPr>
          <p:spPr>
            <a:xfrm rot="10800000" flipH="1">
              <a:off x="-2667042" y="4708190"/>
              <a:ext cx="169528" cy="6876983"/>
            </a:xfrm>
            <a:custGeom>
              <a:avLst/>
              <a:gdLst/>
              <a:ahLst/>
              <a:cxnLst/>
              <a:rect l="l" t="t" r="r" b="b"/>
              <a:pathLst>
                <a:path w="1468" h="59550" fill="none" extrusionOk="0">
                  <a:moveTo>
                    <a:pt x="1467" y="59549"/>
                  </a:moveTo>
                  <a:lnTo>
                    <a:pt x="1467" y="12749"/>
                  </a:lnTo>
                  <a:lnTo>
                    <a:pt x="1" y="11303"/>
                  </a:lnTo>
                  <a:lnTo>
                    <a:pt x="1" y="0"/>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34"/>
            <p:cNvSpPr/>
            <p:nvPr/>
          </p:nvSpPr>
          <p:spPr>
            <a:xfrm rot="10800000" flipH="1">
              <a:off x="-2617614" y="13271394"/>
              <a:ext cx="115" cy="1655904"/>
            </a:xfrm>
            <a:custGeom>
              <a:avLst/>
              <a:gdLst/>
              <a:ahLst/>
              <a:cxnLst/>
              <a:rect l="l" t="t" r="r" b="b"/>
              <a:pathLst>
                <a:path w="1" h="14339" fill="none" extrusionOk="0">
                  <a:moveTo>
                    <a:pt x="1" y="1"/>
                  </a:moveTo>
                  <a:lnTo>
                    <a:pt x="1" y="14338"/>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34"/>
            <p:cNvSpPr/>
            <p:nvPr/>
          </p:nvSpPr>
          <p:spPr>
            <a:xfrm rot="-5400000">
              <a:off x="-740256" y="5261506"/>
              <a:ext cx="2315739"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34"/>
            <p:cNvSpPr/>
            <p:nvPr/>
          </p:nvSpPr>
          <p:spPr>
            <a:xfrm rot="-5400000">
              <a:off x="62588" y="7086982"/>
              <a:ext cx="707751"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34"/>
            <p:cNvSpPr/>
            <p:nvPr/>
          </p:nvSpPr>
          <p:spPr>
            <a:xfrm rot="-5400000">
              <a:off x="-552634"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34"/>
            <p:cNvSpPr/>
            <p:nvPr/>
          </p:nvSpPr>
          <p:spPr>
            <a:xfrm rot="-5400000">
              <a:off x="157865"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34"/>
            <p:cNvSpPr/>
            <p:nvPr/>
          </p:nvSpPr>
          <p:spPr>
            <a:xfrm rot="-5400000">
              <a:off x="-78968"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34"/>
            <p:cNvSpPr/>
            <p:nvPr/>
          </p:nvSpPr>
          <p:spPr>
            <a:xfrm rot="-5400000">
              <a:off x="-315801"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34"/>
            <p:cNvSpPr/>
            <p:nvPr/>
          </p:nvSpPr>
          <p:spPr>
            <a:xfrm rot="-5400000">
              <a:off x="-3391983" y="8655203"/>
              <a:ext cx="711592"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34"/>
            <p:cNvSpPr/>
            <p:nvPr/>
          </p:nvSpPr>
          <p:spPr>
            <a:xfrm rot="-5400000">
              <a:off x="357699" y="11552145"/>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34"/>
            <p:cNvSpPr/>
            <p:nvPr/>
          </p:nvSpPr>
          <p:spPr>
            <a:xfrm rot="-5400000">
              <a:off x="357699" y="1273774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34"/>
            <p:cNvSpPr/>
            <p:nvPr/>
          </p:nvSpPr>
          <p:spPr>
            <a:xfrm rot="-5400000">
              <a:off x="357699" y="1250062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34"/>
            <p:cNvSpPr/>
            <p:nvPr/>
          </p:nvSpPr>
          <p:spPr>
            <a:xfrm rot="-5400000">
              <a:off x="357699" y="12263508"/>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34"/>
            <p:cNvSpPr/>
            <p:nvPr/>
          </p:nvSpPr>
          <p:spPr>
            <a:xfrm rot="-5400000">
              <a:off x="357699" y="1202638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34"/>
            <p:cNvSpPr/>
            <p:nvPr/>
          </p:nvSpPr>
          <p:spPr>
            <a:xfrm rot="-5400000">
              <a:off x="357699" y="11789266"/>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34"/>
            <p:cNvSpPr/>
            <p:nvPr/>
          </p:nvSpPr>
          <p:spPr>
            <a:xfrm rot="-5400000">
              <a:off x="357699" y="14299332"/>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34"/>
            <p:cNvSpPr/>
            <p:nvPr/>
          </p:nvSpPr>
          <p:spPr>
            <a:xfrm rot="-5400000">
              <a:off x="-1413456"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34"/>
            <p:cNvSpPr/>
            <p:nvPr/>
          </p:nvSpPr>
          <p:spPr>
            <a:xfrm rot="-5400000">
              <a:off x="-1128633"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60" name="Google Shape;2460;p34"/>
          <p:cNvSpPr txBox="1"/>
          <p:nvPr/>
        </p:nvSpPr>
        <p:spPr>
          <a:xfrm>
            <a:off x="2832750" y="3481875"/>
            <a:ext cx="3478500" cy="678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lt1"/>
                </a:solidFill>
                <a:latin typeface="Source Sans Pro"/>
                <a:ea typeface="Source Sans Pro"/>
                <a:cs typeface="Source Sans Pro"/>
                <a:sym typeface="Source Sans Pro"/>
              </a:rPr>
              <a:t>Credits: This presentation template was created by </a:t>
            </a:r>
            <a:r>
              <a:rPr lang="en" sz="1200" b="1">
                <a:solidFill>
                  <a:schemeClr val="accent1"/>
                </a:solidFill>
                <a:uFill>
                  <a:noFill/>
                </a:uFill>
                <a:latin typeface="Source Sans Pro"/>
                <a:ea typeface="Source Sans Pro"/>
                <a:cs typeface="Source Sans Pro"/>
                <a:sym typeface="Source Sans Pro"/>
                <a:hlinkClick r:id="rId2">
                  <a:extLst>
                    <a:ext uri="{A12FA001-AC4F-418D-AE19-62706E023703}">
                      <ahyp:hlinkClr xmlns:ahyp="http://schemas.microsoft.com/office/drawing/2018/hyperlinkcolor" val="tx"/>
                    </a:ext>
                  </a:extLst>
                </a:hlinkClick>
              </a:rPr>
              <a:t>Slidesgo</a:t>
            </a:r>
            <a:r>
              <a:rPr lang="en" sz="1200">
                <a:solidFill>
                  <a:schemeClr val="lt1"/>
                </a:solidFill>
                <a:latin typeface="Source Sans Pro"/>
                <a:ea typeface="Source Sans Pro"/>
                <a:cs typeface="Source Sans Pro"/>
                <a:sym typeface="Source Sans Pro"/>
              </a:rPr>
              <a:t>, including icons by </a:t>
            </a:r>
            <a:r>
              <a:rPr lang="en" sz="1200" b="1">
                <a:solidFill>
                  <a:schemeClr val="accent1"/>
                </a:solidFill>
                <a:uFill>
                  <a:noFill/>
                </a:uFill>
                <a:latin typeface="Source Sans Pro"/>
                <a:ea typeface="Source Sans Pro"/>
                <a:cs typeface="Source Sans Pro"/>
                <a:sym typeface="Source Sans Pro"/>
                <a:hlinkClick r:id="rId3">
                  <a:extLst>
                    <a:ext uri="{A12FA001-AC4F-418D-AE19-62706E023703}">
                      <ahyp:hlinkClr xmlns:ahyp="http://schemas.microsoft.com/office/drawing/2018/hyperlinkcolor" val="tx"/>
                    </a:ext>
                  </a:extLst>
                </a:hlinkClick>
              </a:rPr>
              <a:t>Flaticon</a:t>
            </a:r>
            <a:r>
              <a:rPr lang="en" sz="1200">
                <a:solidFill>
                  <a:schemeClr val="lt1"/>
                </a:solidFill>
                <a:latin typeface="Source Sans Pro"/>
                <a:ea typeface="Source Sans Pro"/>
                <a:cs typeface="Source Sans Pro"/>
                <a:sym typeface="Source Sans Pro"/>
              </a:rPr>
              <a:t>, and infographics &amp; images by </a:t>
            </a:r>
            <a:r>
              <a:rPr lang="en" sz="1200" b="1">
                <a:solidFill>
                  <a:schemeClr val="accent1"/>
                </a:solidFill>
                <a:uFill>
                  <a:noFill/>
                </a:uFill>
                <a:latin typeface="Source Sans Pro"/>
                <a:ea typeface="Source Sans Pro"/>
                <a:cs typeface="Source Sans Pro"/>
                <a:sym typeface="Source Sans Pro"/>
                <a:hlinkClick r:id="rId4">
                  <a:extLst>
                    <a:ext uri="{A12FA001-AC4F-418D-AE19-62706E023703}">
                      <ahyp:hlinkClr xmlns:ahyp="http://schemas.microsoft.com/office/drawing/2018/hyperlinkcolor" val="tx"/>
                    </a:ext>
                  </a:extLst>
                </a:hlinkClick>
              </a:rPr>
              <a:t>Freepik</a:t>
            </a:r>
            <a:endParaRPr sz="1200">
              <a:solidFill>
                <a:schemeClr val="lt1"/>
              </a:solidFill>
              <a:latin typeface="Source Sans Pro"/>
              <a:ea typeface="Source Sans Pro"/>
              <a:cs typeface="Source Sans Pro"/>
              <a:sym typeface="Source Sans Pro"/>
            </a:endParaRPr>
          </a:p>
        </p:txBody>
      </p:sp>
      <p:sp>
        <p:nvSpPr>
          <p:cNvPr id="2461" name="Google Shape;2461;p34"/>
          <p:cNvSpPr txBox="1">
            <a:spLocks noGrp="1"/>
          </p:cNvSpPr>
          <p:nvPr>
            <p:ph type="subTitle" idx="1"/>
          </p:nvPr>
        </p:nvSpPr>
        <p:spPr>
          <a:xfrm>
            <a:off x="2832750" y="2720657"/>
            <a:ext cx="3478500" cy="877500"/>
          </a:xfrm>
          <a:prstGeom prst="rect">
            <a:avLst/>
          </a:prstGeom>
        </p:spPr>
        <p:txBody>
          <a:bodyPr spcFirstLastPara="1" wrap="square" lIns="91425" tIns="0" rIns="91425" bIns="91425" anchor="t" anchorCtr="0">
            <a:noAutofit/>
          </a:bodyPr>
          <a:lstStyle>
            <a:lvl1pPr lvl="0" algn="ctr" rtl="0">
              <a:lnSpc>
                <a:spcPct val="100000"/>
              </a:lnSpc>
              <a:spcBef>
                <a:spcPts val="0"/>
              </a:spcBef>
              <a:spcAft>
                <a:spcPts val="0"/>
              </a:spcAft>
              <a:buClr>
                <a:schemeClr val="lt2"/>
              </a:buClr>
              <a:buSzPts val="1600"/>
              <a:buFont typeface="Source Sans Pro"/>
              <a:buNone/>
              <a:defRPr sz="1600">
                <a:solidFill>
                  <a:schemeClr val="lt2"/>
                </a:solidFill>
                <a:latin typeface="Source Sans Pro"/>
                <a:ea typeface="Source Sans Pro"/>
                <a:cs typeface="Source Sans Pro"/>
                <a:sym typeface="Source Sans Pro"/>
              </a:defRPr>
            </a:lvl1pPr>
            <a:lvl2pPr lvl="1" algn="ctr" rtl="0">
              <a:lnSpc>
                <a:spcPct val="100000"/>
              </a:lnSpc>
              <a:spcBef>
                <a:spcPts val="0"/>
              </a:spcBef>
              <a:spcAft>
                <a:spcPts val="0"/>
              </a:spcAft>
              <a:buClr>
                <a:schemeClr val="lt2"/>
              </a:buClr>
              <a:buSzPts val="1600"/>
              <a:buFont typeface="Source Sans Pro"/>
              <a:buNone/>
              <a:defRPr sz="1600">
                <a:solidFill>
                  <a:schemeClr val="lt2"/>
                </a:solidFill>
                <a:latin typeface="Source Sans Pro"/>
                <a:ea typeface="Source Sans Pro"/>
                <a:cs typeface="Source Sans Pro"/>
                <a:sym typeface="Source Sans Pro"/>
              </a:defRPr>
            </a:lvl2pPr>
            <a:lvl3pPr lvl="2" algn="ctr" rtl="0">
              <a:lnSpc>
                <a:spcPct val="100000"/>
              </a:lnSpc>
              <a:spcBef>
                <a:spcPts val="0"/>
              </a:spcBef>
              <a:spcAft>
                <a:spcPts val="0"/>
              </a:spcAft>
              <a:buClr>
                <a:schemeClr val="lt2"/>
              </a:buClr>
              <a:buSzPts val="1600"/>
              <a:buFont typeface="Source Sans Pro"/>
              <a:buNone/>
              <a:defRPr sz="1600">
                <a:solidFill>
                  <a:schemeClr val="lt2"/>
                </a:solidFill>
                <a:latin typeface="Source Sans Pro"/>
                <a:ea typeface="Source Sans Pro"/>
                <a:cs typeface="Source Sans Pro"/>
                <a:sym typeface="Source Sans Pro"/>
              </a:defRPr>
            </a:lvl3pPr>
            <a:lvl4pPr lvl="3" algn="ctr" rtl="0">
              <a:lnSpc>
                <a:spcPct val="100000"/>
              </a:lnSpc>
              <a:spcBef>
                <a:spcPts val="0"/>
              </a:spcBef>
              <a:spcAft>
                <a:spcPts val="0"/>
              </a:spcAft>
              <a:buClr>
                <a:schemeClr val="lt2"/>
              </a:buClr>
              <a:buSzPts val="1600"/>
              <a:buFont typeface="Source Sans Pro"/>
              <a:buNone/>
              <a:defRPr sz="1600">
                <a:solidFill>
                  <a:schemeClr val="lt2"/>
                </a:solidFill>
                <a:latin typeface="Source Sans Pro"/>
                <a:ea typeface="Source Sans Pro"/>
                <a:cs typeface="Source Sans Pro"/>
                <a:sym typeface="Source Sans Pro"/>
              </a:defRPr>
            </a:lvl4pPr>
            <a:lvl5pPr lvl="4" algn="ctr" rtl="0">
              <a:lnSpc>
                <a:spcPct val="100000"/>
              </a:lnSpc>
              <a:spcBef>
                <a:spcPts val="0"/>
              </a:spcBef>
              <a:spcAft>
                <a:spcPts val="0"/>
              </a:spcAft>
              <a:buClr>
                <a:schemeClr val="lt2"/>
              </a:buClr>
              <a:buSzPts val="1600"/>
              <a:buFont typeface="Source Sans Pro"/>
              <a:buNone/>
              <a:defRPr sz="1600">
                <a:solidFill>
                  <a:schemeClr val="lt2"/>
                </a:solidFill>
                <a:latin typeface="Source Sans Pro"/>
                <a:ea typeface="Source Sans Pro"/>
                <a:cs typeface="Source Sans Pro"/>
                <a:sym typeface="Source Sans Pro"/>
              </a:defRPr>
            </a:lvl5pPr>
            <a:lvl6pPr lvl="5" algn="ctr" rtl="0">
              <a:lnSpc>
                <a:spcPct val="100000"/>
              </a:lnSpc>
              <a:spcBef>
                <a:spcPts val="0"/>
              </a:spcBef>
              <a:spcAft>
                <a:spcPts val="0"/>
              </a:spcAft>
              <a:buClr>
                <a:schemeClr val="lt2"/>
              </a:buClr>
              <a:buSzPts val="1600"/>
              <a:buFont typeface="Source Sans Pro"/>
              <a:buNone/>
              <a:defRPr sz="1600">
                <a:solidFill>
                  <a:schemeClr val="lt2"/>
                </a:solidFill>
                <a:latin typeface="Source Sans Pro"/>
                <a:ea typeface="Source Sans Pro"/>
                <a:cs typeface="Source Sans Pro"/>
                <a:sym typeface="Source Sans Pro"/>
              </a:defRPr>
            </a:lvl6pPr>
            <a:lvl7pPr lvl="6" algn="ctr" rtl="0">
              <a:lnSpc>
                <a:spcPct val="100000"/>
              </a:lnSpc>
              <a:spcBef>
                <a:spcPts val="0"/>
              </a:spcBef>
              <a:spcAft>
                <a:spcPts val="0"/>
              </a:spcAft>
              <a:buClr>
                <a:schemeClr val="lt2"/>
              </a:buClr>
              <a:buSzPts val="1600"/>
              <a:buFont typeface="Source Sans Pro"/>
              <a:buNone/>
              <a:defRPr sz="1600">
                <a:solidFill>
                  <a:schemeClr val="lt2"/>
                </a:solidFill>
                <a:latin typeface="Source Sans Pro"/>
                <a:ea typeface="Source Sans Pro"/>
                <a:cs typeface="Source Sans Pro"/>
                <a:sym typeface="Source Sans Pro"/>
              </a:defRPr>
            </a:lvl7pPr>
            <a:lvl8pPr lvl="7" algn="ctr" rtl="0">
              <a:lnSpc>
                <a:spcPct val="100000"/>
              </a:lnSpc>
              <a:spcBef>
                <a:spcPts val="0"/>
              </a:spcBef>
              <a:spcAft>
                <a:spcPts val="0"/>
              </a:spcAft>
              <a:buClr>
                <a:schemeClr val="lt2"/>
              </a:buClr>
              <a:buSzPts val="1600"/>
              <a:buFont typeface="Source Sans Pro"/>
              <a:buNone/>
              <a:defRPr sz="1600">
                <a:solidFill>
                  <a:schemeClr val="lt2"/>
                </a:solidFill>
                <a:latin typeface="Source Sans Pro"/>
                <a:ea typeface="Source Sans Pro"/>
                <a:cs typeface="Source Sans Pro"/>
                <a:sym typeface="Source Sans Pro"/>
              </a:defRPr>
            </a:lvl8pPr>
            <a:lvl9pPr lvl="8" algn="ctr" rtl="0">
              <a:lnSpc>
                <a:spcPct val="100000"/>
              </a:lnSpc>
              <a:spcBef>
                <a:spcPts val="0"/>
              </a:spcBef>
              <a:spcAft>
                <a:spcPts val="0"/>
              </a:spcAft>
              <a:buClr>
                <a:schemeClr val="lt2"/>
              </a:buClr>
              <a:buSzPts val="1600"/>
              <a:buFont typeface="Source Sans Pro"/>
              <a:buNone/>
              <a:defRPr sz="1600">
                <a:solidFill>
                  <a:schemeClr val="lt2"/>
                </a:solidFill>
                <a:latin typeface="Source Sans Pro"/>
                <a:ea typeface="Source Sans Pro"/>
                <a:cs typeface="Source Sans Pro"/>
                <a:sym typeface="Source Sans Pro"/>
              </a:defRPr>
            </a:lvl9pPr>
          </a:lstStyle>
          <a:p>
            <a:endParaRPr/>
          </a:p>
        </p:txBody>
      </p:sp>
      <p:sp>
        <p:nvSpPr>
          <p:cNvPr id="2462" name="Google Shape;2462;p34"/>
          <p:cNvSpPr txBox="1">
            <a:spLocks noGrp="1"/>
          </p:cNvSpPr>
          <p:nvPr>
            <p:ph type="subTitle" idx="2"/>
          </p:nvPr>
        </p:nvSpPr>
        <p:spPr>
          <a:xfrm>
            <a:off x="2832750" y="4227600"/>
            <a:ext cx="3478500" cy="272100"/>
          </a:xfrm>
          <a:prstGeom prst="rect">
            <a:avLst/>
          </a:prstGeom>
        </p:spPr>
        <p:txBody>
          <a:bodyPr spcFirstLastPara="1" wrap="square" lIns="91425" tIns="0" rIns="91425" bIns="91425" anchor="t" anchorCtr="0">
            <a:noAutofit/>
          </a:bodyPr>
          <a:lstStyle>
            <a:lvl1pPr lvl="0" algn="ctr" rtl="0">
              <a:lnSpc>
                <a:spcPct val="100000"/>
              </a:lnSpc>
              <a:spcBef>
                <a:spcPts val="0"/>
              </a:spcBef>
              <a:spcAft>
                <a:spcPts val="0"/>
              </a:spcAft>
              <a:buSzPts val="1200"/>
              <a:buFont typeface="Source Sans Pro"/>
              <a:buNone/>
              <a:defRPr sz="1200">
                <a:latin typeface="Source Sans Pro"/>
                <a:ea typeface="Source Sans Pro"/>
                <a:cs typeface="Source Sans Pro"/>
                <a:sym typeface="Source Sans Pro"/>
              </a:defRPr>
            </a:lvl1pPr>
            <a:lvl2pPr lvl="1" algn="ctr" rtl="0">
              <a:lnSpc>
                <a:spcPct val="100000"/>
              </a:lnSpc>
              <a:spcBef>
                <a:spcPts val="0"/>
              </a:spcBef>
              <a:spcAft>
                <a:spcPts val="0"/>
              </a:spcAft>
              <a:buSzPts val="1200"/>
              <a:buFont typeface="Source Sans Pro"/>
              <a:buNone/>
              <a:defRPr sz="1200">
                <a:latin typeface="Source Sans Pro"/>
                <a:ea typeface="Source Sans Pro"/>
                <a:cs typeface="Source Sans Pro"/>
                <a:sym typeface="Source Sans Pro"/>
              </a:defRPr>
            </a:lvl2pPr>
            <a:lvl3pPr lvl="2" algn="ctr" rtl="0">
              <a:lnSpc>
                <a:spcPct val="100000"/>
              </a:lnSpc>
              <a:spcBef>
                <a:spcPts val="0"/>
              </a:spcBef>
              <a:spcAft>
                <a:spcPts val="0"/>
              </a:spcAft>
              <a:buSzPts val="1200"/>
              <a:buFont typeface="Source Sans Pro"/>
              <a:buNone/>
              <a:defRPr sz="1200">
                <a:latin typeface="Source Sans Pro"/>
                <a:ea typeface="Source Sans Pro"/>
                <a:cs typeface="Source Sans Pro"/>
                <a:sym typeface="Source Sans Pro"/>
              </a:defRPr>
            </a:lvl3pPr>
            <a:lvl4pPr lvl="3" algn="ctr" rtl="0">
              <a:lnSpc>
                <a:spcPct val="100000"/>
              </a:lnSpc>
              <a:spcBef>
                <a:spcPts val="0"/>
              </a:spcBef>
              <a:spcAft>
                <a:spcPts val="0"/>
              </a:spcAft>
              <a:buSzPts val="1200"/>
              <a:buFont typeface="Source Sans Pro"/>
              <a:buNone/>
              <a:defRPr sz="1200">
                <a:latin typeface="Source Sans Pro"/>
                <a:ea typeface="Source Sans Pro"/>
                <a:cs typeface="Source Sans Pro"/>
                <a:sym typeface="Source Sans Pro"/>
              </a:defRPr>
            </a:lvl4pPr>
            <a:lvl5pPr lvl="4" algn="ctr" rtl="0">
              <a:lnSpc>
                <a:spcPct val="100000"/>
              </a:lnSpc>
              <a:spcBef>
                <a:spcPts val="0"/>
              </a:spcBef>
              <a:spcAft>
                <a:spcPts val="0"/>
              </a:spcAft>
              <a:buSzPts val="1200"/>
              <a:buFont typeface="Source Sans Pro"/>
              <a:buNone/>
              <a:defRPr sz="1200">
                <a:latin typeface="Source Sans Pro"/>
                <a:ea typeface="Source Sans Pro"/>
                <a:cs typeface="Source Sans Pro"/>
                <a:sym typeface="Source Sans Pro"/>
              </a:defRPr>
            </a:lvl5pPr>
            <a:lvl6pPr lvl="5" algn="ctr" rtl="0">
              <a:lnSpc>
                <a:spcPct val="100000"/>
              </a:lnSpc>
              <a:spcBef>
                <a:spcPts val="0"/>
              </a:spcBef>
              <a:spcAft>
                <a:spcPts val="0"/>
              </a:spcAft>
              <a:buSzPts val="1200"/>
              <a:buFont typeface="Source Sans Pro"/>
              <a:buNone/>
              <a:defRPr sz="1200">
                <a:latin typeface="Source Sans Pro"/>
                <a:ea typeface="Source Sans Pro"/>
                <a:cs typeface="Source Sans Pro"/>
                <a:sym typeface="Source Sans Pro"/>
              </a:defRPr>
            </a:lvl6pPr>
            <a:lvl7pPr lvl="6" algn="ctr" rtl="0">
              <a:lnSpc>
                <a:spcPct val="100000"/>
              </a:lnSpc>
              <a:spcBef>
                <a:spcPts val="0"/>
              </a:spcBef>
              <a:spcAft>
                <a:spcPts val="0"/>
              </a:spcAft>
              <a:buSzPts val="1200"/>
              <a:buFont typeface="Source Sans Pro"/>
              <a:buNone/>
              <a:defRPr sz="1200">
                <a:latin typeface="Source Sans Pro"/>
                <a:ea typeface="Source Sans Pro"/>
                <a:cs typeface="Source Sans Pro"/>
                <a:sym typeface="Source Sans Pro"/>
              </a:defRPr>
            </a:lvl7pPr>
            <a:lvl8pPr lvl="7" algn="ctr" rtl="0">
              <a:lnSpc>
                <a:spcPct val="100000"/>
              </a:lnSpc>
              <a:spcBef>
                <a:spcPts val="0"/>
              </a:spcBef>
              <a:spcAft>
                <a:spcPts val="0"/>
              </a:spcAft>
              <a:buSzPts val="1200"/>
              <a:buFont typeface="Source Sans Pro"/>
              <a:buNone/>
              <a:defRPr sz="1200">
                <a:latin typeface="Source Sans Pro"/>
                <a:ea typeface="Source Sans Pro"/>
                <a:cs typeface="Source Sans Pro"/>
                <a:sym typeface="Source Sans Pro"/>
              </a:defRPr>
            </a:lvl8pPr>
            <a:lvl9pPr lvl="8" algn="ctr" rtl="0">
              <a:lnSpc>
                <a:spcPct val="100000"/>
              </a:lnSpc>
              <a:spcBef>
                <a:spcPts val="0"/>
              </a:spcBef>
              <a:spcAft>
                <a:spcPts val="0"/>
              </a:spcAft>
              <a:buSzPts val="1200"/>
              <a:buFont typeface="Source Sans Pro"/>
              <a:buNone/>
              <a:defRPr sz="1200">
                <a:latin typeface="Source Sans Pro"/>
                <a:ea typeface="Source Sans Pro"/>
                <a:cs typeface="Source Sans Pro"/>
                <a:sym typeface="Source Sans Pro"/>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52"/>
        <p:cNvGrpSpPr/>
        <p:nvPr/>
      </p:nvGrpSpPr>
      <p:grpSpPr>
        <a:xfrm>
          <a:off x="0" y="0"/>
          <a:ext cx="0" cy="0"/>
          <a:chOff x="0" y="0"/>
          <a:chExt cx="0" cy="0"/>
        </a:xfrm>
      </p:grpSpPr>
      <p:sp>
        <p:nvSpPr>
          <p:cNvPr id="253" name="Google Shape;253;p5"/>
          <p:cNvSpPr txBox="1">
            <a:spLocks noGrp="1"/>
          </p:cNvSpPr>
          <p:nvPr>
            <p:ph type="title"/>
          </p:nvPr>
        </p:nvSpPr>
        <p:spPr>
          <a:xfrm>
            <a:off x="713225" y="539525"/>
            <a:ext cx="7717500" cy="478200"/>
          </a:xfrm>
          <a:prstGeom prst="rect">
            <a:avLst/>
          </a:prstGeom>
        </p:spPr>
        <p:txBody>
          <a:bodyPr spcFirstLastPara="1" wrap="square" lIns="91425" tIns="91425" rIns="91425" bIns="91425" anchor="t" anchorCtr="0">
            <a:noAutofit/>
          </a:bodyPr>
          <a:lstStyle>
            <a:lvl1pPr lvl="0">
              <a:spcBef>
                <a:spcPts val="0"/>
              </a:spcBef>
              <a:spcAft>
                <a:spcPts val="0"/>
              </a:spcAft>
              <a:buSzPts val="3300"/>
              <a:buNone/>
              <a:defRPr/>
            </a:lvl1pPr>
            <a:lvl2pPr lvl="1">
              <a:spcBef>
                <a:spcPts val="0"/>
              </a:spcBef>
              <a:spcAft>
                <a:spcPts val="0"/>
              </a:spcAft>
              <a:buSzPts val="3300"/>
              <a:buNone/>
              <a:defRPr/>
            </a:lvl2pPr>
            <a:lvl3pPr lvl="2">
              <a:spcBef>
                <a:spcPts val="0"/>
              </a:spcBef>
              <a:spcAft>
                <a:spcPts val="0"/>
              </a:spcAft>
              <a:buSzPts val="3300"/>
              <a:buNone/>
              <a:defRPr/>
            </a:lvl3pPr>
            <a:lvl4pPr lvl="3">
              <a:spcBef>
                <a:spcPts val="0"/>
              </a:spcBef>
              <a:spcAft>
                <a:spcPts val="0"/>
              </a:spcAft>
              <a:buSzPts val="3300"/>
              <a:buNone/>
              <a:defRPr/>
            </a:lvl4pPr>
            <a:lvl5pPr lvl="4">
              <a:spcBef>
                <a:spcPts val="0"/>
              </a:spcBef>
              <a:spcAft>
                <a:spcPts val="0"/>
              </a:spcAft>
              <a:buSzPts val="3300"/>
              <a:buNone/>
              <a:defRPr/>
            </a:lvl5pPr>
            <a:lvl6pPr lvl="5">
              <a:spcBef>
                <a:spcPts val="0"/>
              </a:spcBef>
              <a:spcAft>
                <a:spcPts val="0"/>
              </a:spcAft>
              <a:buSzPts val="3300"/>
              <a:buNone/>
              <a:defRPr/>
            </a:lvl6pPr>
            <a:lvl7pPr lvl="6">
              <a:spcBef>
                <a:spcPts val="0"/>
              </a:spcBef>
              <a:spcAft>
                <a:spcPts val="0"/>
              </a:spcAft>
              <a:buSzPts val="3300"/>
              <a:buNone/>
              <a:defRPr/>
            </a:lvl7pPr>
            <a:lvl8pPr lvl="7">
              <a:spcBef>
                <a:spcPts val="0"/>
              </a:spcBef>
              <a:spcAft>
                <a:spcPts val="0"/>
              </a:spcAft>
              <a:buSzPts val="3300"/>
              <a:buNone/>
              <a:defRPr/>
            </a:lvl8pPr>
            <a:lvl9pPr lvl="8">
              <a:spcBef>
                <a:spcPts val="0"/>
              </a:spcBef>
              <a:spcAft>
                <a:spcPts val="0"/>
              </a:spcAft>
              <a:buSzPts val="3300"/>
              <a:buNone/>
              <a:defRPr/>
            </a:lvl9pPr>
          </a:lstStyle>
          <a:p>
            <a:endParaRPr/>
          </a:p>
        </p:txBody>
      </p:sp>
      <p:sp>
        <p:nvSpPr>
          <p:cNvPr id="254" name="Google Shape;254;p5"/>
          <p:cNvSpPr txBox="1">
            <a:spLocks noGrp="1"/>
          </p:cNvSpPr>
          <p:nvPr>
            <p:ph type="subTitle" idx="1"/>
          </p:nvPr>
        </p:nvSpPr>
        <p:spPr>
          <a:xfrm>
            <a:off x="1928175" y="3411591"/>
            <a:ext cx="2314500" cy="784500"/>
          </a:xfrm>
          <a:prstGeom prst="rect">
            <a:avLst/>
          </a:prstGeom>
        </p:spPr>
        <p:txBody>
          <a:bodyPr spcFirstLastPara="1" wrap="square" lIns="91425" tIns="0"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55" name="Google Shape;255;p5"/>
          <p:cNvSpPr txBox="1">
            <a:spLocks noGrp="1"/>
          </p:cNvSpPr>
          <p:nvPr>
            <p:ph type="subTitle" idx="2"/>
          </p:nvPr>
        </p:nvSpPr>
        <p:spPr>
          <a:xfrm>
            <a:off x="1928175" y="2954153"/>
            <a:ext cx="2314500" cy="381300"/>
          </a:xfrm>
          <a:prstGeom prst="rect">
            <a:avLst/>
          </a:prstGeom>
        </p:spPr>
        <p:txBody>
          <a:bodyPr spcFirstLastPara="1" wrap="square" lIns="91425" tIns="0" rIns="91425" bIns="91425" anchor="t" anchorCtr="0">
            <a:noAutofit/>
          </a:bodyPr>
          <a:lstStyle>
            <a:lvl1pPr lvl="0" algn="ctr" rtl="0">
              <a:lnSpc>
                <a:spcPct val="100000"/>
              </a:lnSpc>
              <a:spcBef>
                <a:spcPts val="0"/>
              </a:spcBef>
              <a:spcAft>
                <a:spcPts val="0"/>
              </a:spcAft>
              <a:buSzPts val="2000"/>
              <a:buFont typeface="Play"/>
              <a:buNone/>
              <a:defRPr sz="2000" b="1">
                <a:latin typeface="Play"/>
                <a:ea typeface="Play"/>
                <a:cs typeface="Play"/>
                <a:sym typeface="Play"/>
              </a:defRPr>
            </a:lvl1pPr>
            <a:lvl2pPr lvl="1" algn="ctr" rtl="0">
              <a:lnSpc>
                <a:spcPct val="100000"/>
              </a:lnSpc>
              <a:spcBef>
                <a:spcPts val="0"/>
              </a:spcBef>
              <a:spcAft>
                <a:spcPts val="0"/>
              </a:spcAft>
              <a:buSzPts val="2000"/>
              <a:buFont typeface="Play"/>
              <a:buNone/>
              <a:defRPr sz="2000" b="1">
                <a:latin typeface="Play"/>
                <a:ea typeface="Play"/>
                <a:cs typeface="Play"/>
                <a:sym typeface="Play"/>
              </a:defRPr>
            </a:lvl2pPr>
            <a:lvl3pPr lvl="2" algn="ctr" rtl="0">
              <a:lnSpc>
                <a:spcPct val="100000"/>
              </a:lnSpc>
              <a:spcBef>
                <a:spcPts val="0"/>
              </a:spcBef>
              <a:spcAft>
                <a:spcPts val="0"/>
              </a:spcAft>
              <a:buSzPts val="2000"/>
              <a:buFont typeface="Play"/>
              <a:buNone/>
              <a:defRPr sz="2000" b="1">
                <a:latin typeface="Play"/>
                <a:ea typeface="Play"/>
                <a:cs typeface="Play"/>
                <a:sym typeface="Play"/>
              </a:defRPr>
            </a:lvl3pPr>
            <a:lvl4pPr lvl="3" algn="ctr" rtl="0">
              <a:lnSpc>
                <a:spcPct val="100000"/>
              </a:lnSpc>
              <a:spcBef>
                <a:spcPts val="0"/>
              </a:spcBef>
              <a:spcAft>
                <a:spcPts val="0"/>
              </a:spcAft>
              <a:buSzPts val="2000"/>
              <a:buFont typeface="Play"/>
              <a:buNone/>
              <a:defRPr sz="2000" b="1">
                <a:latin typeface="Play"/>
                <a:ea typeface="Play"/>
                <a:cs typeface="Play"/>
                <a:sym typeface="Play"/>
              </a:defRPr>
            </a:lvl4pPr>
            <a:lvl5pPr lvl="4" algn="ctr" rtl="0">
              <a:lnSpc>
                <a:spcPct val="100000"/>
              </a:lnSpc>
              <a:spcBef>
                <a:spcPts val="0"/>
              </a:spcBef>
              <a:spcAft>
                <a:spcPts val="0"/>
              </a:spcAft>
              <a:buSzPts val="2000"/>
              <a:buFont typeface="Play"/>
              <a:buNone/>
              <a:defRPr sz="2000" b="1">
                <a:latin typeface="Play"/>
                <a:ea typeface="Play"/>
                <a:cs typeface="Play"/>
                <a:sym typeface="Play"/>
              </a:defRPr>
            </a:lvl5pPr>
            <a:lvl6pPr lvl="5" algn="ctr" rtl="0">
              <a:lnSpc>
                <a:spcPct val="100000"/>
              </a:lnSpc>
              <a:spcBef>
                <a:spcPts val="0"/>
              </a:spcBef>
              <a:spcAft>
                <a:spcPts val="0"/>
              </a:spcAft>
              <a:buSzPts val="2000"/>
              <a:buFont typeface="Play"/>
              <a:buNone/>
              <a:defRPr sz="2000" b="1">
                <a:latin typeface="Play"/>
                <a:ea typeface="Play"/>
                <a:cs typeface="Play"/>
                <a:sym typeface="Play"/>
              </a:defRPr>
            </a:lvl6pPr>
            <a:lvl7pPr lvl="6" algn="ctr" rtl="0">
              <a:lnSpc>
                <a:spcPct val="100000"/>
              </a:lnSpc>
              <a:spcBef>
                <a:spcPts val="0"/>
              </a:spcBef>
              <a:spcAft>
                <a:spcPts val="0"/>
              </a:spcAft>
              <a:buSzPts val="2000"/>
              <a:buFont typeface="Play"/>
              <a:buNone/>
              <a:defRPr sz="2000" b="1">
                <a:latin typeface="Play"/>
                <a:ea typeface="Play"/>
                <a:cs typeface="Play"/>
                <a:sym typeface="Play"/>
              </a:defRPr>
            </a:lvl7pPr>
            <a:lvl8pPr lvl="7" algn="ctr" rtl="0">
              <a:lnSpc>
                <a:spcPct val="100000"/>
              </a:lnSpc>
              <a:spcBef>
                <a:spcPts val="0"/>
              </a:spcBef>
              <a:spcAft>
                <a:spcPts val="0"/>
              </a:spcAft>
              <a:buSzPts val="2000"/>
              <a:buFont typeface="Play"/>
              <a:buNone/>
              <a:defRPr sz="2000" b="1">
                <a:latin typeface="Play"/>
                <a:ea typeface="Play"/>
                <a:cs typeface="Play"/>
                <a:sym typeface="Play"/>
              </a:defRPr>
            </a:lvl8pPr>
            <a:lvl9pPr lvl="8" algn="ctr" rtl="0">
              <a:lnSpc>
                <a:spcPct val="100000"/>
              </a:lnSpc>
              <a:spcBef>
                <a:spcPts val="0"/>
              </a:spcBef>
              <a:spcAft>
                <a:spcPts val="0"/>
              </a:spcAft>
              <a:buSzPts val="2000"/>
              <a:buFont typeface="Play"/>
              <a:buNone/>
              <a:defRPr sz="2000" b="1">
                <a:latin typeface="Play"/>
                <a:ea typeface="Play"/>
                <a:cs typeface="Play"/>
                <a:sym typeface="Play"/>
              </a:defRPr>
            </a:lvl9pPr>
          </a:lstStyle>
          <a:p>
            <a:endParaRPr/>
          </a:p>
        </p:txBody>
      </p:sp>
      <p:sp>
        <p:nvSpPr>
          <p:cNvPr id="256" name="Google Shape;256;p5"/>
          <p:cNvSpPr txBox="1">
            <a:spLocks noGrp="1"/>
          </p:cNvSpPr>
          <p:nvPr>
            <p:ph type="subTitle" idx="3"/>
          </p:nvPr>
        </p:nvSpPr>
        <p:spPr>
          <a:xfrm>
            <a:off x="4901325" y="3411591"/>
            <a:ext cx="2314500" cy="784500"/>
          </a:xfrm>
          <a:prstGeom prst="rect">
            <a:avLst/>
          </a:prstGeom>
        </p:spPr>
        <p:txBody>
          <a:bodyPr spcFirstLastPara="1" wrap="square" lIns="91425" tIns="0"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57" name="Google Shape;257;p5"/>
          <p:cNvSpPr txBox="1">
            <a:spLocks noGrp="1"/>
          </p:cNvSpPr>
          <p:nvPr>
            <p:ph type="subTitle" idx="4"/>
          </p:nvPr>
        </p:nvSpPr>
        <p:spPr>
          <a:xfrm>
            <a:off x="4901325" y="2954153"/>
            <a:ext cx="2314500" cy="381300"/>
          </a:xfrm>
          <a:prstGeom prst="rect">
            <a:avLst/>
          </a:prstGeom>
        </p:spPr>
        <p:txBody>
          <a:bodyPr spcFirstLastPara="1" wrap="square" lIns="91425" tIns="0" rIns="91425" bIns="91425" anchor="t" anchorCtr="0">
            <a:noAutofit/>
          </a:bodyPr>
          <a:lstStyle>
            <a:lvl1pPr lvl="0" algn="ctr" rtl="0">
              <a:lnSpc>
                <a:spcPct val="100000"/>
              </a:lnSpc>
              <a:spcBef>
                <a:spcPts val="0"/>
              </a:spcBef>
              <a:spcAft>
                <a:spcPts val="0"/>
              </a:spcAft>
              <a:buSzPts val="2000"/>
              <a:buFont typeface="Play"/>
              <a:buNone/>
              <a:defRPr sz="2000" b="1">
                <a:latin typeface="Play"/>
                <a:ea typeface="Play"/>
                <a:cs typeface="Play"/>
                <a:sym typeface="Play"/>
              </a:defRPr>
            </a:lvl1pPr>
            <a:lvl2pPr lvl="1" algn="ctr" rtl="0">
              <a:lnSpc>
                <a:spcPct val="100000"/>
              </a:lnSpc>
              <a:spcBef>
                <a:spcPts val="0"/>
              </a:spcBef>
              <a:spcAft>
                <a:spcPts val="0"/>
              </a:spcAft>
              <a:buSzPts val="2000"/>
              <a:buFont typeface="Play"/>
              <a:buNone/>
              <a:defRPr sz="2000" b="1">
                <a:latin typeface="Play"/>
                <a:ea typeface="Play"/>
                <a:cs typeface="Play"/>
                <a:sym typeface="Play"/>
              </a:defRPr>
            </a:lvl2pPr>
            <a:lvl3pPr lvl="2" algn="ctr" rtl="0">
              <a:lnSpc>
                <a:spcPct val="100000"/>
              </a:lnSpc>
              <a:spcBef>
                <a:spcPts val="0"/>
              </a:spcBef>
              <a:spcAft>
                <a:spcPts val="0"/>
              </a:spcAft>
              <a:buSzPts val="2000"/>
              <a:buFont typeface="Play"/>
              <a:buNone/>
              <a:defRPr sz="2000" b="1">
                <a:latin typeface="Play"/>
                <a:ea typeface="Play"/>
                <a:cs typeface="Play"/>
                <a:sym typeface="Play"/>
              </a:defRPr>
            </a:lvl3pPr>
            <a:lvl4pPr lvl="3" algn="ctr" rtl="0">
              <a:lnSpc>
                <a:spcPct val="100000"/>
              </a:lnSpc>
              <a:spcBef>
                <a:spcPts val="0"/>
              </a:spcBef>
              <a:spcAft>
                <a:spcPts val="0"/>
              </a:spcAft>
              <a:buSzPts val="2000"/>
              <a:buFont typeface="Play"/>
              <a:buNone/>
              <a:defRPr sz="2000" b="1">
                <a:latin typeface="Play"/>
                <a:ea typeface="Play"/>
                <a:cs typeface="Play"/>
                <a:sym typeface="Play"/>
              </a:defRPr>
            </a:lvl4pPr>
            <a:lvl5pPr lvl="4" algn="ctr" rtl="0">
              <a:lnSpc>
                <a:spcPct val="100000"/>
              </a:lnSpc>
              <a:spcBef>
                <a:spcPts val="0"/>
              </a:spcBef>
              <a:spcAft>
                <a:spcPts val="0"/>
              </a:spcAft>
              <a:buSzPts val="2000"/>
              <a:buFont typeface="Play"/>
              <a:buNone/>
              <a:defRPr sz="2000" b="1">
                <a:latin typeface="Play"/>
                <a:ea typeface="Play"/>
                <a:cs typeface="Play"/>
                <a:sym typeface="Play"/>
              </a:defRPr>
            </a:lvl5pPr>
            <a:lvl6pPr lvl="5" algn="ctr" rtl="0">
              <a:lnSpc>
                <a:spcPct val="100000"/>
              </a:lnSpc>
              <a:spcBef>
                <a:spcPts val="0"/>
              </a:spcBef>
              <a:spcAft>
                <a:spcPts val="0"/>
              </a:spcAft>
              <a:buSzPts val="2000"/>
              <a:buFont typeface="Play"/>
              <a:buNone/>
              <a:defRPr sz="2000" b="1">
                <a:latin typeface="Play"/>
                <a:ea typeface="Play"/>
                <a:cs typeface="Play"/>
                <a:sym typeface="Play"/>
              </a:defRPr>
            </a:lvl6pPr>
            <a:lvl7pPr lvl="6" algn="ctr" rtl="0">
              <a:lnSpc>
                <a:spcPct val="100000"/>
              </a:lnSpc>
              <a:spcBef>
                <a:spcPts val="0"/>
              </a:spcBef>
              <a:spcAft>
                <a:spcPts val="0"/>
              </a:spcAft>
              <a:buSzPts val="2000"/>
              <a:buFont typeface="Play"/>
              <a:buNone/>
              <a:defRPr sz="2000" b="1">
                <a:latin typeface="Play"/>
                <a:ea typeface="Play"/>
                <a:cs typeface="Play"/>
                <a:sym typeface="Play"/>
              </a:defRPr>
            </a:lvl7pPr>
            <a:lvl8pPr lvl="7" algn="ctr" rtl="0">
              <a:lnSpc>
                <a:spcPct val="100000"/>
              </a:lnSpc>
              <a:spcBef>
                <a:spcPts val="0"/>
              </a:spcBef>
              <a:spcAft>
                <a:spcPts val="0"/>
              </a:spcAft>
              <a:buSzPts val="2000"/>
              <a:buFont typeface="Play"/>
              <a:buNone/>
              <a:defRPr sz="2000" b="1">
                <a:latin typeface="Play"/>
                <a:ea typeface="Play"/>
                <a:cs typeface="Play"/>
                <a:sym typeface="Play"/>
              </a:defRPr>
            </a:lvl8pPr>
            <a:lvl9pPr lvl="8" algn="ctr" rtl="0">
              <a:lnSpc>
                <a:spcPct val="100000"/>
              </a:lnSpc>
              <a:spcBef>
                <a:spcPts val="0"/>
              </a:spcBef>
              <a:spcAft>
                <a:spcPts val="0"/>
              </a:spcAft>
              <a:buSzPts val="2000"/>
              <a:buFont typeface="Play"/>
              <a:buNone/>
              <a:defRPr sz="2000" b="1">
                <a:latin typeface="Play"/>
                <a:ea typeface="Play"/>
                <a:cs typeface="Play"/>
                <a:sym typeface="Play"/>
              </a:defRPr>
            </a:lvl9pPr>
          </a:lstStyle>
          <a:p>
            <a:endParaRPr/>
          </a:p>
        </p:txBody>
      </p:sp>
      <p:sp>
        <p:nvSpPr>
          <p:cNvPr id="258" name="Google Shape;258;p5"/>
          <p:cNvSpPr/>
          <p:nvPr/>
        </p:nvSpPr>
        <p:spPr>
          <a:xfrm rot="10800000">
            <a:off x="7982776" y="-544214"/>
            <a:ext cx="267975" cy="1554325"/>
          </a:xfrm>
          <a:custGeom>
            <a:avLst/>
            <a:gdLst/>
            <a:ahLst/>
            <a:cxnLst/>
            <a:rect l="l" t="t" r="r" b="b"/>
            <a:pathLst>
              <a:path w="10719" h="62173" extrusionOk="0">
                <a:moveTo>
                  <a:pt x="0" y="0"/>
                </a:moveTo>
                <a:lnTo>
                  <a:pt x="0" y="51453"/>
                </a:lnTo>
                <a:lnTo>
                  <a:pt x="10719" y="62173"/>
                </a:lnTo>
              </a:path>
            </a:pathLst>
          </a:cu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sp>
      <p:grpSp>
        <p:nvGrpSpPr>
          <p:cNvPr id="259" name="Google Shape;259;p5"/>
          <p:cNvGrpSpPr/>
          <p:nvPr/>
        </p:nvGrpSpPr>
        <p:grpSpPr>
          <a:xfrm>
            <a:off x="-2459612" y="638961"/>
            <a:ext cx="3769563" cy="11358057"/>
            <a:chOff x="-2722250" y="-1079764"/>
            <a:chExt cx="3769563" cy="11358057"/>
          </a:xfrm>
        </p:grpSpPr>
        <p:sp>
          <p:nvSpPr>
            <p:cNvPr id="260" name="Google Shape;260;p5"/>
            <p:cNvSpPr/>
            <p:nvPr/>
          </p:nvSpPr>
          <p:spPr>
            <a:xfrm rot="-5400000">
              <a:off x="-6425973" y="2892399"/>
              <a:ext cx="11223689" cy="3548098"/>
            </a:xfrm>
            <a:custGeom>
              <a:avLst/>
              <a:gdLst/>
              <a:ahLst/>
              <a:cxnLst/>
              <a:rect l="l" t="t" r="r" b="b"/>
              <a:pathLst>
                <a:path w="68226" h="21568" fill="none" extrusionOk="0">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w="28575" cap="rnd" cmpd="sng">
              <a:solidFill>
                <a:schemeClr val="accent1"/>
              </a:solidFill>
              <a:prstDash val="solid"/>
              <a:round/>
              <a:headEnd type="none" w="sm" len="sm"/>
              <a:tailEnd type="none" w="sm" len="sm"/>
            </a:ln>
            <a:effectLst>
              <a:outerShdw blurRad="128588" dist="190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5"/>
            <p:cNvSpPr/>
            <p:nvPr/>
          </p:nvSpPr>
          <p:spPr>
            <a:xfrm rot="-5400000">
              <a:off x="779166" y="3484700"/>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5"/>
            <p:cNvSpPr/>
            <p:nvPr/>
          </p:nvSpPr>
          <p:spPr>
            <a:xfrm rot="-5400000">
              <a:off x="-363339" y="5689141"/>
              <a:ext cx="2553156" cy="268147"/>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5"/>
            <p:cNvSpPr/>
            <p:nvPr/>
          </p:nvSpPr>
          <p:spPr>
            <a:xfrm rot="-5400000">
              <a:off x="-6425973" y="2892399"/>
              <a:ext cx="11223689" cy="3548098"/>
            </a:xfrm>
            <a:custGeom>
              <a:avLst/>
              <a:gdLst/>
              <a:ahLst/>
              <a:cxnLst/>
              <a:rect l="l" t="t" r="r" b="b"/>
              <a:pathLst>
                <a:path w="68226" h="21568" fill="none" extrusionOk="0">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5"/>
            <p:cNvSpPr/>
            <p:nvPr/>
          </p:nvSpPr>
          <p:spPr>
            <a:xfrm rot="-5400000">
              <a:off x="779166" y="3484700"/>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5"/>
            <p:cNvSpPr/>
            <p:nvPr/>
          </p:nvSpPr>
          <p:spPr>
            <a:xfrm rot="-5400000">
              <a:off x="-363339" y="5689141"/>
              <a:ext cx="2553156" cy="268147"/>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5"/>
            <p:cNvSpPr/>
            <p:nvPr/>
          </p:nvSpPr>
          <p:spPr>
            <a:xfrm rot="-5400000">
              <a:off x="-1331823" y="-1079764"/>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5"/>
            <p:cNvSpPr/>
            <p:nvPr/>
          </p:nvSpPr>
          <p:spPr>
            <a:xfrm rot="-5400000">
              <a:off x="-413699" y="-829583"/>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5"/>
            <p:cNvSpPr/>
            <p:nvPr/>
          </p:nvSpPr>
          <p:spPr>
            <a:xfrm rot="-5400000">
              <a:off x="-2722238" y="1390659"/>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5"/>
            <p:cNvSpPr/>
            <p:nvPr/>
          </p:nvSpPr>
          <p:spPr>
            <a:xfrm rot="-5400000">
              <a:off x="-3866449" y="8223650"/>
              <a:ext cx="2556549" cy="268151"/>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5"/>
            <p:cNvSpPr/>
            <p:nvPr/>
          </p:nvSpPr>
          <p:spPr>
            <a:xfrm rot="-5400000">
              <a:off x="-3866449" y="8223650"/>
              <a:ext cx="2556549" cy="268151"/>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5"/>
            <p:cNvSpPr/>
            <p:nvPr/>
          </p:nvSpPr>
          <p:spPr>
            <a:xfrm rot="-5400000">
              <a:off x="-2722238" y="1390659"/>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5"/>
            <p:cNvSpPr/>
            <p:nvPr/>
          </p:nvSpPr>
          <p:spPr>
            <a:xfrm rot="-5400000">
              <a:off x="-1331823" y="-1079764"/>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5"/>
            <p:cNvSpPr/>
            <p:nvPr/>
          </p:nvSpPr>
          <p:spPr>
            <a:xfrm rot="-5400000">
              <a:off x="-413699" y="-829583"/>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4" name="Google Shape;274;p5"/>
          <p:cNvGrpSpPr/>
          <p:nvPr/>
        </p:nvGrpSpPr>
        <p:grpSpPr>
          <a:xfrm>
            <a:off x="-444950" y="2746461"/>
            <a:ext cx="1158175" cy="2819114"/>
            <a:chOff x="-444950" y="2746461"/>
            <a:chExt cx="1158175" cy="2819114"/>
          </a:xfrm>
        </p:grpSpPr>
        <p:sp>
          <p:nvSpPr>
            <p:cNvPr id="275" name="Google Shape;275;p5"/>
            <p:cNvSpPr/>
            <p:nvPr/>
          </p:nvSpPr>
          <p:spPr>
            <a:xfrm>
              <a:off x="248038" y="2856850"/>
              <a:ext cx="267975" cy="1554325"/>
            </a:xfrm>
            <a:custGeom>
              <a:avLst/>
              <a:gdLst/>
              <a:ahLst/>
              <a:cxnLst/>
              <a:rect l="l" t="t" r="r" b="b"/>
              <a:pathLst>
                <a:path w="10719" h="62173" extrusionOk="0">
                  <a:moveTo>
                    <a:pt x="0" y="0"/>
                  </a:moveTo>
                  <a:lnTo>
                    <a:pt x="0" y="51453"/>
                  </a:lnTo>
                  <a:lnTo>
                    <a:pt x="10719" y="62173"/>
                  </a:lnTo>
                </a:path>
              </a:pathLst>
            </a:cu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sp>
        <p:sp>
          <p:nvSpPr>
            <p:cNvPr id="276" name="Google Shape;276;p5"/>
            <p:cNvSpPr/>
            <p:nvPr/>
          </p:nvSpPr>
          <p:spPr>
            <a:xfrm>
              <a:off x="-438775" y="4411175"/>
              <a:ext cx="1152000" cy="1154400"/>
            </a:xfrm>
            <a:prstGeom prst="rect">
              <a:avLst/>
            </a:prstGeom>
            <a:noFill/>
            <a:ln w="28575" cap="flat"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5"/>
            <p:cNvSpPr/>
            <p:nvPr/>
          </p:nvSpPr>
          <p:spPr>
            <a:xfrm>
              <a:off x="-254275" y="4596125"/>
              <a:ext cx="783000" cy="784500"/>
            </a:xfrm>
            <a:prstGeom prst="rect">
              <a:avLst/>
            </a:prstGeom>
            <a:noFill/>
            <a:ln w="28575" cap="flat"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5"/>
            <p:cNvSpPr/>
            <p:nvPr/>
          </p:nvSpPr>
          <p:spPr>
            <a:xfrm>
              <a:off x="241863" y="2856850"/>
              <a:ext cx="267975" cy="1554325"/>
            </a:xfrm>
            <a:custGeom>
              <a:avLst/>
              <a:gdLst/>
              <a:ahLst/>
              <a:cxnLst/>
              <a:rect l="l" t="t" r="r" b="b"/>
              <a:pathLst>
                <a:path w="10719" h="62173" extrusionOk="0">
                  <a:moveTo>
                    <a:pt x="0" y="0"/>
                  </a:moveTo>
                  <a:lnTo>
                    <a:pt x="0" y="51453"/>
                  </a:lnTo>
                  <a:lnTo>
                    <a:pt x="10719" y="62173"/>
                  </a:lnTo>
                </a:path>
              </a:pathLst>
            </a:cu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sp>
        <p:sp>
          <p:nvSpPr>
            <p:cNvPr id="279" name="Google Shape;279;p5"/>
            <p:cNvSpPr/>
            <p:nvPr/>
          </p:nvSpPr>
          <p:spPr>
            <a:xfrm>
              <a:off x="-444950" y="4411175"/>
              <a:ext cx="1152000" cy="1154400"/>
            </a:xfrm>
            <a:prstGeom prst="rect">
              <a:avLst/>
            </a:prstGeom>
            <a:noFill/>
            <a:ln w="28575" cap="flat"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5"/>
            <p:cNvSpPr/>
            <p:nvPr/>
          </p:nvSpPr>
          <p:spPr>
            <a:xfrm>
              <a:off x="-260450" y="4596125"/>
              <a:ext cx="783000" cy="784500"/>
            </a:xfrm>
            <a:prstGeom prst="rect">
              <a:avLst/>
            </a:prstGeom>
            <a:noFill/>
            <a:ln w="28575" cap="flat"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5"/>
            <p:cNvSpPr/>
            <p:nvPr/>
          </p:nvSpPr>
          <p:spPr>
            <a:xfrm>
              <a:off x="189739" y="2746461"/>
              <a:ext cx="110400" cy="1104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5"/>
            <p:cNvSpPr/>
            <p:nvPr/>
          </p:nvSpPr>
          <p:spPr>
            <a:xfrm>
              <a:off x="189739" y="2746461"/>
              <a:ext cx="110400" cy="1104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3" name="Google Shape;283;p5"/>
          <p:cNvGrpSpPr/>
          <p:nvPr/>
        </p:nvGrpSpPr>
        <p:grpSpPr>
          <a:xfrm>
            <a:off x="8118013" y="1690211"/>
            <a:ext cx="3769563" cy="11358057"/>
            <a:chOff x="-2722250" y="-1079764"/>
            <a:chExt cx="3769563" cy="11358057"/>
          </a:xfrm>
        </p:grpSpPr>
        <p:sp>
          <p:nvSpPr>
            <p:cNvPr id="284" name="Google Shape;284;p5"/>
            <p:cNvSpPr/>
            <p:nvPr/>
          </p:nvSpPr>
          <p:spPr>
            <a:xfrm rot="-5400000">
              <a:off x="-6425973" y="2892399"/>
              <a:ext cx="11223689" cy="3548098"/>
            </a:xfrm>
            <a:custGeom>
              <a:avLst/>
              <a:gdLst/>
              <a:ahLst/>
              <a:cxnLst/>
              <a:rect l="l" t="t" r="r" b="b"/>
              <a:pathLst>
                <a:path w="68226" h="21568" fill="none" extrusionOk="0">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w="28575" cap="rnd" cmpd="sng">
              <a:solidFill>
                <a:schemeClr val="accent1"/>
              </a:solidFill>
              <a:prstDash val="solid"/>
              <a:round/>
              <a:headEnd type="none" w="sm" len="sm"/>
              <a:tailEnd type="none" w="sm" len="sm"/>
            </a:ln>
            <a:effectLst>
              <a:outerShdw blurRad="128588" dist="190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5"/>
            <p:cNvSpPr/>
            <p:nvPr/>
          </p:nvSpPr>
          <p:spPr>
            <a:xfrm rot="-5400000">
              <a:off x="779166" y="3484700"/>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5"/>
            <p:cNvSpPr/>
            <p:nvPr/>
          </p:nvSpPr>
          <p:spPr>
            <a:xfrm rot="-5400000">
              <a:off x="-363339" y="5689141"/>
              <a:ext cx="2553156" cy="268147"/>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5"/>
            <p:cNvSpPr/>
            <p:nvPr/>
          </p:nvSpPr>
          <p:spPr>
            <a:xfrm rot="-5400000">
              <a:off x="-6425973" y="2892399"/>
              <a:ext cx="11223689" cy="3548098"/>
            </a:xfrm>
            <a:custGeom>
              <a:avLst/>
              <a:gdLst/>
              <a:ahLst/>
              <a:cxnLst/>
              <a:rect l="l" t="t" r="r" b="b"/>
              <a:pathLst>
                <a:path w="68226" h="21568" fill="none" extrusionOk="0">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5"/>
            <p:cNvSpPr/>
            <p:nvPr/>
          </p:nvSpPr>
          <p:spPr>
            <a:xfrm rot="-5400000">
              <a:off x="779166" y="3484700"/>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5"/>
            <p:cNvSpPr/>
            <p:nvPr/>
          </p:nvSpPr>
          <p:spPr>
            <a:xfrm rot="-5400000">
              <a:off x="-363339" y="5689141"/>
              <a:ext cx="2553156" cy="268147"/>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5"/>
            <p:cNvSpPr/>
            <p:nvPr/>
          </p:nvSpPr>
          <p:spPr>
            <a:xfrm rot="-5400000">
              <a:off x="-1331823" y="-1079764"/>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5"/>
            <p:cNvSpPr/>
            <p:nvPr/>
          </p:nvSpPr>
          <p:spPr>
            <a:xfrm rot="-5400000">
              <a:off x="-413699" y="-829583"/>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5"/>
            <p:cNvSpPr/>
            <p:nvPr/>
          </p:nvSpPr>
          <p:spPr>
            <a:xfrm rot="-5400000">
              <a:off x="-2722238" y="1390659"/>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5"/>
            <p:cNvSpPr/>
            <p:nvPr/>
          </p:nvSpPr>
          <p:spPr>
            <a:xfrm rot="-5400000">
              <a:off x="-3866449" y="8223650"/>
              <a:ext cx="2556549" cy="268151"/>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5"/>
            <p:cNvSpPr/>
            <p:nvPr/>
          </p:nvSpPr>
          <p:spPr>
            <a:xfrm rot="-5400000">
              <a:off x="-3866449" y="8223650"/>
              <a:ext cx="2556549" cy="268151"/>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5"/>
            <p:cNvSpPr/>
            <p:nvPr/>
          </p:nvSpPr>
          <p:spPr>
            <a:xfrm rot="-5400000">
              <a:off x="-2722238" y="1390659"/>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5"/>
            <p:cNvSpPr/>
            <p:nvPr/>
          </p:nvSpPr>
          <p:spPr>
            <a:xfrm rot="-5400000">
              <a:off x="-1331823" y="-1079764"/>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5"/>
            <p:cNvSpPr/>
            <p:nvPr/>
          </p:nvSpPr>
          <p:spPr>
            <a:xfrm rot="-5400000">
              <a:off x="-413699" y="-829583"/>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8" name="Google Shape;298;p5"/>
          <p:cNvGrpSpPr/>
          <p:nvPr/>
        </p:nvGrpSpPr>
        <p:grpSpPr>
          <a:xfrm rot="-5400000" flipH="1">
            <a:off x="14326746" y="-8155174"/>
            <a:ext cx="5570272" cy="18162622"/>
            <a:chOff x="-3170262" y="3452177"/>
            <a:chExt cx="3721951" cy="12135923"/>
          </a:xfrm>
        </p:grpSpPr>
        <p:sp>
          <p:nvSpPr>
            <p:cNvPr id="299" name="Google Shape;299;p5"/>
            <p:cNvSpPr/>
            <p:nvPr/>
          </p:nvSpPr>
          <p:spPr>
            <a:xfrm rot="10800000" flipH="1">
              <a:off x="-3118587" y="3494700"/>
              <a:ext cx="3535035" cy="8139899"/>
            </a:xfrm>
            <a:custGeom>
              <a:avLst/>
              <a:gdLst/>
              <a:ahLst/>
              <a:cxnLst/>
              <a:rect l="l" t="t" r="r" b="b"/>
              <a:pathLst>
                <a:path w="30611" h="70486" fill="none" extrusionOk="0">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5"/>
            <p:cNvSpPr/>
            <p:nvPr/>
          </p:nvSpPr>
          <p:spPr>
            <a:xfrm rot="10800000" flipH="1">
              <a:off x="-3036246" y="7546946"/>
              <a:ext cx="115" cy="2140237"/>
            </a:xfrm>
            <a:custGeom>
              <a:avLst/>
              <a:gdLst/>
              <a:ahLst/>
              <a:cxnLst/>
              <a:rect l="l" t="t" r="r" b="b"/>
              <a:pathLst>
                <a:path w="1" h="18533" fill="none" extrusionOk="0">
                  <a:moveTo>
                    <a:pt x="1" y="0"/>
                  </a:moveTo>
                  <a:lnTo>
                    <a:pt x="1" y="18533"/>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5"/>
            <p:cNvSpPr/>
            <p:nvPr/>
          </p:nvSpPr>
          <p:spPr>
            <a:xfrm rot="10800000" flipH="1">
              <a:off x="-3066849" y="6509634"/>
              <a:ext cx="115" cy="557550"/>
            </a:xfrm>
            <a:custGeom>
              <a:avLst/>
              <a:gdLst/>
              <a:ahLst/>
              <a:cxnLst/>
              <a:rect l="l" t="t" r="r" b="b"/>
              <a:pathLst>
                <a:path w="1" h="4828" fill="none" extrusionOk="0">
                  <a:moveTo>
                    <a:pt x="1" y="1"/>
                  </a:moveTo>
                  <a:lnTo>
                    <a:pt x="1" y="4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5"/>
            <p:cNvSpPr/>
            <p:nvPr/>
          </p:nvSpPr>
          <p:spPr>
            <a:xfrm rot="10800000" flipH="1">
              <a:off x="-3043291" y="10468067"/>
              <a:ext cx="425784" cy="5061252"/>
            </a:xfrm>
            <a:custGeom>
              <a:avLst/>
              <a:gdLst/>
              <a:ahLst/>
              <a:cxnLst/>
              <a:rect l="l" t="t" r="r" b="b"/>
              <a:pathLst>
                <a:path w="3687" h="43827" fill="none" extrusionOk="0">
                  <a:moveTo>
                    <a:pt x="3687" y="0"/>
                  </a:moveTo>
                  <a:lnTo>
                    <a:pt x="0" y="3686"/>
                  </a:lnTo>
                  <a:lnTo>
                    <a:pt x="0" y="21099"/>
                  </a:lnTo>
                  <a:lnTo>
                    <a:pt x="3116" y="24235"/>
                  </a:lnTo>
                  <a:lnTo>
                    <a:pt x="3116" y="30528"/>
                  </a:lnTo>
                  <a:lnTo>
                    <a:pt x="448" y="33196"/>
                  </a:lnTo>
                  <a:lnTo>
                    <a:pt x="448" y="43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5"/>
            <p:cNvSpPr/>
            <p:nvPr/>
          </p:nvSpPr>
          <p:spPr>
            <a:xfrm rot="10800000" flipH="1">
              <a:off x="-1354675" y="14357979"/>
              <a:ext cx="1771155" cy="1171339"/>
            </a:xfrm>
            <a:custGeom>
              <a:avLst/>
              <a:gdLst/>
              <a:ahLst/>
              <a:cxnLst/>
              <a:rect l="l" t="t" r="r" b="b"/>
              <a:pathLst>
                <a:path w="15337" h="10143" fill="none" extrusionOk="0">
                  <a:moveTo>
                    <a:pt x="1" y="0"/>
                  </a:moveTo>
                  <a:lnTo>
                    <a:pt x="4461" y="0"/>
                  </a:lnTo>
                  <a:lnTo>
                    <a:pt x="5724" y="1263"/>
                  </a:lnTo>
                  <a:lnTo>
                    <a:pt x="7353" y="1263"/>
                  </a:lnTo>
                  <a:lnTo>
                    <a:pt x="8554" y="61"/>
                  </a:lnTo>
                  <a:lnTo>
                    <a:pt x="15336" y="61"/>
                  </a:lnTo>
                  <a:lnTo>
                    <a:pt x="15336" y="10142"/>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5"/>
            <p:cNvSpPr/>
            <p:nvPr/>
          </p:nvSpPr>
          <p:spPr>
            <a:xfrm rot="10800000" flipH="1">
              <a:off x="197669" y="9703588"/>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5"/>
            <p:cNvSpPr/>
            <p:nvPr/>
          </p:nvSpPr>
          <p:spPr>
            <a:xfrm rot="10800000" flipH="1">
              <a:off x="197669" y="949190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5"/>
            <p:cNvSpPr/>
            <p:nvPr/>
          </p:nvSpPr>
          <p:spPr>
            <a:xfrm rot="10800000" flipH="1">
              <a:off x="197669" y="9277912"/>
              <a:ext cx="244707" cy="333975"/>
            </a:xfrm>
            <a:custGeom>
              <a:avLst/>
              <a:gdLst/>
              <a:ahLst/>
              <a:cxnLst/>
              <a:rect l="l" t="t" r="r" b="b"/>
              <a:pathLst>
                <a:path w="2119" h="2892" extrusionOk="0">
                  <a:moveTo>
                    <a:pt x="2118" y="0"/>
                  </a:moveTo>
                  <a:lnTo>
                    <a:pt x="0" y="2037"/>
                  </a:lnTo>
                  <a:lnTo>
                    <a:pt x="0" y="2892"/>
                  </a:lnTo>
                  <a:lnTo>
                    <a:pt x="2118" y="835"/>
                  </a:lnTo>
                  <a:lnTo>
                    <a:pt x="2118" y="0"/>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5"/>
            <p:cNvSpPr/>
            <p:nvPr/>
          </p:nvSpPr>
          <p:spPr>
            <a:xfrm rot="10800000" flipH="1">
              <a:off x="197669" y="9066228"/>
              <a:ext cx="244707" cy="334091"/>
            </a:xfrm>
            <a:custGeom>
              <a:avLst/>
              <a:gdLst/>
              <a:ahLst/>
              <a:cxnLst/>
              <a:rect l="l" t="t" r="r" b="b"/>
              <a:pathLst>
                <a:path w="2119" h="2893" extrusionOk="0">
                  <a:moveTo>
                    <a:pt x="2118" y="1"/>
                  </a:moveTo>
                  <a:lnTo>
                    <a:pt x="0" y="2037"/>
                  </a:lnTo>
                  <a:lnTo>
                    <a:pt x="0" y="2893"/>
                  </a:lnTo>
                  <a:lnTo>
                    <a:pt x="2118" y="83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5"/>
            <p:cNvSpPr/>
            <p:nvPr/>
          </p:nvSpPr>
          <p:spPr>
            <a:xfrm rot="10800000" flipH="1">
              <a:off x="197669" y="885454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5"/>
            <p:cNvSpPr/>
            <p:nvPr/>
          </p:nvSpPr>
          <p:spPr>
            <a:xfrm rot="10800000" flipH="1">
              <a:off x="-2667042" y="4708190"/>
              <a:ext cx="169528" cy="6876983"/>
            </a:xfrm>
            <a:custGeom>
              <a:avLst/>
              <a:gdLst/>
              <a:ahLst/>
              <a:cxnLst/>
              <a:rect l="l" t="t" r="r" b="b"/>
              <a:pathLst>
                <a:path w="1468" h="59550" fill="none" extrusionOk="0">
                  <a:moveTo>
                    <a:pt x="1467" y="59549"/>
                  </a:moveTo>
                  <a:lnTo>
                    <a:pt x="1467" y="12749"/>
                  </a:lnTo>
                  <a:lnTo>
                    <a:pt x="1" y="11303"/>
                  </a:lnTo>
                  <a:lnTo>
                    <a:pt x="1" y="0"/>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5"/>
            <p:cNvSpPr/>
            <p:nvPr/>
          </p:nvSpPr>
          <p:spPr>
            <a:xfrm rot="10800000" flipH="1">
              <a:off x="-2617614" y="13271394"/>
              <a:ext cx="115" cy="1655904"/>
            </a:xfrm>
            <a:custGeom>
              <a:avLst/>
              <a:gdLst/>
              <a:ahLst/>
              <a:cxnLst/>
              <a:rect l="l" t="t" r="r" b="b"/>
              <a:pathLst>
                <a:path w="1" h="14339" fill="none" extrusionOk="0">
                  <a:moveTo>
                    <a:pt x="1" y="1"/>
                  </a:moveTo>
                  <a:lnTo>
                    <a:pt x="1" y="14338"/>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5"/>
            <p:cNvSpPr/>
            <p:nvPr/>
          </p:nvSpPr>
          <p:spPr>
            <a:xfrm rot="-5400000">
              <a:off x="-740256" y="5261506"/>
              <a:ext cx="2315739"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5"/>
            <p:cNvSpPr/>
            <p:nvPr/>
          </p:nvSpPr>
          <p:spPr>
            <a:xfrm rot="-5400000">
              <a:off x="62588" y="7086982"/>
              <a:ext cx="707751"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5"/>
            <p:cNvSpPr/>
            <p:nvPr/>
          </p:nvSpPr>
          <p:spPr>
            <a:xfrm rot="-5400000">
              <a:off x="-552634"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5"/>
            <p:cNvSpPr/>
            <p:nvPr/>
          </p:nvSpPr>
          <p:spPr>
            <a:xfrm rot="-5400000">
              <a:off x="157865"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5"/>
            <p:cNvSpPr/>
            <p:nvPr/>
          </p:nvSpPr>
          <p:spPr>
            <a:xfrm rot="-5400000">
              <a:off x="-78968"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5"/>
            <p:cNvSpPr/>
            <p:nvPr/>
          </p:nvSpPr>
          <p:spPr>
            <a:xfrm rot="-5400000">
              <a:off x="-315801"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5"/>
            <p:cNvSpPr/>
            <p:nvPr/>
          </p:nvSpPr>
          <p:spPr>
            <a:xfrm rot="-5400000">
              <a:off x="-3391983" y="8655203"/>
              <a:ext cx="711592"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5"/>
            <p:cNvSpPr/>
            <p:nvPr/>
          </p:nvSpPr>
          <p:spPr>
            <a:xfrm rot="-5400000">
              <a:off x="357699" y="11552145"/>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5"/>
            <p:cNvSpPr/>
            <p:nvPr/>
          </p:nvSpPr>
          <p:spPr>
            <a:xfrm rot="-5400000">
              <a:off x="357699" y="1273774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5"/>
            <p:cNvSpPr/>
            <p:nvPr/>
          </p:nvSpPr>
          <p:spPr>
            <a:xfrm rot="-5400000">
              <a:off x="357699" y="1250062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5"/>
            <p:cNvSpPr/>
            <p:nvPr/>
          </p:nvSpPr>
          <p:spPr>
            <a:xfrm rot="-5400000">
              <a:off x="357699" y="12263508"/>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5"/>
            <p:cNvSpPr/>
            <p:nvPr/>
          </p:nvSpPr>
          <p:spPr>
            <a:xfrm rot="-5400000">
              <a:off x="357699" y="1202638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5"/>
            <p:cNvSpPr/>
            <p:nvPr/>
          </p:nvSpPr>
          <p:spPr>
            <a:xfrm rot="-5400000">
              <a:off x="357699" y="11789266"/>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5"/>
            <p:cNvSpPr/>
            <p:nvPr/>
          </p:nvSpPr>
          <p:spPr>
            <a:xfrm rot="-5400000">
              <a:off x="357699" y="14299332"/>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5"/>
            <p:cNvSpPr/>
            <p:nvPr/>
          </p:nvSpPr>
          <p:spPr>
            <a:xfrm rot="-5400000">
              <a:off x="-1413456"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5"/>
            <p:cNvSpPr/>
            <p:nvPr/>
          </p:nvSpPr>
          <p:spPr>
            <a:xfrm rot="-5400000">
              <a:off x="-1128633"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5"/>
            <p:cNvSpPr/>
            <p:nvPr/>
          </p:nvSpPr>
          <p:spPr>
            <a:xfrm rot="10800000" flipH="1">
              <a:off x="-3118587" y="3494700"/>
              <a:ext cx="3535035" cy="8139899"/>
            </a:xfrm>
            <a:custGeom>
              <a:avLst/>
              <a:gdLst/>
              <a:ahLst/>
              <a:cxnLst/>
              <a:rect l="l" t="t" r="r" b="b"/>
              <a:pathLst>
                <a:path w="30611" h="70486" fill="none" extrusionOk="0">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5"/>
            <p:cNvSpPr/>
            <p:nvPr/>
          </p:nvSpPr>
          <p:spPr>
            <a:xfrm rot="10800000" flipH="1">
              <a:off x="-3036246" y="7546946"/>
              <a:ext cx="115" cy="2140237"/>
            </a:xfrm>
            <a:custGeom>
              <a:avLst/>
              <a:gdLst/>
              <a:ahLst/>
              <a:cxnLst/>
              <a:rect l="l" t="t" r="r" b="b"/>
              <a:pathLst>
                <a:path w="1" h="18533" fill="none" extrusionOk="0">
                  <a:moveTo>
                    <a:pt x="1" y="0"/>
                  </a:moveTo>
                  <a:lnTo>
                    <a:pt x="1" y="18533"/>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5"/>
            <p:cNvSpPr/>
            <p:nvPr/>
          </p:nvSpPr>
          <p:spPr>
            <a:xfrm rot="10800000" flipH="1">
              <a:off x="-3066849" y="6509634"/>
              <a:ext cx="115" cy="557550"/>
            </a:xfrm>
            <a:custGeom>
              <a:avLst/>
              <a:gdLst/>
              <a:ahLst/>
              <a:cxnLst/>
              <a:rect l="l" t="t" r="r" b="b"/>
              <a:pathLst>
                <a:path w="1" h="4828" fill="none" extrusionOk="0">
                  <a:moveTo>
                    <a:pt x="1" y="1"/>
                  </a:moveTo>
                  <a:lnTo>
                    <a:pt x="1" y="4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5"/>
            <p:cNvSpPr/>
            <p:nvPr/>
          </p:nvSpPr>
          <p:spPr>
            <a:xfrm rot="10800000" flipH="1">
              <a:off x="-3043291" y="10468067"/>
              <a:ext cx="425784" cy="5061252"/>
            </a:xfrm>
            <a:custGeom>
              <a:avLst/>
              <a:gdLst/>
              <a:ahLst/>
              <a:cxnLst/>
              <a:rect l="l" t="t" r="r" b="b"/>
              <a:pathLst>
                <a:path w="3687" h="43827" fill="none" extrusionOk="0">
                  <a:moveTo>
                    <a:pt x="3687" y="0"/>
                  </a:moveTo>
                  <a:lnTo>
                    <a:pt x="0" y="3686"/>
                  </a:lnTo>
                  <a:lnTo>
                    <a:pt x="0" y="21099"/>
                  </a:lnTo>
                  <a:lnTo>
                    <a:pt x="3116" y="24235"/>
                  </a:lnTo>
                  <a:lnTo>
                    <a:pt x="3116" y="30528"/>
                  </a:lnTo>
                  <a:lnTo>
                    <a:pt x="448" y="33196"/>
                  </a:lnTo>
                  <a:lnTo>
                    <a:pt x="448" y="43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5"/>
            <p:cNvSpPr/>
            <p:nvPr/>
          </p:nvSpPr>
          <p:spPr>
            <a:xfrm rot="10800000" flipH="1">
              <a:off x="-1354675" y="14357979"/>
              <a:ext cx="1771155" cy="1171339"/>
            </a:xfrm>
            <a:custGeom>
              <a:avLst/>
              <a:gdLst/>
              <a:ahLst/>
              <a:cxnLst/>
              <a:rect l="l" t="t" r="r" b="b"/>
              <a:pathLst>
                <a:path w="15337" h="10143" fill="none" extrusionOk="0">
                  <a:moveTo>
                    <a:pt x="1" y="0"/>
                  </a:moveTo>
                  <a:lnTo>
                    <a:pt x="4461" y="0"/>
                  </a:lnTo>
                  <a:lnTo>
                    <a:pt x="5724" y="1263"/>
                  </a:lnTo>
                  <a:lnTo>
                    <a:pt x="7353" y="1263"/>
                  </a:lnTo>
                  <a:lnTo>
                    <a:pt x="8554" y="61"/>
                  </a:lnTo>
                  <a:lnTo>
                    <a:pt x="15336" y="61"/>
                  </a:lnTo>
                  <a:lnTo>
                    <a:pt x="15336" y="10142"/>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5"/>
            <p:cNvSpPr/>
            <p:nvPr/>
          </p:nvSpPr>
          <p:spPr>
            <a:xfrm rot="10800000" flipH="1">
              <a:off x="197669" y="9703588"/>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5"/>
            <p:cNvSpPr/>
            <p:nvPr/>
          </p:nvSpPr>
          <p:spPr>
            <a:xfrm rot="10800000" flipH="1">
              <a:off x="197669" y="949190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5"/>
            <p:cNvSpPr/>
            <p:nvPr/>
          </p:nvSpPr>
          <p:spPr>
            <a:xfrm rot="10800000" flipH="1">
              <a:off x="197669" y="9277912"/>
              <a:ext cx="244707" cy="333975"/>
            </a:xfrm>
            <a:custGeom>
              <a:avLst/>
              <a:gdLst/>
              <a:ahLst/>
              <a:cxnLst/>
              <a:rect l="l" t="t" r="r" b="b"/>
              <a:pathLst>
                <a:path w="2119" h="2892" extrusionOk="0">
                  <a:moveTo>
                    <a:pt x="2118" y="0"/>
                  </a:moveTo>
                  <a:lnTo>
                    <a:pt x="0" y="2037"/>
                  </a:lnTo>
                  <a:lnTo>
                    <a:pt x="0" y="2892"/>
                  </a:lnTo>
                  <a:lnTo>
                    <a:pt x="2118" y="835"/>
                  </a:lnTo>
                  <a:lnTo>
                    <a:pt x="2118"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5"/>
            <p:cNvSpPr/>
            <p:nvPr/>
          </p:nvSpPr>
          <p:spPr>
            <a:xfrm rot="10800000" flipH="1">
              <a:off x="197669" y="9066228"/>
              <a:ext cx="244707" cy="334091"/>
            </a:xfrm>
            <a:custGeom>
              <a:avLst/>
              <a:gdLst/>
              <a:ahLst/>
              <a:cxnLst/>
              <a:rect l="l" t="t" r="r" b="b"/>
              <a:pathLst>
                <a:path w="2119" h="2893" extrusionOk="0">
                  <a:moveTo>
                    <a:pt x="2118" y="1"/>
                  </a:moveTo>
                  <a:lnTo>
                    <a:pt x="0" y="2037"/>
                  </a:lnTo>
                  <a:lnTo>
                    <a:pt x="0" y="2893"/>
                  </a:lnTo>
                  <a:lnTo>
                    <a:pt x="2118" y="83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5"/>
            <p:cNvSpPr/>
            <p:nvPr/>
          </p:nvSpPr>
          <p:spPr>
            <a:xfrm rot="10800000" flipH="1">
              <a:off x="197669" y="885454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5"/>
            <p:cNvSpPr/>
            <p:nvPr/>
          </p:nvSpPr>
          <p:spPr>
            <a:xfrm rot="10800000" flipH="1">
              <a:off x="-2667042" y="4708190"/>
              <a:ext cx="169528" cy="6876983"/>
            </a:xfrm>
            <a:custGeom>
              <a:avLst/>
              <a:gdLst/>
              <a:ahLst/>
              <a:cxnLst/>
              <a:rect l="l" t="t" r="r" b="b"/>
              <a:pathLst>
                <a:path w="1468" h="59550" fill="none" extrusionOk="0">
                  <a:moveTo>
                    <a:pt x="1467" y="59549"/>
                  </a:moveTo>
                  <a:lnTo>
                    <a:pt x="1467" y="12749"/>
                  </a:lnTo>
                  <a:lnTo>
                    <a:pt x="1" y="11303"/>
                  </a:lnTo>
                  <a:lnTo>
                    <a:pt x="1" y="0"/>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5"/>
            <p:cNvSpPr/>
            <p:nvPr/>
          </p:nvSpPr>
          <p:spPr>
            <a:xfrm rot="10800000" flipH="1">
              <a:off x="-2617614" y="13271394"/>
              <a:ext cx="115" cy="1655904"/>
            </a:xfrm>
            <a:custGeom>
              <a:avLst/>
              <a:gdLst/>
              <a:ahLst/>
              <a:cxnLst/>
              <a:rect l="l" t="t" r="r" b="b"/>
              <a:pathLst>
                <a:path w="1" h="14339" fill="none" extrusionOk="0">
                  <a:moveTo>
                    <a:pt x="1" y="1"/>
                  </a:moveTo>
                  <a:lnTo>
                    <a:pt x="1" y="14338"/>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5"/>
            <p:cNvSpPr/>
            <p:nvPr/>
          </p:nvSpPr>
          <p:spPr>
            <a:xfrm rot="-5400000">
              <a:off x="-740256" y="5261506"/>
              <a:ext cx="2315739"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5"/>
            <p:cNvSpPr/>
            <p:nvPr/>
          </p:nvSpPr>
          <p:spPr>
            <a:xfrm rot="-5400000">
              <a:off x="62588" y="7086982"/>
              <a:ext cx="707751"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5"/>
            <p:cNvSpPr/>
            <p:nvPr/>
          </p:nvSpPr>
          <p:spPr>
            <a:xfrm rot="-5400000">
              <a:off x="-552634"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5"/>
            <p:cNvSpPr/>
            <p:nvPr/>
          </p:nvSpPr>
          <p:spPr>
            <a:xfrm rot="-5400000">
              <a:off x="157865"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5"/>
            <p:cNvSpPr/>
            <p:nvPr/>
          </p:nvSpPr>
          <p:spPr>
            <a:xfrm rot="-5400000">
              <a:off x="-78968"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5"/>
            <p:cNvSpPr/>
            <p:nvPr/>
          </p:nvSpPr>
          <p:spPr>
            <a:xfrm rot="-5400000">
              <a:off x="-315801"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5"/>
            <p:cNvSpPr/>
            <p:nvPr/>
          </p:nvSpPr>
          <p:spPr>
            <a:xfrm rot="-5400000">
              <a:off x="-3391983" y="8655203"/>
              <a:ext cx="711592"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5"/>
            <p:cNvSpPr/>
            <p:nvPr/>
          </p:nvSpPr>
          <p:spPr>
            <a:xfrm rot="-5400000">
              <a:off x="357699" y="11552145"/>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5"/>
            <p:cNvSpPr/>
            <p:nvPr/>
          </p:nvSpPr>
          <p:spPr>
            <a:xfrm rot="-5400000">
              <a:off x="357699" y="1273774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5"/>
            <p:cNvSpPr/>
            <p:nvPr/>
          </p:nvSpPr>
          <p:spPr>
            <a:xfrm rot="-5400000">
              <a:off x="357699" y="1250062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5"/>
            <p:cNvSpPr/>
            <p:nvPr/>
          </p:nvSpPr>
          <p:spPr>
            <a:xfrm rot="-5400000">
              <a:off x="357699" y="12263508"/>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5"/>
            <p:cNvSpPr/>
            <p:nvPr/>
          </p:nvSpPr>
          <p:spPr>
            <a:xfrm rot="-5400000">
              <a:off x="357699" y="1202638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5"/>
            <p:cNvSpPr/>
            <p:nvPr/>
          </p:nvSpPr>
          <p:spPr>
            <a:xfrm rot="-5400000">
              <a:off x="357699" y="11789266"/>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5"/>
            <p:cNvSpPr/>
            <p:nvPr/>
          </p:nvSpPr>
          <p:spPr>
            <a:xfrm rot="-5400000">
              <a:off x="357699" y="14299332"/>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5"/>
            <p:cNvSpPr/>
            <p:nvPr/>
          </p:nvSpPr>
          <p:spPr>
            <a:xfrm rot="-5400000">
              <a:off x="-1413456"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5"/>
            <p:cNvSpPr/>
            <p:nvPr/>
          </p:nvSpPr>
          <p:spPr>
            <a:xfrm rot="-5400000">
              <a:off x="-1128633"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5" name="Google Shape;355;p5"/>
          <p:cNvSpPr/>
          <p:nvPr/>
        </p:nvSpPr>
        <p:spPr>
          <a:xfrm rot="10800000">
            <a:off x="7982776" y="-544214"/>
            <a:ext cx="267975" cy="1554325"/>
          </a:xfrm>
          <a:custGeom>
            <a:avLst/>
            <a:gdLst/>
            <a:ahLst/>
            <a:cxnLst/>
            <a:rect l="l" t="t" r="r" b="b"/>
            <a:pathLst>
              <a:path w="10719" h="62173" extrusionOk="0">
                <a:moveTo>
                  <a:pt x="0" y="0"/>
                </a:moveTo>
                <a:lnTo>
                  <a:pt x="0" y="51453"/>
                </a:lnTo>
                <a:lnTo>
                  <a:pt x="10719" y="62173"/>
                </a:lnTo>
              </a:path>
            </a:pathLst>
          </a:cu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sp>
      <p:grpSp>
        <p:nvGrpSpPr>
          <p:cNvPr id="356" name="Google Shape;356;p5"/>
          <p:cNvGrpSpPr/>
          <p:nvPr/>
        </p:nvGrpSpPr>
        <p:grpSpPr>
          <a:xfrm>
            <a:off x="8342610" y="-1257510"/>
            <a:ext cx="1632765" cy="4501735"/>
            <a:chOff x="8342610" y="-1257510"/>
            <a:chExt cx="1632765" cy="4501735"/>
          </a:xfrm>
        </p:grpSpPr>
        <p:sp>
          <p:nvSpPr>
            <p:cNvPr id="357" name="Google Shape;357;p5"/>
            <p:cNvSpPr/>
            <p:nvPr/>
          </p:nvSpPr>
          <p:spPr>
            <a:xfrm>
              <a:off x="8560275" y="1826425"/>
              <a:ext cx="1415100" cy="1417800"/>
            </a:xfrm>
            <a:prstGeom prst="rect">
              <a:avLst/>
            </a:prstGeom>
            <a:noFill/>
            <a:ln w="28575" cap="flat"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5"/>
            <p:cNvSpPr/>
            <p:nvPr/>
          </p:nvSpPr>
          <p:spPr>
            <a:xfrm rot="10800000">
              <a:off x="8342610" y="-1257510"/>
              <a:ext cx="531689" cy="3083936"/>
            </a:xfrm>
            <a:custGeom>
              <a:avLst/>
              <a:gdLst/>
              <a:ahLst/>
              <a:cxnLst/>
              <a:rect l="l" t="t" r="r" b="b"/>
              <a:pathLst>
                <a:path w="10719" h="62173" extrusionOk="0">
                  <a:moveTo>
                    <a:pt x="0" y="0"/>
                  </a:moveTo>
                  <a:lnTo>
                    <a:pt x="0" y="51453"/>
                  </a:lnTo>
                  <a:lnTo>
                    <a:pt x="10719" y="62173"/>
                  </a:lnTo>
                </a:path>
              </a:pathLst>
            </a:cu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sp>
        <p:sp>
          <p:nvSpPr>
            <p:cNvPr id="359" name="Google Shape;359;p5"/>
            <p:cNvSpPr/>
            <p:nvPr/>
          </p:nvSpPr>
          <p:spPr>
            <a:xfrm rot="10800000">
              <a:off x="8342610" y="-1257510"/>
              <a:ext cx="531689" cy="3083936"/>
            </a:xfrm>
            <a:custGeom>
              <a:avLst/>
              <a:gdLst/>
              <a:ahLst/>
              <a:cxnLst/>
              <a:rect l="l" t="t" r="r" b="b"/>
              <a:pathLst>
                <a:path w="10719" h="62173" extrusionOk="0">
                  <a:moveTo>
                    <a:pt x="0" y="0"/>
                  </a:moveTo>
                  <a:lnTo>
                    <a:pt x="0" y="51453"/>
                  </a:lnTo>
                  <a:lnTo>
                    <a:pt x="10719" y="62173"/>
                  </a:lnTo>
                </a:path>
              </a:pathLst>
            </a:cu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sp>
        <p:sp>
          <p:nvSpPr>
            <p:cNvPr id="360" name="Google Shape;360;p5"/>
            <p:cNvSpPr/>
            <p:nvPr/>
          </p:nvSpPr>
          <p:spPr>
            <a:xfrm>
              <a:off x="8560275" y="1826425"/>
              <a:ext cx="1415100" cy="1417800"/>
            </a:xfrm>
            <a:prstGeom prst="rect">
              <a:avLst/>
            </a:prstGeom>
            <a:noFill/>
            <a:ln w="28575" cap="flat"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1" name="Google Shape;361;p5"/>
          <p:cNvSpPr/>
          <p:nvPr/>
        </p:nvSpPr>
        <p:spPr>
          <a:xfrm rot="10800000">
            <a:off x="8193774" y="1010100"/>
            <a:ext cx="110400" cy="1104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5"/>
          <p:cNvSpPr/>
          <p:nvPr/>
        </p:nvSpPr>
        <p:spPr>
          <a:xfrm rot="10800000">
            <a:off x="8193774" y="1010100"/>
            <a:ext cx="110400" cy="1104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2463"/>
        <p:cNvGrpSpPr/>
        <p:nvPr/>
      </p:nvGrpSpPr>
      <p:grpSpPr>
        <a:xfrm>
          <a:off x="0" y="0"/>
          <a:ext cx="0" cy="0"/>
          <a:chOff x="0" y="0"/>
          <a:chExt cx="0" cy="0"/>
        </a:xfrm>
      </p:grpSpPr>
      <p:sp>
        <p:nvSpPr>
          <p:cNvPr id="2464" name="Google Shape;2464;p35"/>
          <p:cNvSpPr/>
          <p:nvPr/>
        </p:nvSpPr>
        <p:spPr>
          <a:xfrm>
            <a:off x="577225" y="-591925"/>
            <a:ext cx="676500" cy="3240600"/>
          </a:xfrm>
          <a:custGeom>
            <a:avLst/>
            <a:gdLst/>
            <a:ahLst/>
            <a:cxnLst/>
            <a:rect l="l" t="t" r="r" b="b"/>
            <a:pathLst>
              <a:path w="27060" h="129624" extrusionOk="0">
                <a:moveTo>
                  <a:pt x="0" y="0"/>
                </a:moveTo>
                <a:lnTo>
                  <a:pt x="0" y="101874"/>
                </a:lnTo>
                <a:lnTo>
                  <a:pt x="27060" y="129624"/>
                </a:lnTo>
              </a:path>
            </a:pathLst>
          </a:cu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sp>
      <p:cxnSp>
        <p:nvCxnSpPr>
          <p:cNvPr id="2465" name="Google Shape;2465;p35"/>
          <p:cNvCxnSpPr/>
          <p:nvPr/>
        </p:nvCxnSpPr>
        <p:spPr>
          <a:xfrm rot="10800000">
            <a:off x="8860050" y="3165000"/>
            <a:ext cx="0" cy="2300400"/>
          </a:xfrm>
          <a:prstGeom prst="straightConnector1">
            <a:avLst/>
          </a:pr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cxnSp>
      <p:grpSp>
        <p:nvGrpSpPr>
          <p:cNvPr id="2466" name="Google Shape;2466;p35"/>
          <p:cNvGrpSpPr/>
          <p:nvPr/>
        </p:nvGrpSpPr>
        <p:grpSpPr>
          <a:xfrm flipH="1">
            <a:off x="-2783025" y="2555026"/>
            <a:ext cx="4222888" cy="4088811"/>
            <a:chOff x="8129425" y="2555026"/>
            <a:chExt cx="4222888" cy="4088811"/>
          </a:xfrm>
        </p:grpSpPr>
        <p:sp>
          <p:nvSpPr>
            <p:cNvPr id="2467" name="Google Shape;2467;p35"/>
            <p:cNvSpPr/>
            <p:nvPr/>
          </p:nvSpPr>
          <p:spPr>
            <a:xfrm>
              <a:off x="8263502" y="2555026"/>
              <a:ext cx="4088811" cy="4088811"/>
            </a:xfrm>
            <a:custGeom>
              <a:avLst/>
              <a:gdLst/>
              <a:ahLst/>
              <a:cxnLst/>
              <a:rect l="l" t="t" r="r" b="b"/>
              <a:pathLst>
                <a:path w="21100" h="21100" fill="none" extrusionOk="0">
                  <a:moveTo>
                    <a:pt x="21100" y="21099"/>
                  </a:moveTo>
                  <a:lnTo>
                    <a:pt x="1" y="21099"/>
                  </a:lnTo>
                  <a:lnTo>
                    <a:pt x="1" y="3911"/>
                  </a:lnTo>
                  <a:lnTo>
                    <a:pt x="3809" y="0"/>
                  </a:lnTo>
                  <a:lnTo>
                    <a:pt x="21100" y="0"/>
                  </a:lnTo>
                  <a:close/>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35"/>
            <p:cNvSpPr/>
            <p:nvPr/>
          </p:nvSpPr>
          <p:spPr>
            <a:xfrm>
              <a:off x="8263502" y="2555026"/>
              <a:ext cx="4088811" cy="4088811"/>
            </a:xfrm>
            <a:custGeom>
              <a:avLst/>
              <a:gdLst/>
              <a:ahLst/>
              <a:cxnLst/>
              <a:rect l="l" t="t" r="r" b="b"/>
              <a:pathLst>
                <a:path w="21100" h="21100" fill="none" extrusionOk="0">
                  <a:moveTo>
                    <a:pt x="21100" y="21099"/>
                  </a:moveTo>
                  <a:lnTo>
                    <a:pt x="1" y="21099"/>
                  </a:lnTo>
                  <a:lnTo>
                    <a:pt x="1" y="3911"/>
                  </a:lnTo>
                  <a:lnTo>
                    <a:pt x="3809" y="0"/>
                  </a:lnTo>
                  <a:lnTo>
                    <a:pt x="21100" y="0"/>
                  </a:lnTo>
                  <a:close/>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35"/>
            <p:cNvSpPr/>
            <p:nvPr/>
          </p:nvSpPr>
          <p:spPr>
            <a:xfrm rot="-5400000">
              <a:off x="8064107" y="3895031"/>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35"/>
            <p:cNvSpPr/>
            <p:nvPr/>
          </p:nvSpPr>
          <p:spPr>
            <a:xfrm rot="-5400000">
              <a:off x="8064107" y="4854069"/>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35"/>
            <p:cNvSpPr/>
            <p:nvPr/>
          </p:nvSpPr>
          <p:spPr>
            <a:xfrm rot="-5400000">
              <a:off x="8064107" y="5813119"/>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35"/>
            <p:cNvSpPr/>
            <p:nvPr/>
          </p:nvSpPr>
          <p:spPr>
            <a:xfrm rot="-5400000">
              <a:off x="8064107" y="3895031"/>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35"/>
            <p:cNvSpPr/>
            <p:nvPr/>
          </p:nvSpPr>
          <p:spPr>
            <a:xfrm rot="-5400000">
              <a:off x="8064107" y="4854069"/>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35"/>
            <p:cNvSpPr/>
            <p:nvPr/>
          </p:nvSpPr>
          <p:spPr>
            <a:xfrm rot="-5400000">
              <a:off x="8064107" y="5813119"/>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75" name="Google Shape;2475;p35"/>
          <p:cNvGrpSpPr/>
          <p:nvPr/>
        </p:nvGrpSpPr>
        <p:grpSpPr>
          <a:xfrm flipH="1">
            <a:off x="-2986745" y="907371"/>
            <a:ext cx="3769563" cy="11358057"/>
            <a:chOff x="-2722250" y="-1079764"/>
            <a:chExt cx="3769563" cy="11358057"/>
          </a:xfrm>
        </p:grpSpPr>
        <p:sp>
          <p:nvSpPr>
            <p:cNvPr id="2476" name="Google Shape;2476;p35"/>
            <p:cNvSpPr/>
            <p:nvPr/>
          </p:nvSpPr>
          <p:spPr>
            <a:xfrm rot="-5400000">
              <a:off x="-6425973" y="2892399"/>
              <a:ext cx="11223689" cy="3548098"/>
            </a:xfrm>
            <a:custGeom>
              <a:avLst/>
              <a:gdLst/>
              <a:ahLst/>
              <a:cxnLst/>
              <a:rect l="l" t="t" r="r" b="b"/>
              <a:pathLst>
                <a:path w="68226" h="21568" fill="none" extrusionOk="0">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w="28575" cap="rnd" cmpd="sng">
              <a:solidFill>
                <a:schemeClr val="accent1"/>
              </a:solidFill>
              <a:prstDash val="solid"/>
              <a:round/>
              <a:headEnd type="none" w="sm" len="sm"/>
              <a:tailEnd type="none" w="sm" len="sm"/>
            </a:ln>
            <a:effectLst>
              <a:outerShdw blurRad="128588" dist="190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35"/>
            <p:cNvSpPr/>
            <p:nvPr/>
          </p:nvSpPr>
          <p:spPr>
            <a:xfrm rot="-5400000">
              <a:off x="779166" y="3484700"/>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35"/>
            <p:cNvSpPr/>
            <p:nvPr/>
          </p:nvSpPr>
          <p:spPr>
            <a:xfrm rot="-5400000">
              <a:off x="-363339" y="5689141"/>
              <a:ext cx="2553156" cy="268147"/>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35"/>
            <p:cNvSpPr/>
            <p:nvPr/>
          </p:nvSpPr>
          <p:spPr>
            <a:xfrm rot="-5400000">
              <a:off x="-6425973" y="2892399"/>
              <a:ext cx="11223689" cy="3548098"/>
            </a:xfrm>
            <a:custGeom>
              <a:avLst/>
              <a:gdLst/>
              <a:ahLst/>
              <a:cxnLst/>
              <a:rect l="l" t="t" r="r" b="b"/>
              <a:pathLst>
                <a:path w="68226" h="21568" fill="none" extrusionOk="0">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35"/>
            <p:cNvSpPr/>
            <p:nvPr/>
          </p:nvSpPr>
          <p:spPr>
            <a:xfrm rot="-5400000">
              <a:off x="779166" y="3484700"/>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35"/>
            <p:cNvSpPr/>
            <p:nvPr/>
          </p:nvSpPr>
          <p:spPr>
            <a:xfrm rot="-5400000">
              <a:off x="-363339" y="5689141"/>
              <a:ext cx="2553156" cy="268147"/>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35"/>
            <p:cNvSpPr/>
            <p:nvPr/>
          </p:nvSpPr>
          <p:spPr>
            <a:xfrm rot="-5400000">
              <a:off x="-1331823" y="-1079764"/>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35"/>
            <p:cNvSpPr/>
            <p:nvPr/>
          </p:nvSpPr>
          <p:spPr>
            <a:xfrm rot="-5400000">
              <a:off x="-413699" y="-829583"/>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35"/>
            <p:cNvSpPr/>
            <p:nvPr/>
          </p:nvSpPr>
          <p:spPr>
            <a:xfrm rot="-5400000">
              <a:off x="-2722238" y="1390659"/>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35"/>
            <p:cNvSpPr/>
            <p:nvPr/>
          </p:nvSpPr>
          <p:spPr>
            <a:xfrm rot="-5400000">
              <a:off x="-3866449" y="8223650"/>
              <a:ext cx="2556549" cy="268151"/>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35"/>
            <p:cNvSpPr/>
            <p:nvPr/>
          </p:nvSpPr>
          <p:spPr>
            <a:xfrm rot="-5400000">
              <a:off x="-3866449" y="8223650"/>
              <a:ext cx="2556549" cy="268151"/>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35"/>
            <p:cNvSpPr/>
            <p:nvPr/>
          </p:nvSpPr>
          <p:spPr>
            <a:xfrm rot="-5400000">
              <a:off x="-2722238" y="1390659"/>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35"/>
            <p:cNvSpPr/>
            <p:nvPr/>
          </p:nvSpPr>
          <p:spPr>
            <a:xfrm rot="-5400000">
              <a:off x="-1331823" y="-1079764"/>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35"/>
            <p:cNvSpPr/>
            <p:nvPr/>
          </p:nvSpPr>
          <p:spPr>
            <a:xfrm rot="-5400000">
              <a:off x="-413699" y="-829583"/>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90" name="Google Shape;2490;p35"/>
          <p:cNvGrpSpPr/>
          <p:nvPr/>
        </p:nvGrpSpPr>
        <p:grpSpPr>
          <a:xfrm rot="10800000" flipH="1">
            <a:off x="8591775" y="-1202836"/>
            <a:ext cx="4222888" cy="4088811"/>
            <a:chOff x="8129425" y="2555026"/>
            <a:chExt cx="4222888" cy="4088811"/>
          </a:xfrm>
        </p:grpSpPr>
        <p:sp>
          <p:nvSpPr>
            <p:cNvPr id="2491" name="Google Shape;2491;p35"/>
            <p:cNvSpPr/>
            <p:nvPr/>
          </p:nvSpPr>
          <p:spPr>
            <a:xfrm>
              <a:off x="8263502" y="2555026"/>
              <a:ext cx="4088811" cy="4088811"/>
            </a:xfrm>
            <a:custGeom>
              <a:avLst/>
              <a:gdLst/>
              <a:ahLst/>
              <a:cxnLst/>
              <a:rect l="l" t="t" r="r" b="b"/>
              <a:pathLst>
                <a:path w="21100" h="21100" fill="none" extrusionOk="0">
                  <a:moveTo>
                    <a:pt x="21100" y="21099"/>
                  </a:moveTo>
                  <a:lnTo>
                    <a:pt x="1" y="21099"/>
                  </a:lnTo>
                  <a:lnTo>
                    <a:pt x="1" y="3911"/>
                  </a:lnTo>
                  <a:lnTo>
                    <a:pt x="3809" y="0"/>
                  </a:lnTo>
                  <a:lnTo>
                    <a:pt x="21100" y="0"/>
                  </a:lnTo>
                  <a:close/>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35"/>
            <p:cNvSpPr/>
            <p:nvPr/>
          </p:nvSpPr>
          <p:spPr>
            <a:xfrm>
              <a:off x="8263502" y="2555026"/>
              <a:ext cx="4088811" cy="4088811"/>
            </a:xfrm>
            <a:custGeom>
              <a:avLst/>
              <a:gdLst/>
              <a:ahLst/>
              <a:cxnLst/>
              <a:rect l="l" t="t" r="r" b="b"/>
              <a:pathLst>
                <a:path w="21100" h="21100" fill="none" extrusionOk="0">
                  <a:moveTo>
                    <a:pt x="21100" y="21099"/>
                  </a:moveTo>
                  <a:lnTo>
                    <a:pt x="1" y="21099"/>
                  </a:lnTo>
                  <a:lnTo>
                    <a:pt x="1" y="3911"/>
                  </a:lnTo>
                  <a:lnTo>
                    <a:pt x="3809" y="0"/>
                  </a:lnTo>
                  <a:lnTo>
                    <a:pt x="21100" y="0"/>
                  </a:lnTo>
                  <a:close/>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35"/>
            <p:cNvSpPr/>
            <p:nvPr/>
          </p:nvSpPr>
          <p:spPr>
            <a:xfrm rot="-5400000">
              <a:off x="8064107" y="3895031"/>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35"/>
            <p:cNvSpPr/>
            <p:nvPr/>
          </p:nvSpPr>
          <p:spPr>
            <a:xfrm rot="-5400000">
              <a:off x="8064107" y="4854069"/>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35"/>
            <p:cNvSpPr/>
            <p:nvPr/>
          </p:nvSpPr>
          <p:spPr>
            <a:xfrm rot="-5400000">
              <a:off x="8064107" y="5813119"/>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35"/>
            <p:cNvSpPr/>
            <p:nvPr/>
          </p:nvSpPr>
          <p:spPr>
            <a:xfrm rot="-5400000">
              <a:off x="8064107" y="3895031"/>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35"/>
            <p:cNvSpPr/>
            <p:nvPr/>
          </p:nvSpPr>
          <p:spPr>
            <a:xfrm rot="-5400000">
              <a:off x="8064107" y="4854069"/>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35"/>
            <p:cNvSpPr/>
            <p:nvPr/>
          </p:nvSpPr>
          <p:spPr>
            <a:xfrm rot="-5400000">
              <a:off x="8064107" y="5813119"/>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99" name="Google Shape;2499;p35"/>
          <p:cNvSpPr/>
          <p:nvPr/>
        </p:nvSpPr>
        <p:spPr>
          <a:xfrm>
            <a:off x="1238289" y="2620086"/>
            <a:ext cx="150600" cy="1506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00" name="Google Shape;2500;p35"/>
          <p:cNvGrpSpPr/>
          <p:nvPr/>
        </p:nvGrpSpPr>
        <p:grpSpPr>
          <a:xfrm>
            <a:off x="824987" y="359239"/>
            <a:ext cx="117523" cy="719798"/>
            <a:chOff x="824987" y="359239"/>
            <a:chExt cx="117523" cy="719798"/>
          </a:xfrm>
        </p:grpSpPr>
        <p:sp>
          <p:nvSpPr>
            <p:cNvPr id="2501" name="Google Shape;2501;p35"/>
            <p:cNvSpPr/>
            <p:nvPr/>
          </p:nvSpPr>
          <p:spPr>
            <a:xfrm rot="-5400000">
              <a:off x="824987" y="35923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35"/>
            <p:cNvSpPr/>
            <p:nvPr/>
          </p:nvSpPr>
          <p:spPr>
            <a:xfrm rot="-5400000">
              <a:off x="824987" y="961514"/>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35"/>
            <p:cNvSpPr/>
            <p:nvPr/>
          </p:nvSpPr>
          <p:spPr>
            <a:xfrm rot="-5400000">
              <a:off x="824987" y="760756"/>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35"/>
            <p:cNvSpPr/>
            <p:nvPr/>
          </p:nvSpPr>
          <p:spPr>
            <a:xfrm rot="-5400000">
              <a:off x="824987" y="55999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35"/>
            <p:cNvSpPr/>
            <p:nvPr/>
          </p:nvSpPr>
          <p:spPr>
            <a:xfrm rot="-5400000">
              <a:off x="824987" y="35923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35"/>
            <p:cNvSpPr/>
            <p:nvPr/>
          </p:nvSpPr>
          <p:spPr>
            <a:xfrm rot="-5400000">
              <a:off x="824987" y="961514"/>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35"/>
            <p:cNvSpPr/>
            <p:nvPr/>
          </p:nvSpPr>
          <p:spPr>
            <a:xfrm rot="-5400000">
              <a:off x="824987" y="760756"/>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35"/>
            <p:cNvSpPr/>
            <p:nvPr/>
          </p:nvSpPr>
          <p:spPr>
            <a:xfrm rot="-5400000">
              <a:off x="824987" y="55999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09" name="Google Shape;2509;p35"/>
          <p:cNvSpPr/>
          <p:nvPr/>
        </p:nvSpPr>
        <p:spPr>
          <a:xfrm>
            <a:off x="577225" y="-591925"/>
            <a:ext cx="676500" cy="3240600"/>
          </a:xfrm>
          <a:custGeom>
            <a:avLst/>
            <a:gdLst/>
            <a:ahLst/>
            <a:cxnLst/>
            <a:rect l="l" t="t" r="r" b="b"/>
            <a:pathLst>
              <a:path w="27060" h="129624" extrusionOk="0">
                <a:moveTo>
                  <a:pt x="0" y="0"/>
                </a:moveTo>
                <a:lnTo>
                  <a:pt x="0" y="101874"/>
                </a:lnTo>
                <a:lnTo>
                  <a:pt x="27060" y="129624"/>
                </a:lnTo>
              </a:path>
            </a:pathLst>
          </a:cu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sp>
      <p:sp>
        <p:nvSpPr>
          <p:cNvPr id="2510" name="Google Shape;2510;p35"/>
          <p:cNvSpPr/>
          <p:nvPr/>
        </p:nvSpPr>
        <p:spPr>
          <a:xfrm>
            <a:off x="1238289" y="2620086"/>
            <a:ext cx="150600" cy="1506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511" name="Google Shape;2511;p35"/>
          <p:cNvCxnSpPr/>
          <p:nvPr/>
        </p:nvCxnSpPr>
        <p:spPr>
          <a:xfrm rot="10800000">
            <a:off x="8860050" y="3165000"/>
            <a:ext cx="0" cy="2300400"/>
          </a:xfrm>
          <a:prstGeom prst="straightConnector1">
            <a:avLst/>
          </a:pr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cxnSp>
      <p:grpSp>
        <p:nvGrpSpPr>
          <p:cNvPr id="2512" name="Google Shape;2512;p35"/>
          <p:cNvGrpSpPr/>
          <p:nvPr/>
        </p:nvGrpSpPr>
        <p:grpSpPr>
          <a:xfrm>
            <a:off x="8202950" y="1983213"/>
            <a:ext cx="237939" cy="3223487"/>
            <a:chOff x="8202950" y="1983213"/>
            <a:chExt cx="237939" cy="3223487"/>
          </a:xfrm>
        </p:grpSpPr>
        <p:sp>
          <p:nvSpPr>
            <p:cNvPr id="2513" name="Google Shape;2513;p35"/>
            <p:cNvSpPr/>
            <p:nvPr/>
          </p:nvSpPr>
          <p:spPr>
            <a:xfrm>
              <a:off x="8202950" y="2093625"/>
              <a:ext cx="182750" cy="3113075"/>
            </a:xfrm>
            <a:custGeom>
              <a:avLst/>
              <a:gdLst/>
              <a:ahLst/>
              <a:cxnLst/>
              <a:rect l="l" t="t" r="r" b="b"/>
              <a:pathLst>
                <a:path w="7310" h="124523" extrusionOk="0">
                  <a:moveTo>
                    <a:pt x="6787" y="124523"/>
                  </a:moveTo>
                  <a:lnTo>
                    <a:pt x="7236" y="67122"/>
                  </a:lnTo>
                  <a:lnTo>
                    <a:pt x="0" y="57280"/>
                  </a:lnTo>
                  <a:lnTo>
                    <a:pt x="0" y="33256"/>
                  </a:lnTo>
                  <a:lnTo>
                    <a:pt x="7310" y="23088"/>
                  </a:lnTo>
                  <a:lnTo>
                    <a:pt x="7253" y="0"/>
                  </a:lnTo>
                </a:path>
              </a:pathLst>
            </a:cu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sp>
        <p:sp>
          <p:nvSpPr>
            <p:cNvPr id="2514" name="Google Shape;2514;p35"/>
            <p:cNvSpPr/>
            <p:nvPr/>
          </p:nvSpPr>
          <p:spPr>
            <a:xfrm>
              <a:off x="8330489" y="1983213"/>
              <a:ext cx="110400" cy="1104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35"/>
            <p:cNvSpPr/>
            <p:nvPr/>
          </p:nvSpPr>
          <p:spPr>
            <a:xfrm>
              <a:off x="8202950" y="2093625"/>
              <a:ext cx="182750" cy="3113075"/>
            </a:xfrm>
            <a:custGeom>
              <a:avLst/>
              <a:gdLst/>
              <a:ahLst/>
              <a:cxnLst/>
              <a:rect l="l" t="t" r="r" b="b"/>
              <a:pathLst>
                <a:path w="7310" h="124523" extrusionOk="0">
                  <a:moveTo>
                    <a:pt x="6787" y="124523"/>
                  </a:moveTo>
                  <a:lnTo>
                    <a:pt x="7236" y="67122"/>
                  </a:lnTo>
                  <a:lnTo>
                    <a:pt x="0" y="57280"/>
                  </a:lnTo>
                  <a:lnTo>
                    <a:pt x="0" y="33256"/>
                  </a:lnTo>
                  <a:lnTo>
                    <a:pt x="7310" y="23088"/>
                  </a:lnTo>
                  <a:lnTo>
                    <a:pt x="7253" y="0"/>
                  </a:lnTo>
                </a:path>
              </a:pathLst>
            </a:cu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sp>
        <p:sp>
          <p:nvSpPr>
            <p:cNvPr id="2516" name="Google Shape;2516;p35"/>
            <p:cNvSpPr/>
            <p:nvPr/>
          </p:nvSpPr>
          <p:spPr>
            <a:xfrm>
              <a:off x="8330489" y="1983213"/>
              <a:ext cx="110400" cy="1104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17" name="Google Shape;2517;p35"/>
          <p:cNvGrpSpPr/>
          <p:nvPr/>
        </p:nvGrpSpPr>
        <p:grpSpPr>
          <a:xfrm>
            <a:off x="7704114" y="-97112"/>
            <a:ext cx="261061" cy="3913266"/>
            <a:chOff x="7704114" y="-97112"/>
            <a:chExt cx="261061" cy="3913266"/>
          </a:xfrm>
        </p:grpSpPr>
        <p:sp>
          <p:nvSpPr>
            <p:cNvPr id="2518" name="Google Shape;2518;p35"/>
            <p:cNvSpPr/>
            <p:nvPr/>
          </p:nvSpPr>
          <p:spPr>
            <a:xfrm>
              <a:off x="7779425" y="-97112"/>
              <a:ext cx="185750" cy="3804950"/>
            </a:xfrm>
            <a:custGeom>
              <a:avLst/>
              <a:gdLst/>
              <a:ahLst/>
              <a:cxnLst/>
              <a:rect l="l" t="t" r="r" b="b"/>
              <a:pathLst>
                <a:path w="7430" h="152198" extrusionOk="0">
                  <a:moveTo>
                    <a:pt x="7366" y="0"/>
                  </a:moveTo>
                  <a:lnTo>
                    <a:pt x="7430" y="96755"/>
                  </a:lnTo>
                  <a:lnTo>
                    <a:pt x="0" y="107019"/>
                  </a:lnTo>
                  <a:lnTo>
                    <a:pt x="8" y="152198"/>
                  </a:lnTo>
                </a:path>
              </a:pathLst>
            </a:cu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sp>
        <p:sp>
          <p:nvSpPr>
            <p:cNvPr id="2519" name="Google Shape;2519;p35"/>
            <p:cNvSpPr/>
            <p:nvPr/>
          </p:nvSpPr>
          <p:spPr>
            <a:xfrm>
              <a:off x="7704114" y="3665554"/>
              <a:ext cx="150600" cy="1506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35"/>
            <p:cNvSpPr/>
            <p:nvPr/>
          </p:nvSpPr>
          <p:spPr>
            <a:xfrm>
              <a:off x="7779425" y="-97112"/>
              <a:ext cx="185750" cy="3804950"/>
            </a:xfrm>
            <a:custGeom>
              <a:avLst/>
              <a:gdLst/>
              <a:ahLst/>
              <a:cxnLst/>
              <a:rect l="l" t="t" r="r" b="b"/>
              <a:pathLst>
                <a:path w="7430" h="152198" extrusionOk="0">
                  <a:moveTo>
                    <a:pt x="7366" y="0"/>
                  </a:moveTo>
                  <a:lnTo>
                    <a:pt x="7430" y="96755"/>
                  </a:lnTo>
                  <a:lnTo>
                    <a:pt x="0" y="107019"/>
                  </a:lnTo>
                  <a:lnTo>
                    <a:pt x="8" y="152198"/>
                  </a:lnTo>
                </a:path>
              </a:pathLst>
            </a:cu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sp>
        <p:sp>
          <p:nvSpPr>
            <p:cNvPr id="2521" name="Google Shape;2521;p35"/>
            <p:cNvSpPr/>
            <p:nvPr/>
          </p:nvSpPr>
          <p:spPr>
            <a:xfrm>
              <a:off x="7704114" y="3665554"/>
              <a:ext cx="150600" cy="1506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Background 1">
  <p:cSld name="CUSTOM_10">
    <p:spTree>
      <p:nvGrpSpPr>
        <p:cNvPr id="1" name="Shape 2522"/>
        <p:cNvGrpSpPr/>
        <p:nvPr/>
      </p:nvGrpSpPr>
      <p:grpSpPr>
        <a:xfrm>
          <a:off x="0" y="0"/>
          <a:ext cx="0" cy="0"/>
          <a:chOff x="0" y="0"/>
          <a:chExt cx="0" cy="0"/>
        </a:xfrm>
      </p:grpSpPr>
      <p:sp>
        <p:nvSpPr>
          <p:cNvPr id="2523" name="Google Shape;2523;p36"/>
          <p:cNvSpPr/>
          <p:nvPr/>
        </p:nvSpPr>
        <p:spPr>
          <a:xfrm rot="10800000">
            <a:off x="7982776" y="-544214"/>
            <a:ext cx="267975" cy="1554325"/>
          </a:xfrm>
          <a:custGeom>
            <a:avLst/>
            <a:gdLst/>
            <a:ahLst/>
            <a:cxnLst/>
            <a:rect l="l" t="t" r="r" b="b"/>
            <a:pathLst>
              <a:path w="10719" h="62173" extrusionOk="0">
                <a:moveTo>
                  <a:pt x="0" y="0"/>
                </a:moveTo>
                <a:lnTo>
                  <a:pt x="0" y="51453"/>
                </a:lnTo>
                <a:lnTo>
                  <a:pt x="10719" y="62173"/>
                </a:lnTo>
              </a:path>
            </a:pathLst>
          </a:cu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sp>
      <p:grpSp>
        <p:nvGrpSpPr>
          <p:cNvPr id="2524" name="Google Shape;2524;p36"/>
          <p:cNvGrpSpPr/>
          <p:nvPr/>
        </p:nvGrpSpPr>
        <p:grpSpPr>
          <a:xfrm>
            <a:off x="-2459612" y="638961"/>
            <a:ext cx="3769563" cy="11358057"/>
            <a:chOff x="-2722250" y="-1079764"/>
            <a:chExt cx="3769563" cy="11358057"/>
          </a:xfrm>
        </p:grpSpPr>
        <p:sp>
          <p:nvSpPr>
            <p:cNvPr id="2525" name="Google Shape;2525;p36"/>
            <p:cNvSpPr/>
            <p:nvPr/>
          </p:nvSpPr>
          <p:spPr>
            <a:xfrm rot="-5400000">
              <a:off x="-6425973" y="2892399"/>
              <a:ext cx="11223689" cy="3548098"/>
            </a:xfrm>
            <a:custGeom>
              <a:avLst/>
              <a:gdLst/>
              <a:ahLst/>
              <a:cxnLst/>
              <a:rect l="l" t="t" r="r" b="b"/>
              <a:pathLst>
                <a:path w="68226" h="21568" fill="none" extrusionOk="0">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w="28575" cap="rnd" cmpd="sng">
              <a:solidFill>
                <a:schemeClr val="accent1"/>
              </a:solidFill>
              <a:prstDash val="solid"/>
              <a:round/>
              <a:headEnd type="none" w="sm" len="sm"/>
              <a:tailEnd type="none" w="sm" len="sm"/>
            </a:ln>
            <a:effectLst>
              <a:outerShdw blurRad="128588" dist="190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36"/>
            <p:cNvSpPr/>
            <p:nvPr/>
          </p:nvSpPr>
          <p:spPr>
            <a:xfrm rot="-5400000">
              <a:off x="779166" y="3484700"/>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36"/>
            <p:cNvSpPr/>
            <p:nvPr/>
          </p:nvSpPr>
          <p:spPr>
            <a:xfrm rot="-5400000">
              <a:off x="-363339" y="5689141"/>
              <a:ext cx="2553156" cy="268147"/>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36"/>
            <p:cNvSpPr/>
            <p:nvPr/>
          </p:nvSpPr>
          <p:spPr>
            <a:xfrm rot="-5400000">
              <a:off x="-6425973" y="2892399"/>
              <a:ext cx="11223689" cy="3548098"/>
            </a:xfrm>
            <a:custGeom>
              <a:avLst/>
              <a:gdLst/>
              <a:ahLst/>
              <a:cxnLst/>
              <a:rect l="l" t="t" r="r" b="b"/>
              <a:pathLst>
                <a:path w="68226" h="21568" fill="none" extrusionOk="0">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36"/>
            <p:cNvSpPr/>
            <p:nvPr/>
          </p:nvSpPr>
          <p:spPr>
            <a:xfrm rot="-5400000">
              <a:off x="779166" y="3484700"/>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36"/>
            <p:cNvSpPr/>
            <p:nvPr/>
          </p:nvSpPr>
          <p:spPr>
            <a:xfrm rot="-5400000">
              <a:off x="-363339" y="5689141"/>
              <a:ext cx="2553156" cy="268147"/>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36"/>
            <p:cNvSpPr/>
            <p:nvPr/>
          </p:nvSpPr>
          <p:spPr>
            <a:xfrm rot="-5400000">
              <a:off x="-1331823" y="-1079764"/>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36"/>
            <p:cNvSpPr/>
            <p:nvPr/>
          </p:nvSpPr>
          <p:spPr>
            <a:xfrm rot="-5400000">
              <a:off x="-413699" y="-829583"/>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36"/>
            <p:cNvSpPr/>
            <p:nvPr/>
          </p:nvSpPr>
          <p:spPr>
            <a:xfrm rot="-5400000">
              <a:off x="-2722238" y="1390659"/>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36"/>
            <p:cNvSpPr/>
            <p:nvPr/>
          </p:nvSpPr>
          <p:spPr>
            <a:xfrm rot="-5400000">
              <a:off x="-3866449" y="8223650"/>
              <a:ext cx="2556549" cy="268151"/>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36"/>
            <p:cNvSpPr/>
            <p:nvPr/>
          </p:nvSpPr>
          <p:spPr>
            <a:xfrm rot="-5400000">
              <a:off x="-3866449" y="8223650"/>
              <a:ext cx="2556549" cy="268151"/>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36"/>
            <p:cNvSpPr/>
            <p:nvPr/>
          </p:nvSpPr>
          <p:spPr>
            <a:xfrm rot="-5400000">
              <a:off x="-2722238" y="1390659"/>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36"/>
            <p:cNvSpPr/>
            <p:nvPr/>
          </p:nvSpPr>
          <p:spPr>
            <a:xfrm rot="-5400000">
              <a:off x="-1331823" y="-1079764"/>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36"/>
            <p:cNvSpPr/>
            <p:nvPr/>
          </p:nvSpPr>
          <p:spPr>
            <a:xfrm rot="-5400000">
              <a:off x="-413699" y="-829583"/>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39" name="Google Shape;2539;p36"/>
          <p:cNvGrpSpPr/>
          <p:nvPr/>
        </p:nvGrpSpPr>
        <p:grpSpPr>
          <a:xfrm>
            <a:off x="-444950" y="2746461"/>
            <a:ext cx="1158175" cy="2819114"/>
            <a:chOff x="-444950" y="2746461"/>
            <a:chExt cx="1158175" cy="2819114"/>
          </a:xfrm>
        </p:grpSpPr>
        <p:sp>
          <p:nvSpPr>
            <p:cNvPr id="2540" name="Google Shape;2540;p36"/>
            <p:cNvSpPr/>
            <p:nvPr/>
          </p:nvSpPr>
          <p:spPr>
            <a:xfrm>
              <a:off x="248038" y="2856850"/>
              <a:ext cx="267975" cy="1554325"/>
            </a:xfrm>
            <a:custGeom>
              <a:avLst/>
              <a:gdLst/>
              <a:ahLst/>
              <a:cxnLst/>
              <a:rect l="l" t="t" r="r" b="b"/>
              <a:pathLst>
                <a:path w="10719" h="62173" extrusionOk="0">
                  <a:moveTo>
                    <a:pt x="0" y="0"/>
                  </a:moveTo>
                  <a:lnTo>
                    <a:pt x="0" y="51453"/>
                  </a:lnTo>
                  <a:lnTo>
                    <a:pt x="10719" y="62173"/>
                  </a:lnTo>
                </a:path>
              </a:pathLst>
            </a:cu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sp>
        <p:sp>
          <p:nvSpPr>
            <p:cNvPr id="2541" name="Google Shape;2541;p36"/>
            <p:cNvSpPr/>
            <p:nvPr/>
          </p:nvSpPr>
          <p:spPr>
            <a:xfrm>
              <a:off x="-438775" y="4411175"/>
              <a:ext cx="1152000" cy="1154400"/>
            </a:xfrm>
            <a:prstGeom prst="rect">
              <a:avLst/>
            </a:prstGeom>
            <a:noFill/>
            <a:ln w="28575" cap="flat"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36"/>
            <p:cNvSpPr/>
            <p:nvPr/>
          </p:nvSpPr>
          <p:spPr>
            <a:xfrm>
              <a:off x="-254275" y="4596125"/>
              <a:ext cx="783000" cy="784500"/>
            </a:xfrm>
            <a:prstGeom prst="rect">
              <a:avLst/>
            </a:prstGeom>
            <a:noFill/>
            <a:ln w="28575" cap="flat"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36"/>
            <p:cNvSpPr/>
            <p:nvPr/>
          </p:nvSpPr>
          <p:spPr>
            <a:xfrm>
              <a:off x="241863" y="2856850"/>
              <a:ext cx="267975" cy="1554325"/>
            </a:xfrm>
            <a:custGeom>
              <a:avLst/>
              <a:gdLst/>
              <a:ahLst/>
              <a:cxnLst/>
              <a:rect l="l" t="t" r="r" b="b"/>
              <a:pathLst>
                <a:path w="10719" h="62173" extrusionOk="0">
                  <a:moveTo>
                    <a:pt x="0" y="0"/>
                  </a:moveTo>
                  <a:lnTo>
                    <a:pt x="0" y="51453"/>
                  </a:lnTo>
                  <a:lnTo>
                    <a:pt x="10719" y="62173"/>
                  </a:lnTo>
                </a:path>
              </a:pathLst>
            </a:cu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sp>
        <p:sp>
          <p:nvSpPr>
            <p:cNvPr id="2544" name="Google Shape;2544;p36"/>
            <p:cNvSpPr/>
            <p:nvPr/>
          </p:nvSpPr>
          <p:spPr>
            <a:xfrm>
              <a:off x="-444950" y="4411175"/>
              <a:ext cx="1152000" cy="1154400"/>
            </a:xfrm>
            <a:prstGeom prst="rect">
              <a:avLst/>
            </a:prstGeom>
            <a:noFill/>
            <a:ln w="28575" cap="flat"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36"/>
            <p:cNvSpPr/>
            <p:nvPr/>
          </p:nvSpPr>
          <p:spPr>
            <a:xfrm>
              <a:off x="-260450" y="4596125"/>
              <a:ext cx="783000" cy="784500"/>
            </a:xfrm>
            <a:prstGeom prst="rect">
              <a:avLst/>
            </a:prstGeom>
            <a:noFill/>
            <a:ln w="28575" cap="flat"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36"/>
            <p:cNvSpPr/>
            <p:nvPr/>
          </p:nvSpPr>
          <p:spPr>
            <a:xfrm>
              <a:off x="189739" y="2746461"/>
              <a:ext cx="110400" cy="1104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36"/>
            <p:cNvSpPr/>
            <p:nvPr/>
          </p:nvSpPr>
          <p:spPr>
            <a:xfrm>
              <a:off x="189739" y="2746461"/>
              <a:ext cx="110400" cy="1104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48" name="Google Shape;2548;p36"/>
          <p:cNvGrpSpPr/>
          <p:nvPr/>
        </p:nvGrpSpPr>
        <p:grpSpPr>
          <a:xfrm>
            <a:off x="8118013" y="1690211"/>
            <a:ext cx="3769563" cy="11358057"/>
            <a:chOff x="-2722250" y="-1079764"/>
            <a:chExt cx="3769563" cy="11358057"/>
          </a:xfrm>
        </p:grpSpPr>
        <p:sp>
          <p:nvSpPr>
            <p:cNvPr id="2549" name="Google Shape;2549;p36"/>
            <p:cNvSpPr/>
            <p:nvPr/>
          </p:nvSpPr>
          <p:spPr>
            <a:xfrm rot="-5400000">
              <a:off x="-6425973" y="2892399"/>
              <a:ext cx="11223689" cy="3548098"/>
            </a:xfrm>
            <a:custGeom>
              <a:avLst/>
              <a:gdLst/>
              <a:ahLst/>
              <a:cxnLst/>
              <a:rect l="l" t="t" r="r" b="b"/>
              <a:pathLst>
                <a:path w="68226" h="21568" fill="none" extrusionOk="0">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w="28575" cap="rnd" cmpd="sng">
              <a:solidFill>
                <a:schemeClr val="accent1"/>
              </a:solidFill>
              <a:prstDash val="solid"/>
              <a:round/>
              <a:headEnd type="none" w="sm" len="sm"/>
              <a:tailEnd type="none" w="sm" len="sm"/>
            </a:ln>
            <a:effectLst>
              <a:outerShdw blurRad="128588" dist="190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36"/>
            <p:cNvSpPr/>
            <p:nvPr/>
          </p:nvSpPr>
          <p:spPr>
            <a:xfrm rot="-5400000">
              <a:off x="779166" y="3484700"/>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36"/>
            <p:cNvSpPr/>
            <p:nvPr/>
          </p:nvSpPr>
          <p:spPr>
            <a:xfrm rot="-5400000">
              <a:off x="-363339" y="5689141"/>
              <a:ext cx="2553156" cy="268147"/>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36"/>
            <p:cNvSpPr/>
            <p:nvPr/>
          </p:nvSpPr>
          <p:spPr>
            <a:xfrm rot="-5400000">
              <a:off x="-6425973" y="2892399"/>
              <a:ext cx="11223689" cy="3548098"/>
            </a:xfrm>
            <a:custGeom>
              <a:avLst/>
              <a:gdLst/>
              <a:ahLst/>
              <a:cxnLst/>
              <a:rect l="l" t="t" r="r" b="b"/>
              <a:pathLst>
                <a:path w="68226" h="21568" fill="none" extrusionOk="0">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36"/>
            <p:cNvSpPr/>
            <p:nvPr/>
          </p:nvSpPr>
          <p:spPr>
            <a:xfrm rot="-5400000">
              <a:off x="779166" y="3484700"/>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36"/>
            <p:cNvSpPr/>
            <p:nvPr/>
          </p:nvSpPr>
          <p:spPr>
            <a:xfrm rot="-5400000">
              <a:off x="-363339" y="5689141"/>
              <a:ext cx="2553156" cy="268147"/>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36"/>
            <p:cNvSpPr/>
            <p:nvPr/>
          </p:nvSpPr>
          <p:spPr>
            <a:xfrm rot="-5400000">
              <a:off x="-1331823" y="-1079764"/>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36"/>
            <p:cNvSpPr/>
            <p:nvPr/>
          </p:nvSpPr>
          <p:spPr>
            <a:xfrm rot="-5400000">
              <a:off x="-413699" y="-829583"/>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36"/>
            <p:cNvSpPr/>
            <p:nvPr/>
          </p:nvSpPr>
          <p:spPr>
            <a:xfrm rot="-5400000">
              <a:off x="-2722238" y="1390659"/>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36"/>
            <p:cNvSpPr/>
            <p:nvPr/>
          </p:nvSpPr>
          <p:spPr>
            <a:xfrm rot="-5400000">
              <a:off x="-3866449" y="8223650"/>
              <a:ext cx="2556549" cy="268151"/>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36"/>
            <p:cNvSpPr/>
            <p:nvPr/>
          </p:nvSpPr>
          <p:spPr>
            <a:xfrm rot="-5400000">
              <a:off x="-3866449" y="8223650"/>
              <a:ext cx="2556549" cy="268151"/>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36"/>
            <p:cNvSpPr/>
            <p:nvPr/>
          </p:nvSpPr>
          <p:spPr>
            <a:xfrm rot="-5400000">
              <a:off x="-2722238" y="1390659"/>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36"/>
            <p:cNvSpPr/>
            <p:nvPr/>
          </p:nvSpPr>
          <p:spPr>
            <a:xfrm rot="-5400000">
              <a:off x="-1331823" y="-1079764"/>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36"/>
            <p:cNvSpPr/>
            <p:nvPr/>
          </p:nvSpPr>
          <p:spPr>
            <a:xfrm rot="-5400000">
              <a:off x="-413699" y="-829583"/>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63" name="Google Shape;2563;p36"/>
          <p:cNvGrpSpPr/>
          <p:nvPr/>
        </p:nvGrpSpPr>
        <p:grpSpPr>
          <a:xfrm rot="-5400000" flipH="1">
            <a:off x="14326746" y="-8155174"/>
            <a:ext cx="5570272" cy="18162622"/>
            <a:chOff x="-3170262" y="3452177"/>
            <a:chExt cx="3721951" cy="12135923"/>
          </a:xfrm>
        </p:grpSpPr>
        <p:sp>
          <p:nvSpPr>
            <p:cNvPr id="2564" name="Google Shape;2564;p36"/>
            <p:cNvSpPr/>
            <p:nvPr/>
          </p:nvSpPr>
          <p:spPr>
            <a:xfrm rot="10800000" flipH="1">
              <a:off x="-3118587" y="3494700"/>
              <a:ext cx="3535035" cy="8139899"/>
            </a:xfrm>
            <a:custGeom>
              <a:avLst/>
              <a:gdLst/>
              <a:ahLst/>
              <a:cxnLst/>
              <a:rect l="l" t="t" r="r" b="b"/>
              <a:pathLst>
                <a:path w="30611" h="70486" fill="none" extrusionOk="0">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36"/>
            <p:cNvSpPr/>
            <p:nvPr/>
          </p:nvSpPr>
          <p:spPr>
            <a:xfrm rot="10800000" flipH="1">
              <a:off x="-3036246" y="7546946"/>
              <a:ext cx="115" cy="2140237"/>
            </a:xfrm>
            <a:custGeom>
              <a:avLst/>
              <a:gdLst/>
              <a:ahLst/>
              <a:cxnLst/>
              <a:rect l="l" t="t" r="r" b="b"/>
              <a:pathLst>
                <a:path w="1" h="18533" fill="none" extrusionOk="0">
                  <a:moveTo>
                    <a:pt x="1" y="0"/>
                  </a:moveTo>
                  <a:lnTo>
                    <a:pt x="1" y="18533"/>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36"/>
            <p:cNvSpPr/>
            <p:nvPr/>
          </p:nvSpPr>
          <p:spPr>
            <a:xfrm rot="10800000" flipH="1">
              <a:off x="-3066849" y="6509634"/>
              <a:ext cx="115" cy="557550"/>
            </a:xfrm>
            <a:custGeom>
              <a:avLst/>
              <a:gdLst/>
              <a:ahLst/>
              <a:cxnLst/>
              <a:rect l="l" t="t" r="r" b="b"/>
              <a:pathLst>
                <a:path w="1" h="4828" fill="none" extrusionOk="0">
                  <a:moveTo>
                    <a:pt x="1" y="1"/>
                  </a:moveTo>
                  <a:lnTo>
                    <a:pt x="1" y="4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36"/>
            <p:cNvSpPr/>
            <p:nvPr/>
          </p:nvSpPr>
          <p:spPr>
            <a:xfrm rot="10800000" flipH="1">
              <a:off x="-3043291" y="10468067"/>
              <a:ext cx="425784" cy="5061252"/>
            </a:xfrm>
            <a:custGeom>
              <a:avLst/>
              <a:gdLst/>
              <a:ahLst/>
              <a:cxnLst/>
              <a:rect l="l" t="t" r="r" b="b"/>
              <a:pathLst>
                <a:path w="3687" h="43827" fill="none" extrusionOk="0">
                  <a:moveTo>
                    <a:pt x="3687" y="0"/>
                  </a:moveTo>
                  <a:lnTo>
                    <a:pt x="0" y="3686"/>
                  </a:lnTo>
                  <a:lnTo>
                    <a:pt x="0" y="21099"/>
                  </a:lnTo>
                  <a:lnTo>
                    <a:pt x="3116" y="24235"/>
                  </a:lnTo>
                  <a:lnTo>
                    <a:pt x="3116" y="30528"/>
                  </a:lnTo>
                  <a:lnTo>
                    <a:pt x="448" y="33196"/>
                  </a:lnTo>
                  <a:lnTo>
                    <a:pt x="448" y="43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36"/>
            <p:cNvSpPr/>
            <p:nvPr/>
          </p:nvSpPr>
          <p:spPr>
            <a:xfrm rot="10800000" flipH="1">
              <a:off x="-1354675" y="14357979"/>
              <a:ext cx="1771155" cy="1171339"/>
            </a:xfrm>
            <a:custGeom>
              <a:avLst/>
              <a:gdLst/>
              <a:ahLst/>
              <a:cxnLst/>
              <a:rect l="l" t="t" r="r" b="b"/>
              <a:pathLst>
                <a:path w="15337" h="10143" fill="none" extrusionOk="0">
                  <a:moveTo>
                    <a:pt x="1" y="0"/>
                  </a:moveTo>
                  <a:lnTo>
                    <a:pt x="4461" y="0"/>
                  </a:lnTo>
                  <a:lnTo>
                    <a:pt x="5724" y="1263"/>
                  </a:lnTo>
                  <a:lnTo>
                    <a:pt x="7353" y="1263"/>
                  </a:lnTo>
                  <a:lnTo>
                    <a:pt x="8554" y="61"/>
                  </a:lnTo>
                  <a:lnTo>
                    <a:pt x="15336" y="61"/>
                  </a:lnTo>
                  <a:lnTo>
                    <a:pt x="15336" y="10142"/>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36"/>
            <p:cNvSpPr/>
            <p:nvPr/>
          </p:nvSpPr>
          <p:spPr>
            <a:xfrm rot="10800000" flipH="1">
              <a:off x="197669" y="9703588"/>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36"/>
            <p:cNvSpPr/>
            <p:nvPr/>
          </p:nvSpPr>
          <p:spPr>
            <a:xfrm rot="10800000" flipH="1">
              <a:off x="197669" y="949190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36"/>
            <p:cNvSpPr/>
            <p:nvPr/>
          </p:nvSpPr>
          <p:spPr>
            <a:xfrm rot="10800000" flipH="1">
              <a:off x="197669" y="9277912"/>
              <a:ext cx="244707" cy="333975"/>
            </a:xfrm>
            <a:custGeom>
              <a:avLst/>
              <a:gdLst/>
              <a:ahLst/>
              <a:cxnLst/>
              <a:rect l="l" t="t" r="r" b="b"/>
              <a:pathLst>
                <a:path w="2119" h="2892" extrusionOk="0">
                  <a:moveTo>
                    <a:pt x="2118" y="0"/>
                  </a:moveTo>
                  <a:lnTo>
                    <a:pt x="0" y="2037"/>
                  </a:lnTo>
                  <a:lnTo>
                    <a:pt x="0" y="2892"/>
                  </a:lnTo>
                  <a:lnTo>
                    <a:pt x="2118" y="835"/>
                  </a:lnTo>
                  <a:lnTo>
                    <a:pt x="2118" y="0"/>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36"/>
            <p:cNvSpPr/>
            <p:nvPr/>
          </p:nvSpPr>
          <p:spPr>
            <a:xfrm rot="10800000" flipH="1">
              <a:off x="197669" y="9066228"/>
              <a:ext cx="244707" cy="334091"/>
            </a:xfrm>
            <a:custGeom>
              <a:avLst/>
              <a:gdLst/>
              <a:ahLst/>
              <a:cxnLst/>
              <a:rect l="l" t="t" r="r" b="b"/>
              <a:pathLst>
                <a:path w="2119" h="2893" extrusionOk="0">
                  <a:moveTo>
                    <a:pt x="2118" y="1"/>
                  </a:moveTo>
                  <a:lnTo>
                    <a:pt x="0" y="2037"/>
                  </a:lnTo>
                  <a:lnTo>
                    <a:pt x="0" y="2893"/>
                  </a:lnTo>
                  <a:lnTo>
                    <a:pt x="2118" y="83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36"/>
            <p:cNvSpPr/>
            <p:nvPr/>
          </p:nvSpPr>
          <p:spPr>
            <a:xfrm rot="10800000" flipH="1">
              <a:off x="197669" y="885454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36"/>
            <p:cNvSpPr/>
            <p:nvPr/>
          </p:nvSpPr>
          <p:spPr>
            <a:xfrm rot="10800000" flipH="1">
              <a:off x="-2667042" y="4708190"/>
              <a:ext cx="169528" cy="6876983"/>
            </a:xfrm>
            <a:custGeom>
              <a:avLst/>
              <a:gdLst/>
              <a:ahLst/>
              <a:cxnLst/>
              <a:rect l="l" t="t" r="r" b="b"/>
              <a:pathLst>
                <a:path w="1468" h="59550" fill="none" extrusionOk="0">
                  <a:moveTo>
                    <a:pt x="1467" y="59549"/>
                  </a:moveTo>
                  <a:lnTo>
                    <a:pt x="1467" y="12749"/>
                  </a:lnTo>
                  <a:lnTo>
                    <a:pt x="1" y="11303"/>
                  </a:lnTo>
                  <a:lnTo>
                    <a:pt x="1" y="0"/>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36"/>
            <p:cNvSpPr/>
            <p:nvPr/>
          </p:nvSpPr>
          <p:spPr>
            <a:xfrm rot="10800000" flipH="1">
              <a:off x="-2617614" y="13271394"/>
              <a:ext cx="115" cy="1655904"/>
            </a:xfrm>
            <a:custGeom>
              <a:avLst/>
              <a:gdLst/>
              <a:ahLst/>
              <a:cxnLst/>
              <a:rect l="l" t="t" r="r" b="b"/>
              <a:pathLst>
                <a:path w="1" h="14339" fill="none" extrusionOk="0">
                  <a:moveTo>
                    <a:pt x="1" y="1"/>
                  </a:moveTo>
                  <a:lnTo>
                    <a:pt x="1" y="14338"/>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36"/>
            <p:cNvSpPr/>
            <p:nvPr/>
          </p:nvSpPr>
          <p:spPr>
            <a:xfrm rot="-5400000">
              <a:off x="-740256" y="5261506"/>
              <a:ext cx="2315739"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36"/>
            <p:cNvSpPr/>
            <p:nvPr/>
          </p:nvSpPr>
          <p:spPr>
            <a:xfrm rot="-5400000">
              <a:off x="62588" y="7086982"/>
              <a:ext cx="707751"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36"/>
            <p:cNvSpPr/>
            <p:nvPr/>
          </p:nvSpPr>
          <p:spPr>
            <a:xfrm rot="-5400000">
              <a:off x="-552634"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36"/>
            <p:cNvSpPr/>
            <p:nvPr/>
          </p:nvSpPr>
          <p:spPr>
            <a:xfrm rot="-5400000">
              <a:off x="157865"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36"/>
            <p:cNvSpPr/>
            <p:nvPr/>
          </p:nvSpPr>
          <p:spPr>
            <a:xfrm rot="-5400000">
              <a:off x="-78968"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36"/>
            <p:cNvSpPr/>
            <p:nvPr/>
          </p:nvSpPr>
          <p:spPr>
            <a:xfrm rot="-5400000">
              <a:off x="-315801"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36"/>
            <p:cNvSpPr/>
            <p:nvPr/>
          </p:nvSpPr>
          <p:spPr>
            <a:xfrm rot="-5400000">
              <a:off x="-3391983" y="8655203"/>
              <a:ext cx="711592"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36"/>
            <p:cNvSpPr/>
            <p:nvPr/>
          </p:nvSpPr>
          <p:spPr>
            <a:xfrm rot="-5400000">
              <a:off x="357699" y="11552145"/>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36"/>
            <p:cNvSpPr/>
            <p:nvPr/>
          </p:nvSpPr>
          <p:spPr>
            <a:xfrm rot="-5400000">
              <a:off x="357699" y="1273774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36"/>
            <p:cNvSpPr/>
            <p:nvPr/>
          </p:nvSpPr>
          <p:spPr>
            <a:xfrm rot="-5400000">
              <a:off x="357699" y="1250062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36"/>
            <p:cNvSpPr/>
            <p:nvPr/>
          </p:nvSpPr>
          <p:spPr>
            <a:xfrm rot="-5400000">
              <a:off x="357699" y="12263508"/>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36"/>
            <p:cNvSpPr/>
            <p:nvPr/>
          </p:nvSpPr>
          <p:spPr>
            <a:xfrm rot="-5400000">
              <a:off x="357699" y="1202638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36"/>
            <p:cNvSpPr/>
            <p:nvPr/>
          </p:nvSpPr>
          <p:spPr>
            <a:xfrm rot="-5400000">
              <a:off x="357699" y="11789266"/>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36"/>
            <p:cNvSpPr/>
            <p:nvPr/>
          </p:nvSpPr>
          <p:spPr>
            <a:xfrm rot="-5400000">
              <a:off x="357699" y="14299332"/>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36"/>
            <p:cNvSpPr/>
            <p:nvPr/>
          </p:nvSpPr>
          <p:spPr>
            <a:xfrm rot="-5400000">
              <a:off x="-1413456"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36"/>
            <p:cNvSpPr/>
            <p:nvPr/>
          </p:nvSpPr>
          <p:spPr>
            <a:xfrm rot="-5400000">
              <a:off x="-1128633"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36"/>
            <p:cNvSpPr/>
            <p:nvPr/>
          </p:nvSpPr>
          <p:spPr>
            <a:xfrm rot="10800000" flipH="1">
              <a:off x="-3118587" y="3494700"/>
              <a:ext cx="3535035" cy="8139899"/>
            </a:xfrm>
            <a:custGeom>
              <a:avLst/>
              <a:gdLst/>
              <a:ahLst/>
              <a:cxnLst/>
              <a:rect l="l" t="t" r="r" b="b"/>
              <a:pathLst>
                <a:path w="30611" h="70486" fill="none" extrusionOk="0">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36"/>
            <p:cNvSpPr/>
            <p:nvPr/>
          </p:nvSpPr>
          <p:spPr>
            <a:xfrm rot="10800000" flipH="1">
              <a:off x="-3036246" y="7546946"/>
              <a:ext cx="115" cy="2140237"/>
            </a:xfrm>
            <a:custGeom>
              <a:avLst/>
              <a:gdLst/>
              <a:ahLst/>
              <a:cxnLst/>
              <a:rect l="l" t="t" r="r" b="b"/>
              <a:pathLst>
                <a:path w="1" h="18533" fill="none" extrusionOk="0">
                  <a:moveTo>
                    <a:pt x="1" y="0"/>
                  </a:moveTo>
                  <a:lnTo>
                    <a:pt x="1" y="18533"/>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36"/>
            <p:cNvSpPr/>
            <p:nvPr/>
          </p:nvSpPr>
          <p:spPr>
            <a:xfrm rot="10800000" flipH="1">
              <a:off x="-3066849" y="6509634"/>
              <a:ext cx="115" cy="557550"/>
            </a:xfrm>
            <a:custGeom>
              <a:avLst/>
              <a:gdLst/>
              <a:ahLst/>
              <a:cxnLst/>
              <a:rect l="l" t="t" r="r" b="b"/>
              <a:pathLst>
                <a:path w="1" h="4828" fill="none" extrusionOk="0">
                  <a:moveTo>
                    <a:pt x="1" y="1"/>
                  </a:moveTo>
                  <a:lnTo>
                    <a:pt x="1" y="4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36"/>
            <p:cNvSpPr/>
            <p:nvPr/>
          </p:nvSpPr>
          <p:spPr>
            <a:xfrm rot="10800000" flipH="1">
              <a:off x="-3043291" y="10468067"/>
              <a:ext cx="425784" cy="5061252"/>
            </a:xfrm>
            <a:custGeom>
              <a:avLst/>
              <a:gdLst/>
              <a:ahLst/>
              <a:cxnLst/>
              <a:rect l="l" t="t" r="r" b="b"/>
              <a:pathLst>
                <a:path w="3687" h="43827" fill="none" extrusionOk="0">
                  <a:moveTo>
                    <a:pt x="3687" y="0"/>
                  </a:moveTo>
                  <a:lnTo>
                    <a:pt x="0" y="3686"/>
                  </a:lnTo>
                  <a:lnTo>
                    <a:pt x="0" y="21099"/>
                  </a:lnTo>
                  <a:lnTo>
                    <a:pt x="3116" y="24235"/>
                  </a:lnTo>
                  <a:lnTo>
                    <a:pt x="3116" y="30528"/>
                  </a:lnTo>
                  <a:lnTo>
                    <a:pt x="448" y="33196"/>
                  </a:lnTo>
                  <a:lnTo>
                    <a:pt x="448" y="43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36"/>
            <p:cNvSpPr/>
            <p:nvPr/>
          </p:nvSpPr>
          <p:spPr>
            <a:xfrm rot="10800000" flipH="1">
              <a:off x="-1354675" y="14357979"/>
              <a:ext cx="1771155" cy="1171339"/>
            </a:xfrm>
            <a:custGeom>
              <a:avLst/>
              <a:gdLst/>
              <a:ahLst/>
              <a:cxnLst/>
              <a:rect l="l" t="t" r="r" b="b"/>
              <a:pathLst>
                <a:path w="15337" h="10143" fill="none" extrusionOk="0">
                  <a:moveTo>
                    <a:pt x="1" y="0"/>
                  </a:moveTo>
                  <a:lnTo>
                    <a:pt x="4461" y="0"/>
                  </a:lnTo>
                  <a:lnTo>
                    <a:pt x="5724" y="1263"/>
                  </a:lnTo>
                  <a:lnTo>
                    <a:pt x="7353" y="1263"/>
                  </a:lnTo>
                  <a:lnTo>
                    <a:pt x="8554" y="61"/>
                  </a:lnTo>
                  <a:lnTo>
                    <a:pt x="15336" y="61"/>
                  </a:lnTo>
                  <a:lnTo>
                    <a:pt x="15336" y="10142"/>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36"/>
            <p:cNvSpPr/>
            <p:nvPr/>
          </p:nvSpPr>
          <p:spPr>
            <a:xfrm rot="10800000" flipH="1">
              <a:off x="197669" y="9703588"/>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36"/>
            <p:cNvSpPr/>
            <p:nvPr/>
          </p:nvSpPr>
          <p:spPr>
            <a:xfrm rot="10800000" flipH="1">
              <a:off x="197669" y="949190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36"/>
            <p:cNvSpPr/>
            <p:nvPr/>
          </p:nvSpPr>
          <p:spPr>
            <a:xfrm rot="10800000" flipH="1">
              <a:off x="197669" y="9277912"/>
              <a:ext cx="244707" cy="333975"/>
            </a:xfrm>
            <a:custGeom>
              <a:avLst/>
              <a:gdLst/>
              <a:ahLst/>
              <a:cxnLst/>
              <a:rect l="l" t="t" r="r" b="b"/>
              <a:pathLst>
                <a:path w="2119" h="2892" extrusionOk="0">
                  <a:moveTo>
                    <a:pt x="2118" y="0"/>
                  </a:moveTo>
                  <a:lnTo>
                    <a:pt x="0" y="2037"/>
                  </a:lnTo>
                  <a:lnTo>
                    <a:pt x="0" y="2892"/>
                  </a:lnTo>
                  <a:lnTo>
                    <a:pt x="2118" y="835"/>
                  </a:lnTo>
                  <a:lnTo>
                    <a:pt x="2118"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36"/>
            <p:cNvSpPr/>
            <p:nvPr/>
          </p:nvSpPr>
          <p:spPr>
            <a:xfrm rot="10800000" flipH="1">
              <a:off x="197669" y="9066228"/>
              <a:ext cx="244707" cy="334091"/>
            </a:xfrm>
            <a:custGeom>
              <a:avLst/>
              <a:gdLst/>
              <a:ahLst/>
              <a:cxnLst/>
              <a:rect l="l" t="t" r="r" b="b"/>
              <a:pathLst>
                <a:path w="2119" h="2893" extrusionOk="0">
                  <a:moveTo>
                    <a:pt x="2118" y="1"/>
                  </a:moveTo>
                  <a:lnTo>
                    <a:pt x="0" y="2037"/>
                  </a:lnTo>
                  <a:lnTo>
                    <a:pt x="0" y="2893"/>
                  </a:lnTo>
                  <a:lnTo>
                    <a:pt x="2118" y="83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36"/>
            <p:cNvSpPr/>
            <p:nvPr/>
          </p:nvSpPr>
          <p:spPr>
            <a:xfrm rot="10800000" flipH="1">
              <a:off x="197669" y="885454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36"/>
            <p:cNvSpPr/>
            <p:nvPr/>
          </p:nvSpPr>
          <p:spPr>
            <a:xfrm rot="10800000" flipH="1">
              <a:off x="-2667042" y="4708190"/>
              <a:ext cx="169528" cy="6876983"/>
            </a:xfrm>
            <a:custGeom>
              <a:avLst/>
              <a:gdLst/>
              <a:ahLst/>
              <a:cxnLst/>
              <a:rect l="l" t="t" r="r" b="b"/>
              <a:pathLst>
                <a:path w="1468" h="59550" fill="none" extrusionOk="0">
                  <a:moveTo>
                    <a:pt x="1467" y="59549"/>
                  </a:moveTo>
                  <a:lnTo>
                    <a:pt x="1467" y="12749"/>
                  </a:lnTo>
                  <a:lnTo>
                    <a:pt x="1" y="11303"/>
                  </a:lnTo>
                  <a:lnTo>
                    <a:pt x="1" y="0"/>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36"/>
            <p:cNvSpPr/>
            <p:nvPr/>
          </p:nvSpPr>
          <p:spPr>
            <a:xfrm rot="10800000" flipH="1">
              <a:off x="-2617614" y="13271394"/>
              <a:ext cx="115" cy="1655904"/>
            </a:xfrm>
            <a:custGeom>
              <a:avLst/>
              <a:gdLst/>
              <a:ahLst/>
              <a:cxnLst/>
              <a:rect l="l" t="t" r="r" b="b"/>
              <a:pathLst>
                <a:path w="1" h="14339" fill="none" extrusionOk="0">
                  <a:moveTo>
                    <a:pt x="1" y="1"/>
                  </a:moveTo>
                  <a:lnTo>
                    <a:pt x="1" y="14338"/>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36"/>
            <p:cNvSpPr/>
            <p:nvPr/>
          </p:nvSpPr>
          <p:spPr>
            <a:xfrm rot="-5400000">
              <a:off x="-740256" y="5261506"/>
              <a:ext cx="2315739"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36"/>
            <p:cNvSpPr/>
            <p:nvPr/>
          </p:nvSpPr>
          <p:spPr>
            <a:xfrm rot="-5400000">
              <a:off x="62588" y="7086982"/>
              <a:ext cx="707751"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36"/>
            <p:cNvSpPr/>
            <p:nvPr/>
          </p:nvSpPr>
          <p:spPr>
            <a:xfrm rot="-5400000">
              <a:off x="-552634"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36"/>
            <p:cNvSpPr/>
            <p:nvPr/>
          </p:nvSpPr>
          <p:spPr>
            <a:xfrm rot="-5400000">
              <a:off x="157865"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36"/>
            <p:cNvSpPr/>
            <p:nvPr/>
          </p:nvSpPr>
          <p:spPr>
            <a:xfrm rot="-5400000">
              <a:off x="-78968"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36"/>
            <p:cNvSpPr/>
            <p:nvPr/>
          </p:nvSpPr>
          <p:spPr>
            <a:xfrm rot="-5400000">
              <a:off x="-315801"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36"/>
            <p:cNvSpPr/>
            <p:nvPr/>
          </p:nvSpPr>
          <p:spPr>
            <a:xfrm rot="-5400000">
              <a:off x="-3391983" y="8655203"/>
              <a:ext cx="711592"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36"/>
            <p:cNvSpPr/>
            <p:nvPr/>
          </p:nvSpPr>
          <p:spPr>
            <a:xfrm rot="-5400000">
              <a:off x="357699" y="11552145"/>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36"/>
            <p:cNvSpPr/>
            <p:nvPr/>
          </p:nvSpPr>
          <p:spPr>
            <a:xfrm rot="-5400000">
              <a:off x="357699" y="1273774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36"/>
            <p:cNvSpPr/>
            <p:nvPr/>
          </p:nvSpPr>
          <p:spPr>
            <a:xfrm rot="-5400000">
              <a:off x="357699" y="1250062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36"/>
            <p:cNvSpPr/>
            <p:nvPr/>
          </p:nvSpPr>
          <p:spPr>
            <a:xfrm rot="-5400000">
              <a:off x="357699" y="12263508"/>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36"/>
            <p:cNvSpPr/>
            <p:nvPr/>
          </p:nvSpPr>
          <p:spPr>
            <a:xfrm rot="-5400000">
              <a:off x="357699" y="1202638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36"/>
            <p:cNvSpPr/>
            <p:nvPr/>
          </p:nvSpPr>
          <p:spPr>
            <a:xfrm rot="-5400000">
              <a:off x="357699" y="11789266"/>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36"/>
            <p:cNvSpPr/>
            <p:nvPr/>
          </p:nvSpPr>
          <p:spPr>
            <a:xfrm rot="-5400000">
              <a:off x="357699" y="14299332"/>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36"/>
            <p:cNvSpPr/>
            <p:nvPr/>
          </p:nvSpPr>
          <p:spPr>
            <a:xfrm rot="-5400000">
              <a:off x="-1413456"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36"/>
            <p:cNvSpPr/>
            <p:nvPr/>
          </p:nvSpPr>
          <p:spPr>
            <a:xfrm rot="-5400000">
              <a:off x="-1128633"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20" name="Google Shape;2620;p36"/>
          <p:cNvSpPr/>
          <p:nvPr/>
        </p:nvSpPr>
        <p:spPr>
          <a:xfrm rot="10800000">
            <a:off x="7982776" y="-544214"/>
            <a:ext cx="267975" cy="1554325"/>
          </a:xfrm>
          <a:custGeom>
            <a:avLst/>
            <a:gdLst/>
            <a:ahLst/>
            <a:cxnLst/>
            <a:rect l="l" t="t" r="r" b="b"/>
            <a:pathLst>
              <a:path w="10719" h="62173" extrusionOk="0">
                <a:moveTo>
                  <a:pt x="0" y="0"/>
                </a:moveTo>
                <a:lnTo>
                  <a:pt x="0" y="51453"/>
                </a:lnTo>
                <a:lnTo>
                  <a:pt x="10719" y="62173"/>
                </a:lnTo>
              </a:path>
            </a:pathLst>
          </a:cu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sp>
      <p:grpSp>
        <p:nvGrpSpPr>
          <p:cNvPr id="2621" name="Google Shape;2621;p36"/>
          <p:cNvGrpSpPr/>
          <p:nvPr/>
        </p:nvGrpSpPr>
        <p:grpSpPr>
          <a:xfrm>
            <a:off x="8342610" y="-1257510"/>
            <a:ext cx="1632765" cy="4501735"/>
            <a:chOff x="8342610" y="-1257510"/>
            <a:chExt cx="1632765" cy="4501735"/>
          </a:xfrm>
        </p:grpSpPr>
        <p:sp>
          <p:nvSpPr>
            <p:cNvPr id="2622" name="Google Shape;2622;p36"/>
            <p:cNvSpPr/>
            <p:nvPr/>
          </p:nvSpPr>
          <p:spPr>
            <a:xfrm>
              <a:off x="8560275" y="1826425"/>
              <a:ext cx="1415100" cy="1417800"/>
            </a:xfrm>
            <a:prstGeom prst="rect">
              <a:avLst/>
            </a:prstGeom>
            <a:noFill/>
            <a:ln w="28575" cap="flat"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36"/>
            <p:cNvSpPr/>
            <p:nvPr/>
          </p:nvSpPr>
          <p:spPr>
            <a:xfrm rot="10800000">
              <a:off x="8342610" y="-1257510"/>
              <a:ext cx="531689" cy="3083936"/>
            </a:xfrm>
            <a:custGeom>
              <a:avLst/>
              <a:gdLst/>
              <a:ahLst/>
              <a:cxnLst/>
              <a:rect l="l" t="t" r="r" b="b"/>
              <a:pathLst>
                <a:path w="10719" h="62173" extrusionOk="0">
                  <a:moveTo>
                    <a:pt x="0" y="0"/>
                  </a:moveTo>
                  <a:lnTo>
                    <a:pt x="0" y="51453"/>
                  </a:lnTo>
                  <a:lnTo>
                    <a:pt x="10719" y="62173"/>
                  </a:lnTo>
                </a:path>
              </a:pathLst>
            </a:cu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sp>
        <p:sp>
          <p:nvSpPr>
            <p:cNvPr id="2624" name="Google Shape;2624;p36"/>
            <p:cNvSpPr/>
            <p:nvPr/>
          </p:nvSpPr>
          <p:spPr>
            <a:xfrm rot="10800000">
              <a:off x="8342610" y="-1257510"/>
              <a:ext cx="531689" cy="3083936"/>
            </a:xfrm>
            <a:custGeom>
              <a:avLst/>
              <a:gdLst/>
              <a:ahLst/>
              <a:cxnLst/>
              <a:rect l="l" t="t" r="r" b="b"/>
              <a:pathLst>
                <a:path w="10719" h="62173" extrusionOk="0">
                  <a:moveTo>
                    <a:pt x="0" y="0"/>
                  </a:moveTo>
                  <a:lnTo>
                    <a:pt x="0" y="51453"/>
                  </a:lnTo>
                  <a:lnTo>
                    <a:pt x="10719" y="62173"/>
                  </a:lnTo>
                </a:path>
              </a:pathLst>
            </a:cu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sp>
        <p:sp>
          <p:nvSpPr>
            <p:cNvPr id="2625" name="Google Shape;2625;p36"/>
            <p:cNvSpPr/>
            <p:nvPr/>
          </p:nvSpPr>
          <p:spPr>
            <a:xfrm>
              <a:off x="8560275" y="1826425"/>
              <a:ext cx="1415100" cy="1417800"/>
            </a:xfrm>
            <a:prstGeom prst="rect">
              <a:avLst/>
            </a:prstGeom>
            <a:noFill/>
            <a:ln w="28575" cap="flat"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26" name="Google Shape;2626;p36"/>
          <p:cNvSpPr/>
          <p:nvPr/>
        </p:nvSpPr>
        <p:spPr>
          <a:xfrm rot="10800000">
            <a:off x="8193774" y="1010100"/>
            <a:ext cx="110400" cy="1104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36"/>
          <p:cNvSpPr/>
          <p:nvPr/>
        </p:nvSpPr>
        <p:spPr>
          <a:xfrm rot="10800000">
            <a:off x="8193774" y="1010100"/>
            <a:ext cx="110400" cy="1104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28"/>
        <p:cNvGrpSpPr/>
        <p:nvPr/>
      </p:nvGrpSpPr>
      <p:grpSpPr>
        <a:xfrm>
          <a:off x="0" y="0"/>
          <a:ext cx="0" cy="0"/>
          <a:chOff x="0" y="0"/>
          <a:chExt cx="0" cy="0"/>
        </a:xfrm>
      </p:grpSpPr>
      <p:sp>
        <p:nvSpPr>
          <p:cNvPr id="129" name="Google Shape;129;p4"/>
          <p:cNvSpPr txBox="1">
            <a:spLocks noGrp="1"/>
          </p:cNvSpPr>
          <p:nvPr>
            <p:ph type="title"/>
          </p:nvPr>
        </p:nvSpPr>
        <p:spPr>
          <a:xfrm>
            <a:off x="713225" y="539525"/>
            <a:ext cx="7717500" cy="478200"/>
          </a:xfrm>
          <a:prstGeom prst="rect">
            <a:avLst/>
          </a:prstGeom>
        </p:spPr>
        <p:txBody>
          <a:bodyPr spcFirstLastPara="1" wrap="square" lIns="91425" tIns="91425" rIns="91425" bIns="91425" anchor="t" anchorCtr="0">
            <a:noAutofit/>
          </a:bodyPr>
          <a:lstStyle>
            <a:lvl1pPr lvl="0">
              <a:spcBef>
                <a:spcPts val="0"/>
              </a:spcBef>
              <a:spcAft>
                <a:spcPts val="0"/>
              </a:spcAft>
              <a:buSzPts val="3300"/>
              <a:buNone/>
              <a:defRPr/>
            </a:lvl1pPr>
            <a:lvl2pPr lvl="1">
              <a:spcBef>
                <a:spcPts val="0"/>
              </a:spcBef>
              <a:spcAft>
                <a:spcPts val="0"/>
              </a:spcAft>
              <a:buSzPts val="3300"/>
              <a:buNone/>
              <a:defRPr/>
            </a:lvl2pPr>
            <a:lvl3pPr lvl="2">
              <a:spcBef>
                <a:spcPts val="0"/>
              </a:spcBef>
              <a:spcAft>
                <a:spcPts val="0"/>
              </a:spcAft>
              <a:buSzPts val="3300"/>
              <a:buNone/>
              <a:defRPr/>
            </a:lvl3pPr>
            <a:lvl4pPr lvl="3">
              <a:spcBef>
                <a:spcPts val="0"/>
              </a:spcBef>
              <a:spcAft>
                <a:spcPts val="0"/>
              </a:spcAft>
              <a:buSzPts val="3300"/>
              <a:buNone/>
              <a:defRPr/>
            </a:lvl4pPr>
            <a:lvl5pPr lvl="4">
              <a:spcBef>
                <a:spcPts val="0"/>
              </a:spcBef>
              <a:spcAft>
                <a:spcPts val="0"/>
              </a:spcAft>
              <a:buSzPts val="3300"/>
              <a:buNone/>
              <a:defRPr/>
            </a:lvl5pPr>
            <a:lvl6pPr lvl="5">
              <a:spcBef>
                <a:spcPts val="0"/>
              </a:spcBef>
              <a:spcAft>
                <a:spcPts val="0"/>
              </a:spcAft>
              <a:buSzPts val="3300"/>
              <a:buNone/>
              <a:defRPr/>
            </a:lvl6pPr>
            <a:lvl7pPr lvl="6">
              <a:spcBef>
                <a:spcPts val="0"/>
              </a:spcBef>
              <a:spcAft>
                <a:spcPts val="0"/>
              </a:spcAft>
              <a:buSzPts val="3300"/>
              <a:buNone/>
              <a:defRPr/>
            </a:lvl7pPr>
            <a:lvl8pPr lvl="7">
              <a:spcBef>
                <a:spcPts val="0"/>
              </a:spcBef>
              <a:spcAft>
                <a:spcPts val="0"/>
              </a:spcAft>
              <a:buSzPts val="3300"/>
              <a:buNone/>
              <a:defRPr/>
            </a:lvl8pPr>
            <a:lvl9pPr lvl="8">
              <a:spcBef>
                <a:spcPts val="0"/>
              </a:spcBef>
              <a:spcAft>
                <a:spcPts val="0"/>
              </a:spcAft>
              <a:buSzPts val="3300"/>
              <a:buNone/>
              <a:defRPr/>
            </a:lvl9pPr>
          </a:lstStyle>
          <a:p>
            <a:endParaRPr/>
          </a:p>
        </p:txBody>
      </p:sp>
      <p:sp>
        <p:nvSpPr>
          <p:cNvPr id="130" name="Google Shape;130;p4"/>
          <p:cNvSpPr txBox="1">
            <a:spLocks noGrp="1"/>
          </p:cNvSpPr>
          <p:nvPr>
            <p:ph type="body" idx="1"/>
          </p:nvPr>
        </p:nvSpPr>
        <p:spPr>
          <a:xfrm>
            <a:off x="713225" y="1199000"/>
            <a:ext cx="7717500" cy="33699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grpSp>
        <p:nvGrpSpPr>
          <p:cNvPr id="131" name="Google Shape;131;p4"/>
          <p:cNvGrpSpPr/>
          <p:nvPr/>
        </p:nvGrpSpPr>
        <p:grpSpPr>
          <a:xfrm>
            <a:off x="-3170262" y="3452177"/>
            <a:ext cx="3721951" cy="12135923"/>
            <a:chOff x="-3170262" y="3452177"/>
            <a:chExt cx="3721951" cy="12135923"/>
          </a:xfrm>
        </p:grpSpPr>
        <p:sp>
          <p:nvSpPr>
            <p:cNvPr id="132" name="Google Shape;132;p4"/>
            <p:cNvSpPr/>
            <p:nvPr/>
          </p:nvSpPr>
          <p:spPr>
            <a:xfrm rot="10800000" flipH="1">
              <a:off x="-3118587" y="3494700"/>
              <a:ext cx="3535035" cy="8139899"/>
            </a:xfrm>
            <a:custGeom>
              <a:avLst/>
              <a:gdLst/>
              <a:ahLst/>
              <a:cxnLst/>
              <a:rect l="l" t="t" r="r" b="b"/>
              <a:pathLst>
                <a:path w="30611" h="70486" fill="none" extrusionOk="0">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4"/>
            <p:cNvSpPr/>
            <p:nvPr/>
          </p:nvSpPr>
          <p:spPr>
            <a:xfrm rot="10800000" flipH="1">
              <a:off x="-3036246" y="7546946"/>
              <a:ext cx="115" cy="2140237"/>
            </a:xfrm>
            <a:custGeom>
              <a:avLst/>
              <a:gdLst/>
              <a:ahLst/>
              <a:cxnLst/>
              <a:rect l="l" t="t" r="r" b="b"/>
              <a:pathLst>
                <a:path w="1" h="18533" fill="none" extrusionOk="0">
                  <a:moveTo>
                    <a:pt x="1" y="0"/>
                  </a:moveTo>
                  <a:lnTo>
                    <a:pt x="1" y="18533"/>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4"/>
            <p:cNvSpPr/>
            <p:nvPr/>
          </p:nvSpPr>
          <p:spPr>
            <a:xfrm rot="10800000" flipH="1">
              <a:off x="-3066849" y="6509634"/>
              <a:ext cx="115" cy="557550"/>
            </a:xfrm>
            <a:custGeom>
              <a:avLst/>
              <a:gdLst/>
              <a:ahLst/>
              <a:cxnLst/>
              <a:rect l="l" t="t" r="r" b="b"/>
              <a:pathLst>
                <a:path w="1" h="4828" fill="none" extrusionOk="0">
                  <a:moveTo>
                    <a:pt x="1" y="1"/>
                  </a:moveTo>
                  <a:lnTo>
                    <a:pt x="1" y="4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4"/>
            <p:cNvSpPr/>
            <p:nvPr/>
          </p:nvSpPr>
          <p:spPr>
            <a:xfrm rot="10800000" flipH="1">
              <a:off x="-3043291" y="10468067"/>
              <a:ext cx="425784" cy="5061252"/>
            </a:xfrm>
            <a:custGeom>
              <a:avLst/>
              <a:gdLst/>
              <a:ahLst/>
              <a:cxnLst/>
              <a:rect l="l" t="t" r="r" b="b"/>
              <a:pathLst>
                <a:path w="3687" h="43827" fill="none" extrusionOk="0">
                  <a:moveTo>
                    <a:pt x="3687" y="0"/>
                  </a:moveTo>
                  <a:lnTo>
                    <a:pt x="0" y="3686"/>
                  </a:lnTo>
                  <a:lnTo>
                    <a:pt x="0" y="21099"/>
                  </a:lnTo>
                  <a:lnTo>
                    <a:pt x="3116" y="24235"/>
                  </a:lnTo>
                  <a:lnTo>
                    <a:pt x="3116" y="30528"/>
                  </a:lnTo>
                  <a:lnTo>
                    <a:pt x="448" y="33196"/>
                  </a:lnTo>
                  <a:lnTo>
                    <a:pt x="448" y="43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4"/>
            <p:cNvSpPr/>
            <p:nvPr/>
          </p:nvSpPr>
          <p:spPr>
            <a:xfrm rot="10800000" flipH="1">
              <a:off x="-1354675" y="14357979"/>
              <a:ext cx="1771155" cy="1171339"/>
            </a:xfrm>
            <a:custGeom>
              <a:avLst/>
              <a:gdLst/>
              <a:ahLst/>
              <a:cxnLst/>
              <a:rect l="l" t="t" r="r" b="b"/>
              <a:pathLst>
                <a:path w="15337" h="10143" fill="none" extrusionOk="0">
                  <a:moveTo>
                    <a:pt x="1" y="0"/>
                  </a:moveTo>
                  <a:lnTo>
                    <a:pt x="4461" y="0"/>
                  </a:lnTo>
                  <a:lnTo>
                    <a:pt x="5724" y="1263"/>
                  </a:lnTo>
                  <a:lnTo>
                    <a:pt x="7353" y="1263"/>
                  </a:lnTo>
                  <a:lnTo>
                    <a:pt x="8554" y="61"/>
                  </a:lnTo>
                  <a:lnTo>
                    <a:pt x="15336" y="61"/>
                  </a:lnTo>
                  <a:lnTo>
                    <a:pt x="15336" y="10142"/>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4"/>
            <p:cNvSpPr/>
            <p:nvPr/>
          </p:nvSpPr>
          <p:spPr>
            <a:xfrm rot="10800000" flipH="1">
              <a:off x="197669" y="9703588"/>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4"/>
            <p:cNvSpPr/>
            <p:nvPr/>
          </p:nvSpPr>
          <p:spPr>
            <a:xfrm rot="10800000" flipH="1">
              <a:off x="197669" y="949190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4"/>
            <p:cNvSpPr/>
            <p:nvPr/>
          </p:nvSpPr>
          <p:spPr>
            <a:xfrm rot="10800000" flipH="1">
              <a:off x="197669" y="9277912"/>
              <a:ext cx="244707" cy="333975"/>
            </a:xfrm>
            <a:custGeom>
              <a:avLst/>
              <a:gdLst/>
              <a:ahLst/>
              <a:cxnLst/>
              <a:rect l="l" t="t" r="r" b="b"/>
              <a:pathLst>
                <a:path w="2119" h="2892" extrusionOk="0">
                  <a:moveTo>
                    <a:pt x="2118" y="0"/>
                  </a:moveTo>
                  <a:lnTo>
                    <a:pt x="0" y="2037"/>
                  </a:lnTo>
                  <a:lnTo>
                    <a:pt x="0" y="2892"/>
                  </a:lnTo>
                  <a:lnTo>
                    <a:pt x="2118" y="835"/>
                  </a:lnTo>
                  <a:lnTo>
                    <a:pt x="2118" y="0"/>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4"/>
            <p:cNvSpPr/>
            <p:nvPr/>
          </p:nvSpPr>
          <p:spPr>
            <a:xfrm rot="10800000" flipH="1">
              <a:off x="197669" y="9066228"/>
              <a:ext cx="244707" cy="334091"/>
            </a:xfrm>
            <a:custGeom>
              <a:avLst/>
              <a:gdLst/>
              <a:ahLst/>
              <a:cxnLst/>
              <a:rect l="l" t="t" r="r" b="b"/>
              <a:pathLst>
                <a:path w="2119" h="2893" extrusionOk="0">
                  <a:moveTo>
                    <a:pt x="2118" y="1"/>
                  </a:moveTo>
                  <a:lnTo>
                    <a:pt x="0" y="2037"/>
                  </a:lnTo>
                  <a:lnTo>
                    <a:pt x="0" y="2893"/>
                  </a:lnTo>
                  <a:lnTo>
                    <a:pt x="2118" y="83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4"/>
            <p:cNvSpPr/>
            <p:nvPr/>
          </p:nvSpPr>
          <p:spPr>
            <a:xfrm rot="10800000" flipH="1">
              <a:off x="197669" y="885454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4"/>
            <p:cNvSpPr/>
            <p:nvPr/>
          </p:nvSpPr>
          <p:spPr>
            <a:xfrm rot="10800000" flipH="1">
              <a:off x="-2667042" y="4708190"/>
              <a:ext cx="169528" cy="6876983"/>
            </a:xfrm>
            <a:custGeom>
              <a:avLst/>
              <a:gdLst/>
              <a:ahLst/>
              <a:cxnLst/>
              <a:rect l="l" t="t" r="r" b="b"/>
              <a:pathLst>
                <a:path w="1468" h="59550" fill="none" extrusionOk="0">
                  <a:moveTo>
                    <a:pt x="1467" y="59549"/>
                  </a:moveTo>
                  <a:lnTo>
                    <a:pt x="1467" y="12749"/>
                  </a:lnTo>
                  <a:lnTo>
                    <a:pt x="1" y="11303"/>
                  </a:lnTo>
                  <a:lnTo>
                    <a:pt x="1" y="0"/>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4"/>
            <p:cNvSpPr/>
            <p:nvPr/>
          </p:nvSpPr>
          <p:spPr>
            <a:xfrm rot="10800000" flipH="1">
              <a:off x="-2617614" y="13271394"/>
              <a:ext cx="115" cy="1655904"/>
            </a:xfrm>
            <a:custGeom>
              <a:avLst/>
              <a:gdLst/>
              <a:ahLst/>
              <a:cxnLst/>
              <a:rect l="l" t="t" r="r" b="b"/>
              <a:pathLst>
                <a:path w="1" h="14339" fill="none" extrusionOk="0">
                  <a:moveTo>
                    <a:pt x="1" y="1"/>
                  </a:moveTo>
                  <a:lnTo>
                    <a:pt x="1" y="14338"/>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4"/>
            <p:cNvSpPr/>
            <p:nvPr/>
          </p:nvSpPr>
          <p:spPr>
            <a:xfrm rot="-5400000">
              <a:off x="-740256" y="5261506"/>
              <a:ext cx="2315739"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4"/>
            <p:cNvSpPr/>
            <p:nvPr/>
          </p:nvSpPr>
          <p:spPr>
            <a:xfrm rot="-5400000">
              <a:off x="62588" y="7086982"/>
              <a:ext cx="707751"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4"/>
            <p:cNvSpPr/>
            <p:nvPr/>
          </p:nvSpPr>
          <p:spPr>
            <a:xfrm rot="-5400000">
              <a:off x="-552634"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4"/>
            <p:cNvSpPr/>
            <p:nvPr/>
          </p:nvSpPr>
          <p:spPr>
            <a:xfrm rot="-5400000">
              <a:off x="157865"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4"/>
            <p:cNvSpPr/>
            <p:nvPr/>
          </p:nvSpPr>
          <p:spPr>
            <a:xfrm rot="-5400000">
              <a:off x="-78968"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4"/>
            <p:cNvSpPr/>
            <p:nvPr/>
          </p:nvSpPr>
          <p:spPr>
            <a:xfrm rot="-5400000">
              <a:off x="-315801"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4"/>
            <p:cNvSpPr/>
            <p:nvPr/>
          </p:nvSpPr>
          <p:spPr>
            <a:xfrm rot="-5400000">
              <a:off x="-3391983" y="8655203"/>
              <a:ext cx="711592"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4"/>
            <p:cNvSpPr/>
            <p:nvPr/>
          </p:nvSpPr>
          <p:spPr>
            <a:xfrm rot="-5400000">
              <a:off x="357699" y="11552145"/>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4"/>
            <p:cNvSpPr/>
            <p:nvPr/>
          </p:nvSpPr>
          <p:spPr>
            <a:xfrm rot="-5400000">
              <a:off x="357699" y="1273774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4"/>
            <p:cNvSpPr/>
            <p:nvPr/>
          </p:nvSpPr>
          <p:spPr>
            <a:xfrm rot="-5400000">
              <a:off x="357699" y="1250062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4"/>
            <p:cNvSpPr/>
            <p:nvPr/>
          </p:nvSpPr>
          <p:spPr>
            <a:xfrm rot="-5400000">
              <a:off x="357699" y="12263508"/>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4"/>
            <p:cNvSpPr/>
            <p:nvPr/>
          </p:nvSpPr>
          <p:spPr>
            <a:xfrm rot="-5400000">
              <a:off x="357699" y="1202638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4"/>
            <p:cNvSpPr/>
            <p:nvPr/>
          </p:nvSpPr>
          <p:spPr>
            <a:xfrm rot="-5400000">
              <a:off x="357699" y="11789266"/>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4"/>
            <p:cNvSpPr/>
            <p:nvPr/>
          </p:nvSpPr>
          <p:spPr>
            <a:xfrm rot="-5400000">
              <a:off x="357699" y="14299332"/>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4"/>
            <p:cNvSpPr/>
            <p:nvPr/>
          </p:nvSpPr>
          <p:spPr>
            <a:xfrm rot="-5400000">
              <a:off x="-1413456"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4"/>
            <p:cNvSpPr/>
            <p:nvPr/>
          </p:nvSpPr>
          <p:spPr>
            <a:xfrm rot="-5400000">
              <a:off x="-1128633"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4"/>
            <p:cNvSpPr/>
            <p:nvPr/>
          </p:nvSpPr>
          <p:spPr>
            <a:xfrm rot="10800000" flipH="1">
              <a:off x="-3118587" y="3494700"/>
              <a:ext cx="3535035" cy="8139899"/>
            </a:xfrm>
            <a:custGeom>
              <a:avLst/>
              <a:gdLst/>
              <a:ahLst/>
              <a:cxnLst/>
              <a:rect l="l" t="t" r="r" b="b"/>
              <a:pathLst>
                <a:path w="30611" h="70486" fill="none" extrusionOk="0">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4"/>
            <p:cNvSpPr/>
            <p:nvPr/>
          </p:nvSpPr>
          <p:spPr>
            <a:xfrm rot="10800000" flipH="1">
              <a:off x="-3036246" y="7546946"/>
              <a:ext cx="115" cy="2140237"/>
            </a:xfrm>
            <a:custGeom>
              <a:avLst/>
              <a:gdLst/>
              <a:ahLst/>
              <a:cxnLst/>
              <a:rect l="l" t="t" r="r" b="b"/>
              <a:pathLst>
                <a:path w="1" h="18533" fill="none" extrusionOk="0">
                  <a:moveTo>
                    <a:pt x="1" y="0"/>
                  </a:moveTo>
                  <a:lnTo>
                    <a:pt x="1" y="18533"/>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4"/>
            <p:cNvSpPr/>
            <p:nvPr/>
          </p:nvSpPr>
          <p:spPr>
            <a:xfrm rot="10800000" flipH="1">
              <a:off x="-3066849" y="6509634"/>
              <a:ext cx="115" cy="557550"/>
            </a:xfrm>
            <a:custGeom>
              <a:avLst/>
              <a:gdLst/>
              <a:ahLst/>
              <a:cxnLst/>
              <a:rect l="l" t="t" r="r" b="b"/>
              <a:pathLst>
                <a:path w="1" h="4828" fill="none" extrusionOk="0">
                  <a:moveTo>
                    <a:pt x="1" y="1"/>
                  </a:moveTo>
                  <a:lnTo>
                    <a:pt x="1" y="4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4"/>
            <p:cNvSpPr/>
            <p:nvPr/>
          </p:nvSpPr>
          <p:spPr>
            <a:xfrm rot="10800000" flipH="1">
              <a:off x="-3043291" y="10468067"/>
              <a:ext cx="425784" cy="5061252"/>
            </a:xfrm>
            <a:custGeom>
              <a:avLst/>
              <a:gdLst/>
              <a:ahLst/>
              <a:cxnLst/>
              <a:rect l="l" t="t" r="r" b="b"/>
              <a:pathLst>
                <a:path w="3687" h="43827" fill="none" extrusionOk="0">
                  <a:moveTo>
                    <a:pt x="3687" y="0"/>
                  </a:moveTo>
                  <a:lnTo>
                    <a:pt x="0" y="3686"/>
                  </a:lnTo>
                  <a:lnTo>
                    <a:pt x="0" y="21099"/>
                  </a:lnTo>
                  <a:lnTo>
                    <a:pt x="3116" y="24235"/>
                  </a:lnTo>
                  <a:lnTo>
                    <a:pt x="3116" y="30528"/>
                  </a:lnTo>
                  <a:lnTo>
                    <a:pt x="448" y="33196"/>
                  </a:lnTo>
                  <a:lnTo>
                    <a:pt x="448" y="43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4"/>
            <p:cNvSpPr/>
            <p:nvPr/>
          </p:nvSpPr>
          <p:spPr>
            <a:xfrm rot="10800000" flipH="1">
              <a:off x="-1354675" y="14357979"/>
              <a:ext cx="1771155" cy="1171339"/>
            </a:xfrm>
            <a:custGeom>
              <a:avLst/>
              <a:gdLst/>
              <a:ahLst/>
              <a:cxnLst/>
              <a:rect l="l" t="t" r="r" b="b"/>
              <a:pathLst>
                <a:path w="15337" h="10143" fill="none" extrusionOk="0">
                  <a:moveTo>
                    <a:pt x="1" y="0"/>
                  </a:moveTo>
                  <a:lnTo>
                    <a:pt x="4461" y="0"/>
                  </a:lnTo>
                  <a:lnTo>
                    <a:pt x="5724" y="1263"/>
                  </a:lnTo>
                  <a:lnTo>
                    <a:pt x="7353" y="1263"/>
                  </a:lnTo>
                  <a:lnTo>
                    <a:pt x="8554" y="61"/>
                  </a:lnTo>
                  <a:lnTo>
                    <a:pt x="15336" y="61"/>
                  </a:lnTo>
                  <a:lnTo>
                    <a:pt x="15336" y="10142"/>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4"/>
            <p:cNvSpPr/>
            <p:nvPr/>
          </p:nvSpPr>
          <p:spPr>
            <a:xfrm rot="10800000" flipH="1">
              <a:off x="197669" y="9703588"/>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4"/>
            <p:cNvSpPr/>
            <p:nvPr/>
          </p:nvSpPr>
          <p:spPr>
            <a:xfrm rot="10800000" flipH="1">
              <a:off x="197669" y="949190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4"/>
            <p:cNvSpPr/>
            <p:nvPr/>
          </p:nvSpPr>
          <p:spPr>
            <a:xfrm rot="10800000" flipH="1">
              <a:off x="197669" y="9277912"/>
              <a:ext cx="244707" cy="333975"/>
            </a:xfrm>
            <a:custGeom>
              <a:avLst/>
              <a:gdLst/>
              <a:ahLst/>
              <a:cxnLst/>
              <a:rect l="l" t="t" r="r" b="b"/>
              <a:pathLst>
                <a:path w="2119" h="2892" extrusionOk="0">
                  <a:moveTo>
                    <a:pt x="2118" y="0"/>
                  </a:moveTo>
                  <a:lnTo>
                    <a:pt x="0" y="2037"/>
                  </a:lnTo>
                  <a:lnTo>
                    <a:pt x="0" y="2892"/>
                  </a:lnTo>
                  <a:lnTo>
                    <a:pt x="2118" y="835"/>
                  </a:lnTo>
                  <a:lnTo>
                    <a:pt x="2118"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4"/>
            <p:cNvSpPr/>
            <p:nvPr/>
          </p:nvSpPr>
          <p:spPr>
            <a:xfrm rot="10800000" flipH="1">
              <a:off x="197669" y="9066228"/>
              <a:ext cx="244707" cy="334091"/>
            </a:xfrm>
            <a:custGeom>
              <a:avLst/>
              <a:gdLst/>
              <a:ahLst/>
              <a:cxnLst/>
              <a:rect l="l" t="t" r="r" b="b"/>
              <a:pathLst>
                <a:path w="2119" h="2893" extrusionOk="0">
                  <a:moveTo>
                    <a:pt x="2118" y="1"/>
                  </a:moveTo>
                  <a:lnTo>
                    <a:pt x="0" y="2037"/>
                  </a:lnTo>
                  <a:lnTo>
                    <a:pt x="0" y="2893"/>
                  </a:lnTo>
                  <a:lnTo>
                    <a:pt x="2118" y="83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4"/>
            <p:cNvSpPr/>
            <p:nvPr/>
          </p:nvSpPr>
          <p:spPr>
            <a:xfrm rot="10800000" flipH="1">
              <a:off x="197669" y="885454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4"/>
            <p:cNvSpPr/>
            <p:nvPr/>
          </p:nvSpPr>
          <p:spPr>
            <a:xfrm rot="10800000" flipH="1">
              <a:off x="-2667042" y="4708190"/>
              <a:ext cx="169528" cy="6876983"/>
            </a:xfrm>
            <a:custGeom>
              <a:avLst/>
              <a:gdLst/>
              <a:ahLst/>
              <a:cxnLst/>
              <a:rect l="l" t="t" r="r" b="b"/>
              <a:pathLst>
                <a:path w="1468" h="59550" fill="none" extrusionOk="0">
                  <a:moveTo>
                    <a:pt x="1467" y="59549"/>
                  </a:moveTo>
                  <a:lnTo>
                    <a:pt x="1467" y="12749"/>
                  </a:lnTo>
                  <a:lnTo>
                    <a:pt x="1" y="11303"/>
                  </a:lnTo>
                  <a:lnTo>
                    <a:pt x="1" y="0"/>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4"/>
            <p:cNvSpPr/>
            <p:nvPr/>
          </p:nvSpPr>
          <p:spPr>
            <a:xfrm rot="10800000" flipH="1">
              <a:off x="-2617614" y="13271394"/>
              <a:ext cx="115" cy="1655904"/>
            </a:xfrm>
            <a:custGeom>
              <a:avLst/>
              <a:gdLst/>
              <a:ahLst/>
              <a:cxnLst/>
              <a:rect l="l" t="t" r="r" b="b"/>
              <a:pathLst>
                <a:path w="1" h="14339" fill="none" extrusionOk="0">
                  <a:moveTo>
                    <a:pt x="1" y="1"/>
                  </a:moveTo>
                  <a:lnTo>
                    <a:pt x="1" y="14338"/>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4"/>
            <p:cNvSpPr/>
            <p:nvPr/>
          </p:nvSpPr>
          <p:spPr>
            <a:xfrm rot="-5400000">
              <a:off x="-740256" y="5261506"/>
              <a:ext cx="2315739"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4"/>
            <p:cNvSpPr/>
            <p:nvPr/>
          </p:nvSpPr>
          <p:spPr>
            <a:xfrm rot="-5400000">
              <a:off x="62588" y="7086982"/>
              <a:ext cx="707751"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4"/>
            <p:cNvSpPr/>
            <p:nvPr/>
          </p:nvSpPr>
          <p:spPr>
            <a:xfrm rot="-5400000">
              <a:off x="-552634"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4"/>
            <p:cNvSpPr/>
            <p:nvPr/>
          </p:nvSpPr>
          <p:spPr>
            <a:xfrm rot="-5400000">
              <a:off x="157865"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4"/>
            <p:cNvSpPr/>
            <p:nvPr/>
          </p:nvSpPr>
          <p:spPr>
            <a:xfrm rot="-5400000">
              <a:off x="-78968"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4"/>
            <p:cNvSpPr/>
            <p:nvPr/>
          </p:nvSpPr>
          <p:spPr>
            <a:xfrm rot="-5400000">
              <a:off x="-315801"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4"/>
            <p:cNvSpPr/>
            <p:nvPr/>
          </p:nvSpPr>
          <p:spPr>
            <a:xfrm rot="-5400000">
              <a:off x="-3391983" y="8655203"/>
              <a:ext cx="711592"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4"/>
            <p:cNvSpPr/>
            <p:nvPr/>
          </p:nvSpPr>
          <p:spPr>
            <a:xfrm rot="-5400000">
              <a:off x="357699" y="11552145"/>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4"/>
            <p:cNvSpPr/>
            <p:nvPr/>
          </p:nvSpPr>
          <p:spPr>
            <a:xfrm rot="-5400000">
              <a:off x="357699" y="1273774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4"/>
            <p:cNvSpPr/>
            <p:nvPr/>
          </p:nvSpPr>
          <p:spPr>
            <a:xfrm rot="-5400000">
              <a:off x="357699" y="1250062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4"/>
            <p:cNvSpPr/>
            <p:nvPr/>
          </p:nvSpPr>
          <p:spPr>
            <a:xfrm rot="-5400000">
              <a:off x="357699" y="12263508"/>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4"/>
            <p:cNvSpPr/>
            <p:nvPr/>
          </p:nvSpPr>
          <p:spPr>
            <a:xfrm rot="-5400000">
              <a:off x="357699" y="1202638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4"/>
            <p:cNvSpPr/>
            <p:nvPr/>
          </p:nvSpPr>
          <p:spPr>
            <a:xfrm rot="-5400000">
              <a:off x="357699" y="11789266"/>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4"/>
            <p:cNvSpPr/>
            <p:nvPr/>
          </p:nvSpPr>
          <p:spPr>
            <a:xfrm rot="-5400000">
              <a:off x="357699" y="14299332"/>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4"/>
            <p:cNvSpPr/>
            <p:nvPr/>
          </p:nvSpPr>
          <p:spPr>
            <a:xfrm rot="-5400000">
              <a:off x="-1413456"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4"/>
            <p:cNvSpPr/>
            <p:nvPr/>
          </p:nvSpPr>
          <p:spPr>
            <a:xfrm rot="-5400000">
              <a:off x="-1128633"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8" name="Google Shape;188;p4"/>
          <p:cNvGrpSpPr/>
          <p:nvPr/>
        </p:nvGrpSpPr>
        <p:grpSpPr>
          <a:xfrm>
            <a:off x="8681163" y="-2011948"/>
            <a:ext cx="3721951" cy="12135923"/>
            <a:chOff x="-3170262" y="3452177"/>
            <a:chExt cx="3721951" cy="12135923"/>
          </a:xfrm>
        </p:grpSpPr>
        <p:sp>
          <p:nvSpPr>
            <p:cNvPr id="189" name="Google Shape;189;p4"/>
            <p:cNvSpPr/>
            <p:nvPr/>
          </p:nvSpPr>
          <p:spPr>
            <a:xfrm rot="10800000" flipH="1">
              <a:off x="-3118587" y="3494700"/>
              <a:ext cx="3535035" cy="8139899"/>
            </a:xfrm>
            <a:custGeom>
              <a:avLst/>
              <a:gdLst/>
              <a:ahLst/>
              <a:cxnLst/>
              <a:rect l="l" t="t" r="r" b="b"/>
              <a:pathLst>
                <a:path w="30611" h="70486" fill="none" extrusionOk="0">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4"/>
            <p:cNvSpPr/>
            <p:nvPr/>
          </p:nvSpPr>
          <p:spPr>
            <a:xfrm rot="10800000" flipH="1">
              <a:off x="-3036246" y="7546946"/>
              <a:ext cx="115" cy="2140237"/>
            </a:xfrm>
            <a:custGeom>
              <a:avLst/>
              <a:gdLst/>
              <a:ahLst/>
              <a:cxnLst/>
              <a:rect l="l" t="t" r="r" b="b"/>
              <a:pathLst>
                <a:path w="1" h="18533" fill="none" extrusionOk="0">
                  <a:moveTo>
                    <a:pt x="1" y="0"/>
                  </a:moveTo>
                  <a:lnTo>
                    <a:pt x="1" y="18533"/>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4"/>
            <p:cNvSpPr/>
            <p:nvPr/>
          </p:nvSpPr>
          <p:spPr>
            <a:xfrm rot="10800000" flipH="1">
              <a:off x="-3066849" y="6509634"/>
              <a:ext cx="115" cy="557550"/>
            </a:xfrm>
            <a:custGeom>
              <a:avLst/>
              <a:gdLst/>
              <a:ahLst/>
              <a:cxnLst/>
              <a:rect l="l" t="t" r="r" b="b"/>
              <a:pathLst>
                <a:path w="1" h="4828" fill="none" extrusionOk="0">
                  <a:moveTo>
                    <a:pt x="1" y="1"/>
                  </a:moveTo>
                  <a:lnTo>
                    <a:pt x="1" y="4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4"/>
            <p:cNvSpPr/>
            <p:nvPr/>
          </p:nvSpPr>
          <p:spPr>
            <a:xfrm rot="10800000" flipH="1">
              <a:off x="-3043291" y="10468067"/>
              <a:ext cx="425784" cy="5061252"/>
            </a:xfrm>
            <a:custGeom>
              <a:avLst/>
              <a:gdLst/>
              <a:ahLst/>
              <a:cxnLst/>
              <a:rect l="l" t="t" r="r" b="b"/>
              <a:pathLst>
                <a:path w="3687" h="43827" fill="none" extrusionOk="0">
                  <a:moveTo>
                    <a:pt x="3687" y="0"/>
                  </a:moveTo>
                  <a:lnTo>
                    <a:pt x="0" y="3686"/>
                  </a:lnTo>
                  <a:lnTo>
                    <a:pt x="0" y="21099"/>
                  </a:lnTo>
                  <a:lnTo>
                    <a:pt x="3116" y="24235"/>
                  </a:lnTo>
                  <a:lnTo>
                    <a:pt x="3116" y="30528"/>
                  </a:lnTo>
                  <a:lnTo>
                    <a:pt x="448" y="33196"/>
                  </a:lnTo>
                  <a:lnTo>
                    <a:pt x="448" y="43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4"/>
            <p:cNvSpPr/>
            <p:nvPr/>
          </p:nvSpPr>
          <p:spPr>
            <a:xfrm rot="10800000" flipH="1">
              <a:off x="-1354675" y="14357979"/>
              <a:ext cx="1771155" cy="1171339"/>
            </a:xfrm>
            <a:custGeom>
              <a:avLst/>
              <a:gdLst/>
              <a:ahLst/>
              <a:cxnLst/>
              <a:rect l="l" t="t" r="r" b="b"/>
              <a:pathLst>
                <a:path w="15337" h="10143" fill="none" extrusionOk="0">
                  <a:moveTo>
                    <a:pt x="1" y="0"/>
                  </a:moveTo>
                  <a:lnTo>
                    <a:pt x="4461" y="0"/>
                  </a:lnTo>
                  <a:lnTo>
                    <a:pt x="5724" y="1263"/>
                  </a:lnTo>
                  <a:lnTo>
                    <a:pt x="7353" y="1263"/>
                  </a:lnTo>
                  <a:lnTo>
                    <a:pt x="8554" y="61"/>
                  </a:lnTo>
                  <a:lnTo>
                    <a:pt x="15336" y="61"/>
                  </a:lnTo>
                  <a:lnTo>
                    <a:pt x="15336" y="10142"/>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4"/>
            <p:cNvSpPr/>
            <p:nvPr/>
          </p:nvSpPr>
          <p:spPr>
            <a:xfrm rot="10800000" flipH="1">
              <a:off x="197669" y="9703588"/>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4"/>
            <p:cNvSpPr/>
            <p:nvPr/>
          </p:nvSpPr>
          <p:spPr>
            <a:xfrm rot="10800000" flipH="1">
              <a:off x="197669" y="949190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4"/>
            <p:cNvSpPr/>
            <p:nvPr/>
          </p:nvSpPr>
          <p:spPr>
            <a:xfrm rot="10800000" flipH="1">
              <a:off x="197669" y="9277912"/>
              <a:ext cx="244707" cy="333975"/>
            </a:xfrm>
            <a:custGeom>
              <a:avLst/>
              <a:gdLst/>
              <a:ahLst/>
              <a:cxnLst/>
              <a:rect l="l" t="t" r="r" b="b"/>
              <a:pathLst>
                <a:path w="2119" h="2892" extrusionOk="0">
                  <a:moveTo>
                    <a:pt x="2118" y="0"/>
                  </a:moveTo>
                  <a:lnTo>
                    <a:pt x="0" y="2037"/>
                  </a:lnTo>
                  <a:lnTo>
                    <a:pt x="0" y="2892"/>
                  </a:lnTo>
                  <a:lnTo>
                    <a:pt x="2118" y="835"/>
                  </a:lnTo>
                  <a:lnTo>
                    <a:pt x="2118" y="0"/>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4"/>
            <p:cNvSpPr/>
            <p:nvPr/>
          </p:nvSpPr>
          <p:spPr>
            <a:xfrm rot="10800000" flipH="1">
              <a:off x="197669" y="9066228"/>
              <a:ext cx="244707" cy="334091"/>
            </a:xfrm>
            <a:custGeom>
              <a:avLst/>
              <a:gdLst/>
              <a:ahLst/>
              <a:cxnLst/>
              <a:rect l="l" t="t" r="r" b="b"/>
              <a:pathLst>
                <a:path w="2119" h="2893" extrusionOk="0">
                  <a:moveTo>
                    <a:pt x="2118" y="1"/>
                  </a:moveTo>
                  <a:lnTo>
                    <a:pt x="0" y="2037"/>
                  </a:lnTo>
                  <a:lnTo>
                    <a:pt x="0" y="2893"/>
                  </a:lnTo>
                  <a:lnTo>
                    <a:pt x="2118" y="83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4"/>
            <p:cNvSpPr/>
            <p:nvPr/>
          </p:nvSpPr>
          <p:spPr>
            <a:xfrm rot="10800000" flipH="1">
              <a:off x="197669" y="885454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4"/>
            <p:cNvSpPr/>
            <p:nvPr/>
          </p:nvSpPr>
          <p:spPr>
            <a:xfrm rot="10800000" flipH="1">
              <a:off x="-2617614" y="13271394"/>
              <a:ext cx="115" cy="1655904"/>
            </a:xfrm>
            <a:custGeom>
              <a:avLst/>
              <a:gdLst/>
              <a:ahLst/>
              <a:cxnLst/>
              <a:rect l="l" t="t" r="r" b="b"/>
              <a:pathLst>
                <a:path w="1" h="14339" fill="none" extrusionOk="0">
                  <a:moveTo>
                    <a:pt x="1" y="1"/>
                  </a:moveTo>
                  <a:lnTo>
                    <a:pt x="1" y="14338"/>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4"/>
            <p:cNvSpPr/>
            <p:nvPr/>
          </p:nvSpPr>
          <p:spPr>
            <a:xfrm rot="-5400000">
              <a:off x="-740256" y="5261506"/>
              <a:ext cx="2315739"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4"/>
            <p:cNvSpPr/>
            <p:nvPr/>
          </p:nvSpPr>
          <p:spPr>
            <a:xfrm rot="-5400000">
              <a:off x="62588" y="7086982"/>
              <a:ext cx="707751"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4"/>
            <p:cNvSpPr/>
            <p:nvPr/>
          </p:nvSpPr>
          <p:spPr>
            <a:xfrm rot="-5400000">
              <a:off x="-552634"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4"/>
            <p:cNvSpPr/>
            <p:nvPr/>
          </p:nvSpPr>
          <p:spPr>
            <a:xfrm rot="-5400000">
              <a:off x="157865"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4"/>
            <p:cNvSpPr/>
            <p:nvPr/>
          </p:nvSpPr>
          <p:spPr>
            <a:xfrm rot="-5400000">
              <a:off x="-78968"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4"/>
            <p:cNvSpPr/>
            <p:nvPr/>
          </p:nvSpPr>
          <p:spPr>
            <a:xfrm rot="-5400000">
              <a:off x="-315801"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4"/>
            <p:cNvSpPr/>
            <p:nvPr/>
          </p:nvSpPr>
          <p:spPr>
            <a:xfrm rot="-5400000">
              <a:off x="-3391983" y="8655203"/>
              <a:ext cx="711592"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4"/>
            <p:cNvSpPr/>
            <p:nvPr/>
          </p:nvSpPr>
          <p:spPr>
            <a:xfrm rot="-5400000">
              <a:off x="357699" y="11552145"/>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4"/>
            <p:cNvSpPr/>
            <p:nvPr/>
          </p:nvSpPr>
          <p:spPr>
            <a:xfrm rot="-5400000">
              <a:off x="357699" y="1273774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4"/>
            <p:cNvSpPr/>
            <p:nvPr/>
          </p:nvSpPr>
          <p:spPr>
            <a:xfrm rot="-5400000">
              <a:off x="357699" y="1250062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4"/>
            <p:cNvSpPr/>
            <p:nvPr/>
          </p:nvSpPr>
          <p:spPr>
            <a:xfrm rot="-5400000">
              <a:off x="357699" y="12263508"/>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4"/>
            <p:cNvSpPr/>
            <p:nvPr/>
          </p:nvSpPr>
          <p:spPr>
            <a:xfrm rot="-5400000">
              <a:off x="357699" y="1202638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4"/>
            <p:cNvSpPr/>
            <p:nvPr/>
          </p:nvSpPr>
          <p:spPr>
            <a:xfrm rot="-5400000">
              <a:off x="357699" y="11789266"/>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4"/>
            <p:cNvSpPr/>
            <p:nvPr/>
          </p:nvSpPr>
          <p:spPr>
            <a:xfrm rot="-5400000">
              <a:off x="357699" y="14299332"/>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4"/>
            <p:cNvSpPr/>
            <p:nvPr/>
          </p:nvSpPr>
          <p:spPr>
            <a:xfrm rot="-5400000">
              <a:off x="-1413456"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4"/>
            <p:cNvSpPr/>
            <p:nvPr/>
          </p:nvSpPr>
          <p:spPr>
            <a:xfrm rot="-5400000">
              <a:off x="-1128633"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4"/>
            <p:cNvSpPr/>
            <p:nvPr/>
          </p:nvSpPr>
          <p:spPr>
            <a:xfrm rot="10800000" flipH="1">
              <a:off x="-3118587" y="3494700"/>
              <a:ext cx="3535035" cy="8139899"/>
            </a:xfrm>
            <a:custGeom>
              <a:avLst/>
              <a:gdLst/>
              <a:ahLst/>
              <a:cxnLst/>
              <a:rect l="l" t="t" r="r" b="b"/>
              <a:pathLst>
                <a:path w="30611" h="70486" fill="none" extrusionOk="0">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4"/>
            <p:cNvSpPr/>
            <p:nvPr/>
          </p:nvSpPr>
          <p:spPr>
            <a:xfrm rot="10800000" flipH="1">
              <a:off x="-3036246" y="7546946"/>
              <a:ext cx="115" cy="2140237"/>
            </a:xfrm>
            <a:custGeom>
              <a:avLst/>
              <a:gdLst/>
              <a:ahLst/>
              <a:cxnLst/>
              <a:rect l="l" t="t" r="r" b="b"/>
              <a:pathLst>
                <a:path w="1" h="18533" fill="none" extrusionOk="0">
                  <a:moveTo>
                    <a:pt x="1" y="0"/>
                  </a:moveTo>
                  <a:lnTo>
                    <a:pt x="1" y="18533"/>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4"/>
            <p:cNvSpPr/>
            <p:nvPr/>
          </p:nvSpPr>
          <p:spPr>
            <a:xfrm rot="10800000" flipH="1">
              <a:off x="-3066849" y="6509634"/>
              <a:ext cx="115" cy="557550"/>
            </a:xfrm>
            <a:custGeom>
              <a:avLst/>
              <a:gdLst/>
              <a:ahLst/>
              <a:cxnLst/>
              <a:rect l="l" t="t" r="r" b="b"/>
              <a:pathLst>
                <a:path w="1" h="4828" fill="none" extrusionOk="0">
                  <a:moveTo>
                    <a:pt x="1" y="1"/>
                  </a:moveTo>
                  <a:lnTo>
                    <a:pt x="1" y="4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4"/>
            <p:cNvSpPr/>
            <p:nvPr/>
          </p:nvSpPr>
          <p:spPr>
            <a:xfrm rot="10800000" flipH="1">
              <a:off x="-3043291" y="10468067"/>
              <a:ext cx="425784" cy="5061252"/>
            </a:xfrm>
            <a:custGeom>
              <a:avLst/>
              <a:gdLst/>
              <a:ahLst/>
              <a:cxnLst/>
              <a:rect l="l" t="t" r="r" b="b"/>
              <a:pathLst>
                <a:path w="3687" h="43827" fill="none" extrusionOk="0">
                  <a:moveTo>
                    <a:pt x="3687" y="0"/>
                  </a:moveTo>
                  <a:lnTo>
                    <a:pt x="0" y="3686"/>
                  </a:lnTo>
                  <a:lnTo>
                    <a:pt x="0" y="21099"/>
                  </a:lnTo>
                  <a:lnTo>
                    <a:pt x="3116" y="24235"/>
                  </a:lnTo>
                  <a:lnTo>
                    <a:pt x="3116" y="30528"/>
                  </a:lnTo>
                  <a:lnTo>
                    <a:pt x="448" y="33196"/>
                  </a:lnTo>
                  <a:lnTo>
                    <a:pt x="448" y="43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4"/>
            <p:cNvSpPr/>
            <p:nvPr/>
          </p:nvSpPr>
          <p:spPr>
            <a:xfrm rot="10800000" flipH="1">
              <a:off x="-1354675" y="14357979"/>
              <a:ext cx="1771155" cy="1171339"/>
            </a:xfrm>
            <a:custGeom>
              <a:avLst/>
              <a:gdLst/>
              <a:ahLst/>
              <a:cxnLst/>
              <a:rect l="l" t="t" r="r" b="b"/>
              <a:pathLst>
                <a:path w="15337" h="10143" fill="none" extrusionOk="0">
                  <a:moveTo>
                    <a:pt x="1" y="0"/>
                  </a:moveTo>
                  <a:lnTo>
                    <a:pt x="4461" y="0"/>
                  </a:lnTo>
                  <a:lnTo>
                    <a:pt x="5724" y="1263"/>
                  </a:lnTo>
                  <a:lnTo>
                    <a:pt x="7353" y="1263"/>
                  </a:lnTo>
                  <a:lnTo>
                    <a:pt x="8554" y="61"/>
                  </a:lnTo>
                  <a:lnTo>
                    <a:pt x="15336" y="61"/>
                  </a:lnTo>
                  <a:lnTo>
                    <a:pt x="15336" y="10142"/>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4"/>
            <p:cNvSpPr/>
            <p:nvPr/>
          </p:nvSpPr>
          <p:spPr>
            <a:xfrm rot="10800000" flipH="1">
              <a:off x="197669" y="9703588"/>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4"/>
            <p:cNvSpPr/>
            <p:nvPr/>
          </p:nvSpPr>
          <p:spPr>
            <a:xfrm rot="10800000" flipH="1">
              <a:off x="197669" y="949190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4"/>
            <p:cNvSpPr/>
            <p:nvPr/>
          </p:nvSpPr>
          <p:spPr>
            <a:xfrm rot="10800000" flipH="1">
              <a:off x="197669" y="9277912"/>
              <a:ext cx="244707" cy="333975"/>
            </a:xfrm>
            <a:custGeom>
              <a:avLst/>
              <a:gdLst/>
              <a:ahLst/>
              <a:cxnLst/>
              <a:rect l="l" t="t" r="r" b="b"/>
              <a:pathLst>
                <a:path w="2119" h="2892" extrusionOk="0">
                  <a:moveTo>
                    <a:pt x="2118" y="0"/>
                  </a:moveTo>
                  <a:lnTo>
                    <a:pt x="0" y="2037"/>
                  </a:lnTo>
                  <a:lnTo>
                    <a:pt x="0" y="2892"/>
                  </a:lnTo>
                  <a:lnTo>
                    <a:pt x="2118" y="835"/>
                  </a:lnTo>
                  <a:lnTo>
                    <a:pt x="2118"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4"/>
            <p:cNvSpPr/>
            <p:nvPr/>
          </p:nvSpPr>
          <p:spPr>
            <a:xfrm rot="10800000" flipH="1">
              <a:off x="197669" y="9066228"/>
              <a:ext cx="244707" cy="334091"/>
            </a:xfrm>
            <a:custGeom>
              <a:avLst/>
              <a:gdLst/>
              <a:ahLst/>
              <a:cxnLst/>
              <a:rect l="l" t="t" r="r" b="b"/>
              <a:pathLst>
                <a:path w="2119" h="2893" extrusionOk="0">
                  <a:moveTo>
                    <a:pt x="2118" y="1"/>
                  </a:moveTo>
                  <a:lnTo>
                    <a:pt x="0" y="2037"/>
                  </a:lnTo>
                  <a:lnTo>
                    <a:pt x="0" y="2893"/>
                  </a:lnTo>
                  <a:lnTo>
                    <a:pt x="2118" y="83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4"/>
            <p:cNvSpPr/>
            <p:nvPr/>
          </p:nvSpPr>
          <p:spPr>
            <a:xfrm rot="10800000" flipH="1">
              <a:off x="197669" y="885454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4"/>
            <p:cNvSpPr/>
            <p:nvPr/>
          </p:nvSpPr>
          <p:spPr>
            <a:xfrm rot="10800000" flipH="1">
              <a:off x="-2617614" y="13271394"/>
              <a:ext cx="115" cy="1655904"/>
            </a:xfrm>
            <a:custGeom>
              <a:avLst/>
              <a:gdLst/>
              <a:ahLst/>
              <a:cxnLst/>
              <a:rect l="l" t="t" r="r" b="b"/>
              <a:pathLst>
                <a:path w="1" h="14339" fill="none" extrusionOk="0">
                  <a:moveTo>
                    <a:pt x="1" y="1"/>
                  </a:moveTo>
                  <a:lnTo>
                    <a:pt x="1" y="14338"/>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4"/>
            <p:cNvSpPr/>
            <p:nvPr/>
          </p:nvSpPr>
          <p:spPr>
            <a:xfrm rot="-5400000">
              <a:off x="-740256" y="5261506"/>
              <a:ext cx="2315739"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4"/>
            <p:cNvSpPr/>
            <p:nvPr/>
          </p:nvSpPr>
          <p:spPr>
            <a:xfrm rot="-5400000">
              <a:off x="62588" y="7086982"/>
              <a:ext cx="707751"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4"/>
            <p:cNvSpPr/>
            <p:nvPr/>
          </p:nvSpPr>
          <p:spPr>
            <a:xfrm rot="-5400000">
              <a:off x="-552634"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4"/>
            <p:cNvSpPr/>
            <p:nvPr/>
          </p:nvSpPr>
          <p:spPr>
            <a:xfrm rot="-5400000">
              <a:off x="157865"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4"/>
            <p:cNvSpPr/>
            <p:nvPr/>
          </p:nvSpPr>
          <p:spPr>
            <a:xfrm rot="-5400000">
              <a:off x="-78968"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4"/>
            <p:cNvSpPr/>
            <p:nvPr/>
          </p:nvSpPr>
          <p:spPr>
            <a:xfrm rot="-5400000">
              <a:off x="-315801"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4"/>
            <p:cNvSpPr/>
            <p:nvPr/>
          </p:nvSpPr>
          <p:spPr>
            <a:xfrm rot="-5400000">
              <a:off x="-3391983" y="8655203"/>
              <a:ext cx="711592"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4"/>
            <p:cNvSpPr/>
            <p:nvPr/>
          </p:nvSpPr>
          <p:spPr>
            <a:xfrm rot="-5400000">
              <a:off x="357699" y="11552145"/>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4"/>
            <p:cNvSpPr/>
            <p:nvPr/>
          </p:nvSpPr>
          <p:spPr>
            <a:xfrm rot="-5400000">
              <a:off x="357699" y="1273774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4"/>
            <p:cNvSpPr/>
            <p:nvPr/>
          </p:nvSpPr>
          <p:spPr>
            <a:xfrm rot="-5400000">
              <a:off x="357699" y="1250062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4"/>
            <p:cNvSpPr/>
            <p:nvPr/>
          </p:nvSpPr>
          <p:spPr>
            <a:xfrm rot="-5400000">
              <a:off x="357699" y="12263508"/>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4"/>
            <p:cNvSpPr/>
            <p:nvPr/>
          </p:nvSpPr>
          <p:spPr>
            <a:xfrm rot="-5400000">
              <a:off x="357699" y="1202638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4"/>
            <p:cNvSpPr/>
            <p:nvPr/>
          </p:nvSpPr>
          <p:spPr>
            <a:xfrm rot="-5400000">
              <a:off x="357699" y="11789266"/>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4"/>
            <p:cNvSpPr/>
            <p:nvPr/>
          </p:nvSpPr>
          <p:spPr>
            <a:xfrm rot="-5400000">
              <a:off x="357699" y="14299332"/>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4"/>
            <p:cNvSpPr/>
            <p:nvPr/>
          </p:nvSpPr>
          <p:spPr>
            <a:xfrm rot="-5400000">
              <a:off x="-1413456"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4"/>
            <p:cNvSpPr/>
            <p:nvPr/>
          </p:nvSpPr>
          <p:spPr>
            <a:xfrm rot="-5400000">
              <a:off x="-1128633"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3" name="Google Shape;243;p4"/>
          <p:cNvGrpSpPr/>
          <p:nvPr/>
        </p:nvGrpSpPr>
        <p:grpSpPr>
          <a:xfrm>
            <a:off x="-1081045" y="-1072813"/>
            <a:ext cx="3021722" cy="3146276"/>
            <a:chOff x="-1081045" y="-1072813"/>
            <a:chExt cx="3021722" cy="3146276"/>
          </a:xfrm>
        </p:grpSpPr>
        <p:sp>
          <p:nvSpPr>
            <p:cNvPr id="244" name="Google Shape;244;p4"/>
            <p:cNvSpPr/>
            <p:nvPr/>
          </p:nvSpPr>
          <p:spPr>
            <a:xfrm rot="8083927">
              <a:off x="-160775" y="-609433"/>
              <a:ext cx="881792" cy="881848"/>
            </a:xfrm>
            <a:custGeom>
              <a:avLst/>
              <a:gdLst/>
              <a:ahLst/>
              <a:cxnLst/>
              <a:rect l="l" t="t" r="r" b="b"/>
              <a:pathLst>
                <a:path w="15865" h="15866" fill="none" extrusionOk="0">
                  <a:moveTo>
                    <a:pt x="0" y="15865"/>
                  </a:moveTo>
                  <a:lnTo>
                    <a:pt x="15865" y="0"/>
                  </a:lnTo>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4"/>
            <p:cNvSpPr/>
            <p:nvPr/>
          </p:nvSpPr>
          <p:spPr>
            <a:xfrm rot="8083927">
              <a:off x="-748556" y="-519859"/>
              <a:ext cx="2356744" cy="1918711"/>
            </a:xfrm>
            <a:custGeom>
              <a:avLst/>
              <a:gdLst/>
              <a:ahLst/>
              <a:cxnLst/>
              <a:rect l="l" t="t" r="r" b="b"/>
              <a:pathLst>
                <a:path w="42402" h="34521" fill="none" extrusionOk="0">
                  <a:moveTo>
                    <a:pt x="0" y="34520"/>
                  </a:moveTo>
                  <a:lnTo>
                    <a:pt x="24093" y="10428"/>
                  </a:lnTo>
                  <a:lnTo>
                    <a:pt x="31954" y="10428"/>
                  </a:lnTo>
                  <a:lnTo>
                    <a:pt x="42402" y="0"/>
                  </a:lnTo>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4"/>
            <p:cNvSpPr/>
            <p:nvPr/>
          </p:nvSpPr>
          <p:spPr>
            <a:xfrm>
              <a:off x="204813" y="1922863"/>
              <a:ext cx="150600" cy="1506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4"/>
            <p:cNvSpPr/>
            <p:nvPr/>
          </p:nvSpPr>
          <p:spPr>
            <a:xfrm>
              <a:off x="227276" y="438150"/>
              <a:ext cx="110400" cy="1104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4"/>
            <p:cNvSpPr/>
            <p:nvPr/>
          </p:nvSpPr>
          <p:spPr>
            <a:xfrm rot="8083927">
              <a:off x="-160775" y="-609433"/>
              <a:ext cx="881792" cy="881848"/>
            </a:xfrm>
            <a:custGeom>
              <a:avLst/>
              <a:gdLst/>
              <a:ahLst/>
              <a:cxnLst/>
              <a:rect l="l" t="t" r="r" b="b"/>
              <a:pathLst>
                <a:path w="15865" h="15866" fill="none" extrusionOk="0">
                  <a:moveTo>
                    <a:pt x="0" y="15865"/>
                  </a:moveTo>
                  <a:lnTo>
                    <a:pt x="15865" y="0"/>
                  </a:lnTo>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4"/>
            <p:cNvSpPr/>
            <p:nvPr/>
          </p:nvSpPr>
          <p:spPr>
            <a:xfrm>
              <a:off x="227276" y="438150"/>
              <a:ext cx="110400" cy="1104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4"/>
            <p:cNvSpPr/>
            <p:nvPr/>
          </p:nvSpPr>
          <p:spPr>
            <a:xfrm rot="8083927">
              <a:off x="-748556" y="-519859"/>
              <a:ext cx="2356744" cy="1918711"/>
            </a:xfrm>
            <a:custGeom>
              <a:avLst/>
              <a:gdLst/>
              <a:ahLst/>
              <a:cxnLst/>
              <a:rect l="l" t="t" r="r" b="b"/>
              <a:pathLst>
                <a:path w="42402" h="34521" fill="none" extrusionOk="0">
                  <a:moveTo>
                    <a:pt x="0" y="34520"/>
                  </a:moveTo>
                  <a:lnTo>
                    <a:pt x="24093" y="10428"/>
                  </a:lnTo>
                  <a:lnTo>
                    <a:pt x="31954" y="10428"/>
                  </a:lnTo>
                  <a:lnTo>
                    <a:pt x="42402" y="0"/>
                  </a:lnTo>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4"/>
            <p:cNvSpPr/>
            <p:nvPr/>
          </p:nvSpPr>
          <p:spPr>
            <a:xfrm>
              <a:off x="204813" y="1922863"/>
              <a:ext cx="150600" cy="1506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3299294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2631"/>
        <p:cNvGrpSpPr/>
        <p:nvPr/>
      </p:nvGrpSpPr>
      <p:grpSpPr>
        <a:xfrm>
          <a:off x="0" y="0"/>
          <a:ext cx="0" cy="0"/>
          <a:chOff x="0" y="0"/>
          <a:chExt cx="0" cy="0"/>
        </a:xfrm>
      </p:grpSpPr>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only">
  <p:cSld name="CUSTOM">
    <p:spTree>
      <p:nvGrpSpPr>
        <p:cNvPr id="1" name="Shape 2632"/>
        <p:cNvGrpSpPr/>
        <p:nvPr/>
      </p:nvGrpSpPr>
      <p:grpSpPr>
        <a:xfrm>
          <a:off x="0" y="0"/>
          <a:ext cx="0" cy="0"/>
          <a:chOff x="0" y="0"/>
          <a:chExt cx="0" cy="0"/>
        </a:xfrm>
      </p:grpSpPr>
      <p:sp>
        <p:nvSpPr>
          <p:cNvPr id="2633" name="Google Shape;2633;p39"/>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Arial"/>
              <a:buNone/>
              <a:defRPr>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63"/>
        <p:cNvGrpSpPr/>
        <p:nvPr/>
      </p:nvGrpSpPr>
      <p:grpSpPr>
        <a:xfrm>
          <a:off x="0" y="0"/>
          <a:ext cx="0" cy="0"/>
          <a:chOff x="0" y="0"/>
          <a:chExt cx="0" cy="0"/>
        </a:xfrm>
      </p:grpSpPr>
      <p:sp>
        <p:nvSpPr>
          <p:cNvPr id="364" name="Google Shape;364;p6"/>
          <p:cNvSpPr txBox="1">
            <a:spLocks noGrp="1"/>
          </p:cNvSpPr>
          <p:nvPr>
            <p:ph type="title"/>
          </p:nvPr>
        </p:nvSpPr>
        <p:spPr>
          <a:xfrm>
            <a:off x="713225" y="539525"/>
            <a:ext cx="7717500" cy="478200"/>
          </a:xfrm>
          <a:prstGeom prst="rect">
            <a:avLst/>
          </a:prstGeom>
        </p:spPr>
        <p:txBody>
          <a:bodyPr spcFirstLastPara="1" wrap="square" lIns="91425" tIns="91425" rIns="91425" bIns="91425" anchor="t" anchorCtr="0">
            <a:noAutofit/>
          </a:bodyPr>
          <a:lstStyle>
            <a:lvl1pPr lvl="0">
              <a:spcBef>
                <a:spcPts val="0"/>
              </a:spcBef>
              <a:spcAft>
                <a:spcPts val="0"/>
              </a:spcAft>
              <a:buSzPts val="3300"/>
              <a:buNone/>
              <a:defRPr/>
            </a:lvl1pPr>
            <a:lvl2pPr lvl="1">
              <a:spcBef>
                <a:spcPts val="0"/>
              </a:spcBef>
              <a:spcAft>
                <a:spcPts val="0"/>
              </a:spcAft>
              <a:buSzPts val="3300"/>
              <a:buNone/>
              <a:defRPr/>
            </a:lvl2pPr>
            <a:lvl3pPr lvl="2">
              <a:spcBef>
                <a:spcPts val="0"/>
              </a:spcBef>
              <a:spcAft>
                <a:spcPts val="0"/>
              </a:spcAft>
              <a:buSzPts val="3300"/>
              <a:buNone/>
              <a:defRPr/>
            </a:lvl3pPr>
            <a:lvl4pPr lvl="3">
              <a:spcBef>
                <a:spcPts val="0"/>
              </a:spcBef>
              <a:spcAft>
                <a:spcPts val="0"/>
              </a:spcAft>
              <a:buSzPts val="3300"/>
              <a:buNone/>
              <a:defRPr/>
            </a:lvl4pPr>
            <a:lvl5pPr lvl="4">
              <a:spcBef>
                <a:spcPts val="0"/>
              </a:spcBef>
              <a:spcAft>
                <a:spcPts val="0"/>
              </a:spcAft>
              <a:buSzPts val="3300"/>
              <a:buNone/>
              <a:defRPr/>
            </a:lvl5pPr>
            <a:lvl6pPr lvl="5">
              <a:spcBef>
                <a:spcPts val="0"/>
              </a:spcBef>
              <a:spcAft>
                <a:spcPts val="0"/>
              </a:spcAft>
              <a:buSzPts val="3300"/>
              <a:buNone/>
              <a:defRPr/>
            </a:lvl6pPr>
            <a:lvl7pPr lvl="6">
              <a:spcBef>
                <a:spcPts val="0"/>
              </a:spcBef>
              <a:spcAft>
                <a:spcPts val="0"/>
              </a:spcAft>
              <a:buSzPts val="3300"/>
              <a:buNone/>
              <a:defRPr/>
            </a:lvl7pPr>
            <a:lvl8pPr lvl="7">
              <a:spcBef>
                <a:spcPts val="0"/>
              </a:spcBef>
              <a:spcAft>
                <a:spcPts val="0"/>
              </a:spcAft>
              <a:buSzPts val="3300"/>
              <a:buNone/>
              <a:defRPr/>
            </a:lvl8pPr>
            <a:lvl9pPr lvl="8">
              <a:spcBef>
                <a:spcPts val="0"/>
              </a:spcBef>
              <a:spcAft>
                <a:spcPts val="0"/>
              </a:spcAft>
              <a:buSzPts val="3300"/>
              <a:buNone/>
              <a:defRPr/>
            </a:lvl9pPr>
          </a:lstStyle>
          <a:p>
            <a:endParaRPr/>
          </a:p>
        </p:txBody>
      </p:sp>
      <p:grpSp>
        <p:nvGrpSpPr>
          <p:cNvPr id="365" name="Google Shape;365;p6"/>
          <p:cNvGrpSpPr/>
          <p:nvPr/>
        </p:nvGrpSpPr>
        <p:grpSpPr>
          <a:xfrm>
            <a:off x="8681163" y="-2011948"/>
            <a:ext cx="3721951" cy="12135923"/>
            <a:chOff x="-3170262" y="3452177"/>
            <a:chExt cx="3721951" cy="12135923"/>
          </a:xfrm>
        </p:grpSpPr>
        <p:sp>
          <p:nvSpPr>
            <p:cNvPr id="366" name="Google Shape;366;p6"/>
            <p:cNvSpPr/>
            <p:nvPr/>
          </p:nvSpPr>
          <p:spPr>
            <a:xfrm rot="10800000" flipH="1">
              <a:off x="-3118587" y="3494700"/>
              <a:ext cx="3535035" cy="8139899"/>
            </a:xfrm>
            <a:custGeom>
              <a:avLst/>
              <a:gdLst/>
              <a:ahLst/>
              <a:cxnLst/>
              <a:rect l="l" t="t" r="r" b="b"/>
              <a:pathLst>
                <a:path w="30611" h="70486" fill="none" extrusionOk="0">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6"/>
            <p:cNvSpPr/>
            <p:nvPr/>
          </p:nvSpPr>
          <p:spPr>
            <a:xfrm rot="10800000" flipH="1">
              <a:off x="-3036246" y="7546946"/>
              <a:ext cx="115" cy="2140237"/>
            </a:xfrm>
            <a:custGeom>
              <a:avLst/>
              <a:gdLst/>
              <a:ahLst/>
              <a:cxnLst/>
              <a:rect l="l" t="t" r="r" b="b"/>
              <a:pathLst>
                <a:path w="1" h="18533" fill="none" extrusionOk="0">
                  <a:moveTo>
                    <a:pt x="1" y="0"/>
                  </a:moveTo>
                  <a:lnTo>
                    <a:pt x="1" y="18533"/>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6"/>
            <p:cNvSpPr/>
            <p:nvPr/>
          </p:nvSpPr>
          <p:spPr>
            <a:xfrm rot="10800000" flipH="1">
              <a:off x="-3066849" y="6509634"/>
              <a:ext cx="115" cy="557550"/>
            </a:xfrm>
            <a:custGeom>
              <a:avLst/>
              <a:gdLst/>
              <a:ahLst/>
              <a:cxnLst/>
              <a:rect l="l" t="t" r="r" b="b"/>
              <a:pathLst>
                <a:path w="1" h="4828" fill="none" extrusionOk="0">
                  <a:moveTo>
                    <a:pt x="1" y="1"/>
                  </a:moveTo>
                  <a:lnTo>
                    <a:pt x="1" y="4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6"/>
            <p:cNvSpPr/>
            <p:nvPr/>
          </p:nvSpPr>
          <p:spPr>
            <a:xfrm rot="10800000" flipH="1">
              <a:off x="-3043291" y="10468067"/>
              <a:ext cx="425784" cy="5061252"/>
            </a:xfrm>
            <a:custGeom>
              <a:avLst/>
              <a:gdLst/>
              <a:ahLst/>
              <a:cxnLst/>
              <a:rect l="l" t="t" r="r" b="b"/>
              <a:pathLst>
                <a:path w="3687" h="43827" fill="none" extrusionOk="0">
                  <a:moveTo>
                    <a:pt x="3687" y="0"/>
                  </a:moveTo>
                  <a:lnTo>
                    <a:pt x="0" y="3686"/>
                  </a:lnTo>
                  <a:lnTo>
                    <a:pt x="0" y="21099"/>
                  </a:lnTo>
                  <a:lnTo>
                    <a:pt x="3116" y="24235"/>
                  </a:lnTo>
                  <a:lnTo>
                    <a:pt x="3116" y="30528"/>
                  </a:lnTo>
                  <a:lnTo>
                    <a:pt x="448" y="33196"/>
                  </a:lnTo>
                  <a:lnTo>
                    <a:pt x="448" y="43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6"/>
            <p:cNvSpPr/>
            <p:nvPr/>
          </p:nvSpPr>
          <p:spPr>
            <a:xfrm rot="10800000" flipH="1">
              <a:off x="-1354675" y="14357979"/>
              <a:ext cx="1771155" cy="1171339"/>
            </a:xfrm>
            <a:custGeom>
              <a:avLst/>
              <a:gdLst/>
              <a:ahLst/>
              <a:cxnLst/>
              <a:rect l="l" t="t" r="r" b="b"/>
              <a:pathLst>
                <a:path w="15337" h="10143" fill="none" extrusionOk="0">
                  <a:moveTo>
                    <a:pt x="1" y="0"/>
                  </a:moveTo>
                  <a:lnTo>
                    <a:pt x="4461" y="0"/>
                  </a:lnTo>
                  <a:lnTo>
                    <a:pt x="5724" y="1263"/>
                  </a:lnTo>
                  <a:lnTo>
                    <a:pt x="7353" y="1263"/>
                  </a:lnTo>
                  <a:lnTo>
                    <a:pt x="8554" y="61"/>
                  </a:lnTo>
                  <a:lnTo>
                    <a:pt x="15336" y="61"/>
                  </a:lnTo>
                  <a:lnTo>
                    <a:pt x="15336" y="10142"/>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6"/>
            <p:cNvSpPr/>
            <p:nvPr/>
          </p:nvSpPr>
          <p:spPr>
            <a:xfrm rot="10800000" flipH="1">
              <a:off x="197669" y="9703588"/>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6"/>
            <p:cNvSpPr/>
            <p:nvPr/>
          </p:nvSpPr>
          <p:spPr>
            <a:xfrm rot="10800000" flipH="1">
              <a:off x="197669" y="949190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6"/>
            <p:cNvSpPr/>
            <p:nvPr/>
          </p:nvSpPr>
          <p:spPr>
            <a:xfrm rot="10800000" flipH="1">
              <a:off x="197669" y="9277912"/>
              <a:ext cx="244707" cy="333975"/>
            </a:xfrm>
            <a:custGeom>
              <a:avLst/>
              <a:gdLst/>
              <a:ahLst/>
              <a:cxnLst/>
              <a:rect l="l" t="t" r="r" b="b"/>
              <a:pathLst>
                <a:path w="2119" h="2892" extrusionOk="0">
                  <a:moveTo>
                    <a:pt x="2118" y="0"/>
                  </a:moveTo>
                  <a:lnTo>
                    <a:pt x="0" y="2037"/>
                  </a:lnTo>
                  <a:lnTo>
                    <a:pt x="0" y="2892"/>
                  </a:lnTo>
                  <a:lnTo>
                    <a:pt x="2118" y="835"/>
                  </a:lnTo>
                  <a:lnTo>
                    <a:pt x="2118" y="0"/>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6"/>
            <p:cNvSpPr/>
            <p:nvPr/>
          </p:nvSpPr>
          <p:spPr>
            <a:xfrm rot="10800000" flipH="1">
              <a:off x="197669" y="9066228"/>
              <a:ext cx="244707" cy="334091"/>
            </a:xfrm>
            <a:custGeom>
              <a:avLst/>
              <a:gdLst/>
              <a:ahLst/>
              <a:cxnLst/>
              <a:rect l="l" t="t" r="r" b="b"/>
              <a:pathLst>
                <a:path w="2119" h="2893" extrusionOk="0">
                  <a:moveTo>
                    <a:pt x="2118" y="1"/>
                  </a:moveTo>
                  <a:lnTo>
                    <a:pt x="0" y="2037"/>
                  </a:lnTo>
                  <a:lnTo>
                    <a:pt x="0" y="2893"/>
                  </a:lnTo>
                  <a:lnTo>
                    <a:pt x="2118" y="83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6"/>
            <p:cNvSpPr/>
            <p:nvPr/>
          </p:nvSpPr>
          <p:spPr>
            <a:xfrm rot="10800000" flipH="1">
              <a:off x="197669" y="885454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6"/>
            <p:cNvSpPr/>
            <p:nvPr/>
          </p:nvSpPr>
          <p:spPr>
            <a:xfrm rot="10800000" flipH="1">
              <a:off x="-2617614" y="13271394"/>
              <a:ext cx="115" cy="1655904"/>
            </a:xfrm>
            <a:custGeom>
              <a:avLst/>
              <a:gdLst/>
              <a:ahLst/>
              <a:cxnLst/>
              <a:rect l="l" t="t" r="r" b="b"/>
              <a:pathLst>
                <a:path w="1" h="14339" fill="none" extrusionOk="0">
                  <a:moveTo>
                    <a:pt x="1" y="1"/>
                  </a:moveTo>
                  <a:lnTo>
                    <a:pt x="1" y="14338"/>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6"/>
            <p:cNvSpPr/>
            <p:nvPr/>
          </p:nvSpPr>
          <p:spPr>
            <a:xfrm rot="-5400000">
              <a:off x="-740256" y="5261506"/>
              <a:ext cx="2315739"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6"/>
            <p:cNvSpPr/>
            <p:nvPr/>
          </p:nvSpPr>
          <p:spPr>
            <a:xfrm rot="-5400000">
              <a:off x="62588" y="7086982"/>
              <a:ext cx="707751"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6"/>
            <p:cNvSpPr/>
            <p:nvPr/>
          </p:nvSpPr>
          <p:spPr>
            <a:xfrm rot="-5400000">
              <a:off x="-552634"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6"/>
            <p:cNvSpPr/>
            <p:nvPr/>
          </p:nvSpPr>
          <p:spPr>
            <a:xfrm rot="-5400000">
              <a:off x="157865"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6"/>
            <p:cNvSpPr/>
            <p:nvPr/>
          </p:nvSpPr>
          <p:spPr>
            <a:xfrm rot="-5400000">
              <a:off x="-78968"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6"/>
            <p:cNvSpPr/>
            <p:nvPr/>
          </p:nvSpPr>
          <p:spPr>
            <a:xfrm rot="-5400000">
              <a:off x="-315801"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6"/>
            <p:cNvSpPr/>
            <p:nvPr/>
          </p:nvSpPr>
          <p:spPr>
            <a:xfrm rot="-5400000">
              <a:off x="-3391983" y="8655203"/>
              <a:ext cx="711592"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6"/>
            <p:cNvSpPr/>
            <p:nvPr/>
          </p:nvSpPr>
          <p:spPr>
            <a:xfrm rot="-5400000">
              <a:off x="357699" y="11552145"/>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6"/>
            <p:cNvSpPr/>
            <p:nvPr/>
          </p:nvSpPr>
          <p:spPr>
            <a:xfrm rot="-5400000">
              <a:off x="357699" y="1273774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6"/>
            <p:cNvSpPr/>
            <p:nvPr/>
          </p:nvSpPr>
          <p:spPr>
            <a:xfrm rot="-5400000">
              <a:off x="357699" y="1250062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6"/>
            <p:cNvSpPr/>
            <p:nvPr/>
          </p:nvSpPr>
          <p:spPr>
            <a:xfrm rot="-5400000">
              <a:off x="357699" y="12263508"/>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6"/>
            <p:cNvSpPr/>
            <p:nvPr/>
          </p:nvSpPr>
          <p:spPr>
            <a:xfrm rot="-5400000">
              <a:off x="357699" y="1202638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6"/>
            <p:cNvSpPr/>
            <p:nvPr/>
          </p:nvSpPr>
          <p:spPr>
            <a:xfrm rot="-5400000">
              <a:off x="357699" y="11789266"/>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6"/>
            <p:cNvSpPr/>
            <p:nvPr/>
          </p:nvSpPr>
          <p:spPr>
            <a:xfrm rot="-5400000">
              <a:off x="357699" y="14299332"/>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6"/>
            <p:cNvSpPr/>
            <p:nvPr/>
          </p:nvSpPr>
          <p:spPr>
            <a:xfrm rot="-5400000">
              <a:off x="-1413456"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6"/>
            <p:cNvSpPr/>
            <p:nvPr/>
          </p:nvSpPr>
          <p:spPr>
            <a:xfrm rot="-5400000">
              <a:off x="-1128633"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6"/>
            <p:cNvSpPr/>
            <p:nvPr/>
          </p:nvSpPr>
          <p:spPr>
            <a:xfrm rot="10800000" flipH="1">
              <a:off x="-3118587" y="3494700"/>
              <a:ext cx="3535035" cy="8139899"/>
            </a:xfrm>
            <a:custGeom>
              <a:avLst/>
              <a:gdLst/>
              <a:ahLst/>
              <a:cxnLst/>
              <a:rect l="l" t="t" r="r" b="b"/>
              <a:pathLst>
                <a:path w="30611" h="70486" fill="none" extrusionOk="0">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6"/>
            <p:cNvSpPr/>
            <p:nvPr/>
          </p:nvSpPr>
          <p:spPr>
            <a:xfrm rot="10800000" flipH="1">
              <a:off x="-3036246" y="7546946"/>
              <a:ext cx="115" cy="2140237"/>
            </a:xfrm>
            <a:custGeom>
              <a:avLst/>
              <a:gdLst/>
              <a:ahLst/>
              <a:cxnLst/>
              <a:rect l="l" t="t" r="r" b="b"/>
              <a:pathLst>
                <a:path w="1" h="18533" fill="none" extrusionOk="0">
                  <a:moveTo>
                    <a:pt x="1" y="0"/>
                  </a:moveTo>
                  <a:lnTo>
                    <a:pt x="1" y="18533"/>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6"/>
            <p:cNvSpPr/>
            <p:nvPr/>
          </p:nvSpPr>
          <p:spPr>
            <a:xfrm rot="10800000" flipH="1">
              <a:off x="-3066849" y="6509634"/>
              <a:ext cx="115" cy="557550"/>
            </a:xfrm>
            <a:custGeom>
              <a:avLst/>
              <a:gdLst/>
              <a:ahLst/>
              <a:cxnLst/>
              <a:rect l="l" t="t" r="r" b="b"/>
              <a:pathLst>
                <a:path w="1" h="4828" fill="none" extrusionOk="0">
                  <a:moveTo>
                    <a:pt x="1" y="1"/>
                  </a:moveTo>
                  <a:lnTo>
                    <a:pt x="1" y="4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6"/>
            <p:cNvSpPr/>
            <p:nvPr/>
          </p:nvSpPr>
          <p:spPr>
            <a:xfrm rot="10800000" flipH="1">
              <a:off x="-3043291" y="10468067"/>
              <a:ext cx="425784" cy="5061252"/>
            </a:xfrm>
            <a:custGeom>
              <a:avLst/>
              <a:gdLst/>
              <a:ahLst/>
              <a:cxnLst/>
              <a:rect l="l" t="t" r="r" b="b"/>
              <a:pathLst>
                <a:path w="3687" h="43827" fill="none" extrusionOk="0">
                  <a:moveTo>
                    <a:pt x="3687" y="0"/>
                  </a:moveTo>
                  <a:lnTo>
                    <a:pt x="0" y="3686"/>
                  </a:lnTo>
                  <a:lnTo>
                    <a:pt x="0" y="21099"/>
                  </a:lnTo>
                  <a:lnTo>
                    <a:pt x="3116" y="24235"/>
                  </a:lnTo>
                  <a:lnTo>
                    <a:pt x="3116" y="30528"/>
                  </a:lnTo>
                  <a:lnTo>
                    <a:pt x="448" y="33196"/>
                  </a:lnTo>
                  <a:lnTo>
                    <a:pt x="448" y="43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6"/>
            <p:cNvSpPr/>
            <p:nvPr/>
          </p:nvSpPr>
          <p:spPr>
            <a:xfrm rot="10800000" flipH="1">
              <a:off x="-1354675" y="14357979"/>
              <a:ext cx="1771155" cy="1171339"/>
            </a:xfrm>
            <a:custGeom>
              <a:avLst/>
              <a:gdLst/>
              <a:ahLst/>
              <a:cxnLst/>
              <a:rect l="l" t="t" r="r" b="b"/>
              <a:pathLst>
                <a:path w="15337" h="10143" fill="none" extrusionOk="0">
                  <a:moveTo>
                    <a:pt x="1" y="0"/>
                  </a:moveTo>
                  <a:lnTo>
                    <a:pt x="4461" y="0"/>
                  </a:lnTo>
                  <a:lnTo>
                    <a:pt x="5724" y="1263"/>
                  </a:lnTo>
                  <a:lnTo>
                    <a:pt x="7353" y="1263"/>
                  </a:lnTo>
                  <a:lnTo>
                    <a:pt x="8554" y="61"/>
                  </a:lnTo>
                  <a:lnTo>
                    <a:pt x="15336" y="61"/>
                  </a:lnTo>
                  <a:lnTo>
                    <a:pt x="15336" y="10142"/>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6"/>
            <p:cNvSpPr/>
            <p:nvPr/>
          </p:nvSpPr>
          <p:spPr>
            <a:xfrm rot="10800000" flipH="1">
              <a:off x="197669" y="9703588"/>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6"/>
            <p:cNvSpPr/>
            <p:nvPr/>
          </p:nvSpPr>
          <p:spPr>
            <a:xfrm rot="10800000" flipH="1">
              <a:off x="197669" y="949190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6"/>
            <p:cNvSpPr/>
            <p:nvPr/>
          </p:nvSpPr>
          <p:spPr>
            <a:xfrm rot="10800000" flipH="1">
              <a:off x="197669" y="9277912"/>
              <a:ext cx="244707" cy="333975"/>
            </a:xfrm>
            <a:custGeom>
              <a:avLst/>
              <a:gdLst/>
              <a:ahLst/>
              <a:cxnLst/>
              <a:rect l="l" t="t" r="r" b="b"/>
              <a:pathLst>
                <a:path w="2119" h="2892" extrusionOk="0">
                  <a:moveTo>
                    <a:pt x="2118" y="0"/>
                  </a:moveTo>
                  <a:lnTo>
                    <a:pt x="0" y="2037"/>
                  </a:lnTo>
                  <a:lnTo>
                    <a:pt x="0" y="2892"/>
                  </a:lnTo>
                  <a:lnTo>
                    <a:pt x="2118" y="835"/>
                  </a:lnTo>
                  <a:lnTo>
                    <a:pt x="2118"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6"/>
            <p:cNvSpPr/>
            <p:nvPr/>
          </p:nvSpPr>
          <p:spPr>
            <a:xfrm rot="10800000" flipH="1">
              <a:off x="197669" y="9066228"/>
              <a:ext cx="244707" cy="334091"/>
            </a:xfrm>
            <a:custGeom>
              <a:avLst/>
              <a:gdLst/>
              <a:ahLst/>
              <a:cxnLst/>
              <a:rect l="l" t="t" r="r" b="b"/>
              <a:pathLst>
                <a:path w="2119" h="2893" extrusionOk="0">
                  <a:moveTo>
                    <a:pt x="2118" y="1"/>
                  </a:moveTo>
                  <a:lnTo>
                    <a:pt x="0" y="2037"/>
                  </a:lnTo>
                  <a:lnTo>
                    <a:pt x="0" y="2893"/>
                  </a:lnTo>
                  <a:lnTo>
                    <a:pt x="2118" y="83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6"/>
            <p:cNvSpPr/>
            <p:nvPr/>
          </p:nvSpPr>
          <p:spPr>
            <a:xfrm rot="10800000" flipH="1">
              <a:off x="197669" y="885454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6"/>
            <p:cNvSpPr/>
            <p:nvPr/>
          </p:nvSpPr>
          <p:spPr>
            <a:xfrm rot="10800000" flipH="1">
              <a:off x="-2617614" y="13271394"/>
              <a:ext cx="115" cy="1655904"/>
            </a:xfrm>
            <a:custGeom>
              <a:avLst/>
              <a:gdLst/>
              <a:ahLst/>
              <a:cxnLst/>
              <a:rect l="l" t="t" r="r" b="b"/>
              <a:pathLst>
                <a:path w="1" h="14339" fill="none" extrusionOk="0">
                  <a:moveTo>
                    <a:pt x="1" y="1"/>
                  </a:moveTo>
                  <a:lnTo>
                    <a:pt x="1" y="14338"/>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6"/>
            <p:cNvSpPr/>
            <p:nvPr/>
          </p:nvSpPr>
          <p:spPr>
            <a:xfrm rot="-5400000">
              <a:off x="-740256" y="5261506"/>
              <a:ext cx="2315739"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6"/>
            <p:cNvSpPr/>
            <p:nvPr/>
          </p:nvSpPr>
          <p:spPr>
            <a:xfrm rot="-5400000">
              <a:off x="62588" y="7086982"/>
              <a:ext cx="707751"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6"/>
            <p:cNvSpPr/>
            <p:nvPr/>
          </p:nvSpPr>
          <p:spPr>
            <a:xfrm rot="-5400000">
              <a:off x="-552634"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6"/>
            <p:cNvSpPr/>
            <p:nvPr/>
          </p:nvSpPr>
          <p:spPr>
            <a:xfrm rot="-5400000">
              <a:off x="157865"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6"/>
            <p:cNvSpPr/>
            <p:nvPr/>
          </p:nvSpPr>
          <p:spPr>
            <a:xfrm rot="-5400000">
              <a:off x="-78968"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6"/>
            <p:cNvSpPr/>
            <p:nvPr/>
          </p:nvSpPr>
          <p:spPr>
            <a:xfrm rot="-5400000">
              <a:off x="-315801"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6"/>
            <p:cNvSpPr/>
            <p:nvPr/>
          </p:nvSpPr>
          <p:spPr>
            <a:xfrm rot="-5400000">
              <a:off x="-3391983" y="8655203"/>
              <a:ext cx="711592"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6"/>
            <p:cNvSpPr/>
            <p:nvPr/>
          </p:nvSpPr>
          <p:spPr>
            <a:xfrm rot="-5400000">
              <a:off x="357699" y="11552145"/>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6"/>
            <p:cNvSpPr/>
            <p:nvPr/>
          </p:nvSpPr>
          <p:spPr>
            <a:xfrm rot="-5400000">
              <a:off x="357699" y="1273774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6"/>
            <p:cNvSpPr/>
            <p:nvPr/>
          </p:nvSpPr>
          <p:spPr>
            <a:xfrm rot="-5400000">
              <a:off x="357699" y="1250062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6"/>
            <p:cNvSpPr/>
            <p:nvPr/>
          </p:nvSpPr>
          <p:spPr>
            <a:xfrm rot="-5400000">
              <a:off x="357699" y="12263508"/>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6"/>
            <p:cNvSpPr/>
            <p:nvPr/>
          </p:nvSpPr>
          <p:spPr>
            <a:xfrm rot="-5400000">
              <a:off x="357699" y="1202638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6"/>
            <p:cNvSpPr/>
            <p:nvPr/>
          </p:nvSpPr>
          <p:spPr>
            <a:xfrm rot="-5400000">
              <a:off x="357699" y="11789266"/>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6"/>
            <p:cNvSpPr/>
            <p:nvPr/>
          </p:nvSpPr>
          <p:spPr>
            <a:xfrm rot="-5400000">
              <a:off x="357699" y="14299332"/>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6"/>
            <p:cNvSpPr/>
            <p:nvPr/>
          </p:nvSpPr>
          <p:spPr>
            <a:xfrm rot="-5400000">
              <a:off x="-1413456"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6"/>
            <p:cNvSpPr/>
            <p:nvPr/>
          </p:nvSpPr>
          <p:spPr>
            <a:xfrm rot="-5400000">
              <a:off x="-1128633"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 name="Google Shape;420;p6"/>
          <p:cNvGrpSpPr/>
          <p:nvPr/>
        </p:nvGrpSpPr>
        <p:grpSpPr>
          <a:xfrm>
            <a:off x="-3325500" y="-70089"/>
            <a:ext cx="3769563" cy="11358057"/>
            <a:chOff x="-2722250" y="-1079764"/>
            <a:chExt cx="3769563" cy="11358057"/>
          </a:xfrm>
        </p:grpSpPr>
        <p:sp>
          <p:nvSpPr>
            <p:cNvPr id="421" name="Google Shape;421;p6"/>
            <p:cNvSpPr/>
            <p:nvPr/>
          </p:nvSpPr>
          <p:spPr>
            <a:xfrm rot="-5400000">
              <a:off x="-6425973" y="2892399"/>
              <a:ext cx="11223689" cy="3548098"/>
            </a:xfrm>
            <a:custGeom>
              <a:avLst/>
              <a:gdLst/>
              <a:ahLst/>
              <a:cxnLst/>
              <a:rect l="l" t="t" r="r" b="b"/>
              <a:pathLst>
                <a:path w="68226" h="21568" fill="none" extrusionOk="0">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w="28575" cap="rnd" cmpd="sng">
              <a:solidFill>
                <a:schemeClr val="accent1"/>
              </a:solidFill>
              <a:prstDash val="solid"/>
              <a:round/>
              <a:headEnd type="none" w="sm" len="sm"/>
              <a:tailEnd type="none" w="sm" len="sm"/>
            </a:ln>
            <a:effectLst>
              <a:outerShdw blurRad="128588" dist="190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6"/>
            <p:cNvSpPr/>
            <p:nvPr/>
          </p:nvSpPr>
          <p:spPr>
            <a:xfrm rot="-5400000">
              <a:off x="779166" y="3484700"/>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6"/>
            <p:cNvSpPr/>
            <p:nvPr/>
          </p:nvSpPr>
          <p:spPr>
            <a:xfrm rot="-5400000">
              <a:off x="-363339" y="5689141"/>
              <a:ext cx="2553156" cy="268147"/>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6"/>
            <p:cNvSpPr/>
            <p:nvPr/>
          </p:nvSpPr>
          <p:spPr>
            <a:xfrm rot="-5400000">
              <a:off x="-6425973" y="2892399"/>
              <a:ext cx="11223689" cy="3548098"/>
            </a:xfrm>
            <a:custGeom>
              <a:avLst/>
              <a:gdLst/>
              <a:ahLst/>
              <a:cxnLst/>
              <a:rect l="l" t="t" r="r" b="b"/>
              <a:pathLst>
                <a:path w="68226" h="21568" fill="none" extrusionOk="0">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6"/>
            <p:cNvSpPr/>
            <p:nvPr/>
          </p:nvSpPr>
          <p:spPr>
            <a:xfrm rot="-5400000">
              <a:off x="779166" y="3484700"/>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6"/>
            <p:cNvSpPr/>
            <p:nvPr/>
          </p:nvSpPr>
          <p:spPr>
            <a:xfrm rot="-5400000">
              <a:off x="-363339" y="5689141"/>
              <a:ext cx="2553156" cy="268147"/>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6"/>
            <p:cNvSpPr/>
            <p:nvPr/>
          </p:nvSpPr>
          <p:spPr>
            <a:xfrm rot="-5400000">
              <a:off x="-1331823" y="-1079764"/>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6"/>
            <p:cNvSpPr/>
            <p:nvPr/>
          </p:nvSpPr>
          <p:spPr>
            <a:xfrm rot="-5400000">
              <a:off x="-413699" y="-829583"/>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6"/>
            <p:cNvSpPr/>
            <p:nvPr/>
          </p:nvSpPr>
          <p:spPr>
            <a:xfrm rot="-5400000">
              <a:off x="-2722238" y="1390659"/>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6"/>
            <p:cNvSpPr/>
            <p:nvPr/>
          </p:nvSpPr>
          <p:spPr>
            <a:xfrm rot="-5400000">
              <a:off x="-3866449" y="8223650"/>
              <a:ext cx="2556549" cy="268151"/>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6"/>
            <p:cNvSpPr/>
            <p:nvPr/>
          </p:nvSpPr>
          <p:spPr>
            <a:xfrm rot="-5400000">
              <a:off x="-3866449" y="8223650"/>
              <a:ext cx="2556549" cy="268151"/>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6"/>
            <p:cNvSpPr/>
            <p:nvPr/>
          </p:nvSpPr>
          <p:spPr>
            <a:xfrm rot="-5400000">
              <a:off x="-2722238" y="1390659"/>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6"/>
            <p:cNvSpPr/>
            <p:nvPr/>
          </p:nvSpPr>
          <p:spPr>
            <a:xfrm rot="-5400000">
              <a:off x="-1331823" y="-1079764"/>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6"/>
            <p:cNvSpPr/>
            <p:nvPr/>
          </p:nvSpPr>
          <p:spPr>
            <a:xfrm rot="-5400000">
              <a:off x="-413699" y="-829583"/>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 name="Google Shape;435;p6"/>
          <p:cNvGrpSpPr/>
          <p:nvPr/>
        </p:nvGrpSpPr>
        <p:grpSpPr>
          <a:xfrm rot="10800000">
            <a:off x="614519" y="-1255848"/>
            <a:ext cx="1982975" cy="2013575"/>
            <a:chOff x="746900" y="-550225"/>
            <a:chExt cx="1982975" cy="2013575"/>
          </a:xfrm>
        </p:grpSpPr>
        <p:sp>
          <p:nvSpPr>
            <p:cNvPr id="436" name="Google Shape;436;p6"/>
            <p:cNvSpPr/>
            <p:nvPr/>
          </p:nvSpPr>
          <p:spPr>
            <a:xfrm>
              <a:off x="857425" y="-430200"/>
              <a:ext cx="1746850" cy="1775450"/>
            </a:xfrm>
            <a:custGeom>
              <a:avLst/>
              <a:gdLst/>
              <a:ahLst/>
              <a:cxnLst/>
              <a:rect l="l" t="t" r="r" b="b"/>
              <a:pathLst>
                <a:path w="69874" h="71018" extrusionOk="0">
                  <a:moveTo>
                    <a:pt x="0" y="71018"/>
                  </a:moveTo>
                  <a:lnTo>
                    <a:pt x="23258" y="47640"/>
                  </a:lnTo>
                  <a:lnTo>
                    <a:pt x="21067" y="32258"/>
                  </a:lnTo>
                  <a:lnTo>
                    <a:pt x="36760" y="15827"/>
                  </a:lnTo>
                  <a:lnTo>
                    <a:pt x="53571" y="15803"/>
                  </a:lnTo>
                  <a:lnTo>
                    <a:pt x="69874" y="0"/>
                  </a:lnTo>
                </a:path>
              </a:pathLst>
            </a:custGeom>
            <a:noFill/>
            <a:ln w="28575" cap="flat" cmpd="sng">
              <a:solidFill>
                <a:schemeClr val="accent1"/>
              </a:solidFill>
              <a:prstDash val="solid"/>
              <a:round/>
              <a:headEnd type="none" w="med" len="med"/>
              <a:tailEnd type="none" w="med" len="med"/>
            </a:ln>
            <a:effectLst>
              <a:outerShdw blurRad="128588" dist="19050" algn="bl" rotWithShape="0">
                <a:schemeClr val="accent1"/>
              </a:outerShdw>
            </a:effectLst>
          </p:spPr>
        </p:sp>
        <p:sp>
          <p:nvSpPr>
            <p:cNvPr id="437" name="Google Shape;437;p6"/>
            <p:cNvSpPr/>
            <p:nvPr/>
          </p:nvSpPr>
          <p:spPr>
            <a:xfrm>
              <a:off x="746900" y="1312750"/>
              <a:ext cx="150600" cy="1506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6"/>
            <p:cNvSpPr/>
            <p:nvPr/>
          </p:nvSpPr>
          <p:spPr>
            <a:xfrm>
              <a:off x="2579275" y="-550225"/>
              <a:ext cx="150600" cy="1506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6"/>
            <p:cNvSpPr/>
            <p:nvPr/>
          </p:nvSpPr>
          <p:spPr>
            <a:xfrm>
              <a:off x="857425" y="-430200"/>
              <a:ext cx="1746850" cy="1775450"/>
            </a:xfrm>
            <a:custGeom>
              <a:avLst/>
              <a:gdLst/>
              <a:ahLst/>
              <a:cxnLst/>
              <a:rect l="l" t="t" r="r" b="b"/>
              <a:pathLst>
                <a:path w="69874" h="71018" extrusionOk="0">
                  <a:moveTo>
                    <a:pt x="0" y="71018"/>
                  </a:moveTo>
                  <a:lnTo>
                    <a:pt x="23258" y="47640"/>
                  </a:lnTo>
                  <a:lnTo>
                    <a:pt x="21067" y="32258"/>
                  </a:lnTo>
                  <a:lnTo>
                    <a:pt x="36760" y="15827"/>
                  </a:lnTo>
                  <a:lnTo>
                    <a:pt x="53571" y="15803"/>
                  </a:lnTo>
                  <a:lnTo>
                    <a:pt x="69874" y="0"/>
                  </a:lnTo>
                </a:path>
              </a:pathLst>
            </a:cu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40"/>
        <p:cNvGrpSpPr/>
        <p:nvPr/>
      </p:nvGrpSpPr>
      <p:grpSpPr>
        <a:xfrm>
          <a:off x="0" y="0"/>
          <a:ext cx="0" cy="0"/>
          <a:chOff x="0" y="0"/>
          <a:chExt cx="0" cy="0"/>
        </a:xfrm>
      </p:grpSpPr>
      <p:grpSp>
        <p:nvGrpSpPr>
          <p:cNvPr id="441" name="Google Shape;441;p7"/>
          <p:cNvGrpSpPr/>
          <p:nvPr/>
        </p:nvGrpSpPr>
        <p:grpSpPr>
          <a:xfrm rot="5400000">
            <a:off x="2682300" y="624611"/>
            <a:ext cx="3769563" cy="11358057"/>
            <a:chOff x="-2722250" y="-1079764"/>
            <a:chExt cx="3769563" cy="11358057"/>
          </a:xfrm>
        </p:grpSpPr>
        <p:sp>
          <p:nvSpPr>
            <p:cNvPr id="442" name="Google Shape;442;p7"/>
            <p:cNvSpPr/>
            <p:nvPr/>
          </p:nvSpPr>
          <p:spPr>
            <a:xfrm rot="-5400000">
              <a:off x="-6425973" y="2892399"/>
              <a:ext cx="11223689" cy="3548098"/>
            </a:xfrm>
            <a:custGeom>
              <a:avLst/>
              <a:gdLst/>
              <a:ahLst/>
              <a:cxnLst/>
              <a:rect l="l" t="t" r="r" b="b"/>
              <a:pathLst>
                <a:path w="68226" h="21568" fill="none" extrusionOk="0">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w="28575" cap="rnd" cmpd="sng">
              <a:solidFill>
                <a:schemeClr val="accent1"/>
              </a:solidFill>
              <a:prstDash val="solid"/>
              <a:round/>
              <a:headEnd type="none" w="sm" len="sm"/>
              <a:tailEnd type="none" w="sm" len="sm"/>
            </a:ln>
            <a:effectLst>
              <a:outerShdw blurRad="128588" dist="190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7"/>
            <p:cNvSpPr/>
            <p:nvPr/>
          </p:nvSpPr>
          <p:spPr>
            <a:xfrm rot="-5400000">
              <a:off x="779166" y="3484700"/>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7"/>
            <p:cNvSpPr/>
            <p:nvPr/>
          </p:nvSpPr>
          <p:spPr>
            <a:xfrm rot="-5400000">
              <a:off x="-363339" y="5689141"/>
              <a:ext cx="2553156" cy="268147"/>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7"/>
            <p:cNvSpPr/>
            <p:nvPr/>
          </p:nvSpPr>
          <p:spPr>
            <a:xfrm rot="-5400000">
              <a:off x="-6425973" y="2892399"/>
              <a:ext cx="11223689" cy="3548098"/>
            </a:xfrm>
            <a:custGeom>
              <a:avLst/>
              <a:gdLst/>
              <a:ahLst/>
              <a:cxnLst/>
              <a:rect l="l" t="t" r="r" b="b"/>
              <a:pathLst>
                <a:path w="68226" h="21568" fill="none" extrusionOk="0">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7"/>
            <p:cNvSpPr/>
            <p:nvPr/>
          </p:nvSpPr>
          <p:spPr>
            <a:xfrm rot="-5400000">
              <a:off x="779166" y="3484700"/>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7"/>
            <p:cNvSpPr/>
            <p:nvPr/>
          </p:nvSpPr>
          <p:spPr>
            <a:xfrm rot="-5400000">
              <a:off x="-363339" y="5689141"/>
              <a:ext cx="2553156" cy="268147"/>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7"/>
            <p:cNvSpPr/>
            <p:nvPr/>
          </p:nvSpPr>
          <p:spPr>
            <a:xfrm rot="-5400000">
              <a:off x="-1331823" y="-1079764"/>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7"/>
            <p:cNvSpPr/>
            <p:nvPr/>
          </p:nvSpPr>
          <p:spPr>
            <a:xfrm rot="-5400000">
              <a:off x="-413699" y="-829583"/>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7"/>
            <p:cNvSpPr/>
            <p:nvPr/>
          </p:nvSpPr>
          <p:spPr>
            <a:xfrm rot="-5400000">
              <a:off x="-2722238" y="1390659"/>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7"/>
            <p:cNvSpPr/>
            <p:nvPr/>
          </p:nvSpPr>
          <p:spPr>
            <a:xfrm rot="-5400000">
              <a:off x="-3866449" y="8223650"/>
              <a:ext cx="2556549" cy="268151"/>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7"/>
            <p:cNvSpPr/>
            <p:nvPr/>
          </p:nvSpPr>
          <p:spPr>
            <a:xfrm rot="-5400000">
              <a:off x="-3866449" y="8223650"/>
              <a:ext cx="2556549" cy="268151"/>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7"/>
            <p:cNvSpPr/>
            <p:nvPr/>
          </p:nvSpPr>
          <p:spPr>
            <a:xfrm rot="-5400000">
              <a:off x="-2722238" y="1390659"/>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7"/>
            <p:cNvSpPr/>
            <p:nvPr/>
          </p:nvSpPr>
          <p:spPr>
            <a:xfrm rot="-5400000">
              <a:off x="-1331823" y="-1079764"/>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7"/>
            <p:cNvSpPr/>
            <p:nvPr/>
          </p:nvSpPr>
          <p:spPr>
            <a:xfrm rot="-5400000">
              <a:off x="-413699" y="-829583"/>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 name="Google Shape;456;p7"/>
          <p:cNvGrpSpPr/>
          <p:nvPr/>
        </p:nvGrpSpPr>
        <p:grpSpPr>
          <a:xfrm>
            <a:off x="8129425" y="-110899"/>
            <a:ext cx="4222888" cy="4088811"/>
            <a:chOff x="8129425" y="2555026"/>
            <a:chExt cx="4222888" cy="4088811"/>
          </a:xfrm>
        </p:grpSpPr>
        <p:sp>
          <p:nvSpPr>
            <p:cNvPr id="457" name="Google Shape;457;p7"/>
            <p:cNvSpPr/>
            <p:nvPr/>
          </p:nvSpPr>
          <p:spPr>
            <a:xfrm>
              <a:off x="8263502" y="2555026"/>
              <a:ext cx="4088811" cy="4088811"/>
            </a:xfrm>
            <a:custGeom>
              <a:avLst/>
              <a:gdLst/>
              <a:ahLst/>
              <a:cxnLst/>
              <a:rect l="l" t="t" r="r" b="b"/>
              <a:pathLst>
                <a:path w="21100" h="21100" fill="none" extrusionOk="0">
                  <a:moveTo>
                    <a:pt x="21100" y="21099"/>
                  </a:moveTo>
                  <a:lnTo>
                    <a:pt x="1" y="21099"/>
                  </a:lnTo>
                  <a:lnTo>
                    <a:pt x="1" y="3911"/>
                  </a:lnTo>
                  <a:lnTo>
                    <a:pt x="3809" y="0"/>
                  </a:lnTo>
                  <a:lnTo>
                    <a:pt x="21100" y="0"/>
                  </a:lnTo>
                  <a:close/>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7"/>
            <p:cNvSpPr/>
            <p:nvPr/>
          </p:nvSpPr>
          <p:spPr>
            <a:xfrm>
              <a:off x="8263502" y="2555026"/>
              <a:ext cx="4088811" cy="4088811"/>
            </a:xfrm>
            <a:custGeom>
              <a:avLst/>
              <a:gdLst/>
              <a:ahLst/>
              <a:cxnLst/>
              <a:rect l="l" t="t" r="r" b="b"/>
              <a:pathLst>
                <a:path w="21100" h="21100" fill="none" extrusionOk="0">
                  <a:moveTo>
                    <a:pt x="21100" y="21099"/>
                  </a:moveTo>
                  <a:lnTo>
                    <a:pt x="1" y="21099"/>
                  </a:lnTo>
                  <a:lnTo>
                    <a:pt x="1" y="3911"/>
                  </a:lnTo>
                  <a:lnTo>
                    <a:pt x="3809" y="0"/>
                  </a:lnTo>
                  <a:lnTo>
                    <a:pt x="21100" y="0"/>
                  </a:lnTo>
                  <a:close/>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7"/>
            <p:cNvSpPr/>
            <p:nvPr/>
          </p:nvSpPr>
          <p:spPr>
            <a:xfrm rot="-5400000">
              <a:off x="8064107" y="3895031"/>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7"/>
            <p:cNvSpPr/>
            <p:nvPr/>
          </p:nvSpPr>
          <p:spPr>
            <a:xfrm rot="-5400000">
              <a:off x="8064107" y="4854069"/>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7"/>
            <p:cNvSpPr/>
            <p:nvPr/>
          </p:nvSpPr>
          <p:spPr>
            <a:xfrm rot="-5400000">
              <a:off x="8064107" y="5813119"/>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7"/>
            <p:cNvSpPr/>
            <p:nvPr/>
          </p:nvSpPr>
          <p:spPr>
            <a:xfrm rot="-5400000">
              <a:off x="8064107" y="3895031"/>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7"/>
            <p:cNvSpPr/>
            <p:nvPr/>
          </p:nvSpPr>
          <p:spPr>
            <a:xfrm rot="-5400000">
              <a:off x="8064107" y="4854069"/>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7"/>
            <p:cNvSpPr/>
            <p:nvPr/>
          </p:nvSpPr>
          <p:spPr>
            <a:xfrm rot="-5400000">
              <a:off x="8064107" y="5813119"/>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 name="Google Shape;465;p7"/>
          <p:cNvGrpSpPr/>
          <p:nvPr/>
        </p:nvGrpSpPr>
        <p:grpSpPr>
          <a:xfrm>
            <a:off x="-2635762" y="-5215852"/>
            <a:ext cx="3769563" cy="11358057"/>
            <a:chOff x="-2635762" y="-5215852"/>
            <a:chExt cx="3769563" cy="11358057"/>
          </a:xfrm>
        </p:grpSpPr>
        <p:sp>
          <p:nvSpPr>
            <p:cNvPr id="466" name="Google Shape;466;p7"/>
            <p:cNvSpPr/>
            <p:nvPr/>
          </p:nvSpPr>
          <p:spPr>
            <a:xfrm rot="5400000">
              <a:off x="-6386165" y="-1378056"/>
              <a:ext cx="11223689" cy="3548098"/>
            </a:xfrm>
            <a:custGeom>
              <a:avLst/>
              <a:gdLst/>
              <a:ahLst/>
              <a:cxnLst/>
              <a:rect l="l" t="t" r="r" b="b"/>
              <a:pathLst>
                <a:path w="68226" h="21568" fill="none" extrusionOk="0">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w="28575" cap="rnd" cmpd="sng">
              <a:solidFill>
                <a:schemeClr val="accent1"/>
              </a:solidFill>
              <a:prstDash val="solid"/>
              <a:round/>
              <a:headEnd type="none" w="sm" len="sm"/>
              <a:tailEnd type="none" w="sm" len="sm"/>
            </a:ln>
            <a:effectLst>
              <a:outerShdw blurRad="128588" dist="190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7"/>
            <p:cNvSpPr/>
            <p:nvPr/>
          </p:nvSpPr>
          <p:spPr>
            <a:xfrm rot="5400000">
              <a:off x="-2635762" y="1309594"/>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7"/>
            <p:cNvSpPr/>
            <p:nvPr/>
          </p:nvSpPr>
          <p:spPr>
            <a:xfrm rot="5400000">
              <a:off x="-3778267" y="-894847"/>
              <a:ext cx="2553156" cy="268147"/>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7"/>
            <p:cNvSpPr/>
            <p:nvPr/>
          </p:nvSpPr>
          <p:spPr>
            <a:xfrm rot="5400000">
              <a:off x="-6386165" y="-1378056"/>
              <a:ext cx="11223689" cy="3548098"/>
            </a:xfrm>
            <a:custGeom>
              <a:avLst/>
              <a:gdLst/>
              <a:ahLst/>
              <a:cxnLst/>
              <a:rect l="l" t="t" r="r" b="b"/>
              <a:pathLst>
                <a:path w="68226" h="21568" fill="none" extrusionOk="0">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7"/>
            <p:cNvSpPr/>
            <p:nvPr/>
          </p:nvSpPr>
          <p:spPr>
            <a:xfrm rot="5400000">
              <a:off x="-2635762" y="1309594"/>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7"/>
            <p:cNvSpPr/>
            <p:nvPr/>
          </p:nvSpPr>
          <p:spPr>
            <a:xfrm rot="5400000">
              <a:off x="-3778267" y="-894847"/>
              <a:ext cx="2553156" cy="268147"/>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7"/>
            <p:cNvSpPr/>
            <p:nvPr/>
          </p:nvSpPr>
          <p:spPr>
            <a:xfrm rot="5400000">
              <a:off x="-524774" y="5874058"/>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7"/>
            <p:cNvSpPr/>
            <p:nvPr/>
          </p:nvSpPr>
          <p:spPr>
            <a:xfrm rot="5400000">
              <a:off x="-1442898" y="5623877"/>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7"/>
            <p:cNvSpPr/>
            <p:nvPr/>
          </p:nvSpPr>
          <p:spPr>
            <a:xfrm rot="5400000">
              <a:off x="865641" y="3403635"/>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7"/>
            <p:cNvSpPr/>
            <p:nvPr/>
          </p:nvSpPr>
          <p:spPr>
            <a:xfrm rot="5400000">
              <a:off x="-278550" y="-3429360"/>
              <a:ext cx="2556549" cy="268151"/>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7"/>
            <p:cNvSpPr/>
            <p:nvPr/>
          </p:nvSpPr>
          <p:spPr>
            <a:xfrm rot="5400000">
              <a:off x="-278550" y="-3429360"/>
              <a:ext cx="2556549" cy="268151"/>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7"/>
            <p:cNvSpPr/>
            <p:nvPr/>
          </p:nvSpPr>
          <p:spPr>
            <a:xfrm rot="5400000">
              <a:off x="865641" y="3403635"/>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7"/>
            <p:cNvSpPr/>
            <p:nvPr/>
          </p:nvSpPr>
          <p:spPr>
            <a:xfrm rot="5400000">
              <a:off x="-524774" y="5874058"/>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7"/>
            <p:cNvSpPr/>
            <p:nvPr/>
          </p:nvSpPr>
          <p:spPr>
            <a:xfrm rot="5400000">
              <a:off x="-1442898" y="5623877"/>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7"/>
            <p:cNvSpPr/>
            <p:nvPr/>
          </p:nvSpPr>
          <p:spPr>
            <a:xfrm rot="5400000">
              <a:off x="444111" y="1719457"/>
              <a:ext cx="415976" cy="268151"/>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7"/>
            <p:cNvSpPr/>
            <p:nvPr/>
          </p:nvSpPr>
          <p:spPr>
            <a:xfrm rot="5400000">
              <a:off x="444111" y="1719457"/>
              <a:ext cx="415976" cy="268151"/>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2" name="Google Shape;482;p7"/>
          <p:cNvSpPr txBox="1">
            <a:spLocks noGrp="1"/>
          </p:cNvSpPr>
          <p:nvPr>
            <p:ph type="title"/>
          </p:nvPr>
        </p:nvSpPr>
        <p:spPr>
          <a:xfrm>
            <a:off x="1690050" y="438850"/>
            <a:ext cx="5763900" cy="1181100"/>
          </a:xfrm>
          <a:prstGeom prst="rect">
            <a:avLst/>
          </a:prstGeom>
        </p:spPr>
        <p:txBody>
          <a:bodyPr spcFirstLastPara="1" wrap="square" lIns="91425" tIns="91425" rIns="91425" bIns="91425" anchor="t" anchorCtr="0">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
        <p:nvSpPr>
          <p:cNvPr id="483" name="Google Shape;483;p7"/>
          <p:cNvSpPr txBox="1">
            <a:spLocks noGrp="1"/>
          </p:cNvSpPr>
          <p:nvPr>
            <p:ph type="body" idx="1"/>
          </p:nvPr>
        </p:nvSpPr>
        <p:spPr>
          <a:xfrm>
            <a:off x="2541150" y="2050375"/>
            <a:ext cx="4061700" cy="19686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84"/>
        <p:cNvGrpSpPr/>
        <p:nvPr/>
      </p:nvGrpSpPr>
      <p:grpSpPr>
        <a:xfrm>
          <a:off x="0" y="0"/>
          <a:ext cx="0" cy="0"/>
          <a:chOff x="0" y="0"/>
          <a:chExt cx="0" cy="0"/>
        </a:xfrm>
      </p:grpSpPr>
      <p:sp>
        <p:nvSpPr>
          <p:cNvPr id="485" name="Google Shape;485;p8"/>
          <p:cNvSpPr txBox="1">
            <a:spLocks noGrp="1"/>
          </p:cNvSpPr>
          <p:nvPr>
            <p:ph type="title"/>
          </p:nvPr>
        </p:nvSpPr>
        <p:spPr>
          <a:xfrm>
            <a:off x="1251900" y="1284675"/>
            <a:ext cx="6640200" cy="2128800"/>
          </a:xfrm>
          <a:prstGeom prst="rect">
            <a:avLst/>
          </a:prstGeom>
        </p:spPr>
        <p:txBody>
          <a:bodyPr spcFirstLastPara="1" wrap="square" lIns="91425" tIns="91425" rIns="91425" bIns="91425" anchor="ctr" anchorCtr="0">
            <a:noAutofit/>
          </a:bodyPr>
          <a:lstStyle>
            <a:lvl1pPr lvl="0">
              <a:lnSpc>
                <a:spcPct val="90000"/>
              </a:lnSpc>
              <a:spcBef>
                <a:spcPts val="0"/>
              </a:spcBef>
              <a:spcAft>
                <a:spcPts val="0"/>
              </a:spcAft>
              <a:buSzPts val="7200"/>
              <a:buNone/>
              <a:defRPr sz="7200"/>
            </a:lvl1pPr>
            <a:lvl2pPr lvl="1">
              <a:lnSpc>
                <a:spcPct val="90000"/>
              </a:lnSpc>
              <a:spcBef>
                <a:spcPts val="0"/>
              </a:spcBef>
              <a:spcAft>
                <a:spcPts val="0"/>
              </a:spcAft>
              <a:buSzPts val="7200"/>
              <a:buNone/>
              <a:defRPr sz="7200"/>
            </a:lvl2pPr>
            <a:lvl3pPr lvl="2">
              <a:lnSpc>
                <a:spcPct val="90000"/>
              </a:lnSpc>
              <a:spcBef>
                <a:spcPts val="0"/>
              </a:spcBef>
              <a:spcAft>
                <a:spcPts val="0"/>
              </a:spcAft>
              <a:buSzPts val="7200"/>
              <a:buNone/>
              <a:defRPr sz="7200"/>
            </a:lvl3pPr>
            <a:lvl4pPr lvl="3">
              <a:lnSpc>
                <a:spcPct val="90000"/>
              </a:lnSpc>
              <a:spcBef>
                <a:spcPts val="0"/>
              </a:spcBef>
              <a:spcAft>
                <a:spcPts val="0"/>
              </a:spcAft>
              <a:buSzPts val="7200"/>
              <a:buNone/>
              <a:defRPr sz="7200"/>
            </a:lvl4pPr>
            <a:lvl5pPr lvl="4">
              <a:lnSpc>
                <a:spcPct val="90000"/>
              </a:lnSpc>
              <a:spcBef>
                <a:spcPts val="0"/>
              </a:spcBef>
              <a:spcAft>
                <a:spcPts val="0"/>
              </a:spcAft>
              <a:buSzPts val="7200"/>
              <a:buNone/>
              <a:defRPr sz="7200"/>
            </a:lvl5pPr>
            <a:lvl6pPr lvl="5">
              <a:lnSpc>
                <a:spcPct val="90000"/>
              </a:lnSpc>
              <a:spcBef>
                <a:spcPts val="0"/>
              </a:spcBef>
              <a:spcAft>
                <a:spcPts val="0"/>
              </a:spcAft>
              <a:buSzPts val="7200"/>
              <a:buNone/>
              <a:defRPr sz="7200"/>
            </a:lvl6pPr>
            <a:lvl7pPr lvl="6">
              <a:lnSpc>
                <a:spcPct val="90000"/>
              </a:lnSpc>
              <a:spcBef>
                <a:spcPts val="0"/>
              </a:spcBef>
              <a:spcAft>
                <a:spcPts val="0"/>
              </a:spcAft>
              <a:buSzPts val="7200"/>
              <a:buNone/>
              <a:defRPr sz="7200"/>
            </a:lvl7pPr>
            <a:lvl8pPr lvl="7">
              <a:lnSpc>
                <a:spcPct val="90000"/>
              </a:lnSpc>
              <a:spcBef>
                <a:spcPts val="0"/>
              </a:spcBef>
              <a:spcAft>
                <a:spcPts val="0"/>
              </a:spcAft>
              <a:buSzPts val="7200"/>
              <a:buNone/>
              <a:defRPr sz="7200"/>
            </a:lvl8pPr>
            <a:lvl9pPr lvl="8">
              <a:lnSpc>
                <a:spcPct val="90000"/>
              </a:lnSpc>
              <a:spcBef>
                <a:spcPts val="0"/>
              </a:spcBef>
              <a:spcAft>
                <a:spcPts val="0"/>
              </a:spcAft>
              <a:buSzPts val="7200"/>
              <a:buNone/>
              <a:defRPr sz="7200"/>
            </a:lvl9pPr>
          </a:lstStyle>
          <a:p>
            <a:endParaRPr/>
          </a:p>
        </p:txBody>
      </p:sp>
      <p:grpSp>
        <p:nvGrpSpPr>
          <p:cNvPr id="486" name="Google Shape;486;p8"/>
          <p:cNvGrpSpPr/>
          <p:nvPr/>
        </p:nvGrpSpPr>
        <p:grpSpPr>
          <a:xfrm rot="-5400000" flipH="1">
            <a:off x="5484825" y="4506281"/>
            <a:ext cx="4222888" cy="4088811"/>
            <a:chOff x="8129425" y="2555026"/>
            <a:chExt cx="4222888" cy="4088811"/>
          </a:xfrm>
        </p:grpSpPr>
        <p:sp>
          <p:nvSpPr>
            <p:cNvPr id="487" name="Google Shape;487;p8"/>
            <p:cNvSpPr/>
            <p:nvPr/>
          </p:nvSpPr>
          <p:spPr>
            <a:xfrm>
              <a:off x="8263502" y="2555026"/>
              <a:ext cx="4088811" cy="4088811"/>
            </a:xfrm>
            <a:custGeom>
              <a:avLst/>
              <a:gdLst/>
              <a:ahLst/>
              <a:cxnLst/>
              <a:rect l="l" t="t" r="r" b="b"/>
              <a:pathLst>
                <a:path w="21100" h="21100" fill="none" extrusionOk="0">
                  <a:moveTo>
                    <a:pt x="21100" y="21099"/>
                  </a:moveTo>
                  <a:lnTo>
                    <a:pt x="1" y="21099"/>
                  </a:lnTo>
                  <a:lnTo>
                    <a:pt x="1" y="3911"/>
                  </a:lnTo>
                  <a:lnTo>
                    <a:pt x="3809" y="0"/>
                  </a:lnTo>
                  <a:lnTo>
                    <a:pt x="21100" y="0"/>
                  </a:lnTo>
                  <a:close/>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8"/>
            <p:cNvSpPr/>
            <p:nvPr/>
          </p:nvSpPr>
          <p:spPr>
            <a:xfrm>
              <a:off x="8263502" y="2555026"/>
              <a:ext cx="4088811" cy="4088811"/>
            </a:xfrm>
            <a:custGeom>
              <a:avLst/>
              <a:gdLst/>
              <a:ahLst/>
              <a:cxnLst/>
              <a:rect l="l" t="t" r="r" b="b"/>
              <a:pathLst>
                <a:path w="21100" h="21100" fill="none" extrusionOk="0">
                  <a:moveTo>
                    <a:pt x="21100" y="21099"/>
                  </a:moveTo>
                  <a:lnTo>
                    <a:pt x="1" y="21099"/>
                  </a:lnTo>
                  <a:lnTo>
                    <a:pt x="1" y="3911"/>
                  </a:lnTo>
                  <a:lnTo>
                    <a:pt x="3809" y="0"/>
                  </a:lnTo>
                  <a:lnTo>
                    <a:pt x="21100" y="0"/>
                  </a:lnTo>
                  <a:close/>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8"/>
            <p:cNvSpPr/>
            <p:nvPr/>
          </p:nvSpPr>
          <p:spPr>
            <a:xfrm rot="-5400000">
              <a:off x="8064107" y="3895031"/>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8"/>
            <p:cNvSpPr/>
            <p:nvPr/>
          </p:nvSpPr>
          <p:spPr>
            <a:xfrm rot="-5400000">
              <a:off x="8064107" y="4854069"/>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8"/>
            <p:cNvSpPr/>
            <p:nvPr/>
          </p:nvSpPr>
          <p:spPr>
            <a:xfrm rot="-5400000">
              <a:off x="8064107" y="5813119"/>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8"/>
            <p:cNvSpPr/>
            <p:nvPr/>
          </p:nvSpPr>
          <p:spPr>
            <a:xfrm rot="-5400000">
              <a:off x="8064107" y="3895031"/>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8"/>
            <p:cNvSpPr/>
            <p:nvPr/>
          </p:nvSpPr>
          <p:spPr>
            <a:xfrm rot="-5400000">
              <a:off x="8064107" y="4854069"/>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8"/>
            <p:cNvSpPr/>
            <p:nvPr/>
          </p:nvSpPr>
          <p:spPr>
            <a:xfrm rot="-5400000">
              <a:off x="8064107" y="5813119"/>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5" name="Google Shape;495;p8"/>
          <p:cNvGrpSpPr/>
          <p:nvPr/>
        </p:nvGrpSpPr>
        <p:grpSpPr>
          <a:xfrm rot="10800000" flipH="1">
            <a:off x="8272302" y="-5544304"/>
            <a:ext cx="3769563" cy="11358057"/>
            <a:chOff x="-2722250" y="-1079764"/>
            <a:chExt cx="3769563" cy="11358057"/>
          </a:xfrm>
        </p:grpSpPr>
        <p:sp>
          <p:nvSpPr>
            <p:cNvPr id="496" name="Google Shape;496;p8"/>
            <p:cNvSpPr/>
            <p:nvPr/>
          </p:nvSpPr>
          <p:spPr>
            <a:xfrm rot="-5400000">
              <a:off x="-6425973" y="2892399"/>
              <a:ext cx="11223689" cy="3548098"/>
            </a:xfrm>
            <a:custGeom>
              <a:avLst/>
              <a:gdLst/>
              <a:ahLst/>
              <a:cxnLst/>
              <a:rect l="l" t="t" r="r" b="b"/>
              <a:pathLst>
                <a:path w="68226" h="21568" fill="none" extrusionOk="0">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w="28575" cap="rnd" cmpd="sng">
              <a:solidFill>
                <a:schemeClr val="accent1"/>
              </a:solidFill>
              <a:prstDash val="solid"/>
              <a:round/>
              <a:headEnd type="none" w="sm" len="sm"/>
              <a:tailEnd type="none" w="sm" len="sm"/>
            </a:ln>
            <a:effectLst>
              <a:outerShdw blurRad="128588" dist="190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8"/>
            <p:cNvSpPr/>
            <p:nvPr/>
          </p:nvSpPr>
          <p:spPr>
            <a:xfrm rot="-5400000">
              <a:off x="779166" y="3484700"/>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8"/>
            <p:cNvSpPr/>
            <p:nvPr/>
          </p:nvSpPr>
          <p:spPr>
            <a:xfrm rot="-5400000">
              <a:off x="-363339" y="5689141"/>
              <a:ext cx="2553156" cy="268147"/>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8"/>
            <p:cNvSpPr/>
            <p:nvPr/>
          </p:nvSpPr>
          <p:spPr>
            <a:xfrm rot="-5400000">
              <a:off x="-6425973" y="2892399"/>
              <a:ext cx="11223689" cy="3548098"/>
            </a:xfrm>
            <a:custGeom>
              <a:avLst/>
              <a:gdLst/>
              <a:ahLst/>
              <a:cxnLst/>
              <a:rect l="l" t="t" r="r" b="b"/>
              <a:pathLst>
                <a:path w="68226" h="21568" fill="none" extrusionOk="0">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8"/>
            <p:cNvSpPr/>
            <p:nvPr/>
          </p:nvSpPr>
          <p:spPr>
            <a:xfrm rot="-5400000">
              <a:off x="779166" y="3484700"/>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8"/>
            <p:cNvSpPr/>
            <p:nvPr/>
          </p:nvSpPr>
          <p:spPr>
            <a:xfrm rot="-5400000">
              <a:off x="-363339" y="5689141"/>
              <a:ext cx="2553156" cy="268147"/>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8"/>
            <p:cNvSpPr/>
            <p:nvPr/>
          </p:nvSpPr>
          <p:spPr>
            <a:xfrm rot="-5400000">
              <a:off x="-1331823" y="-1079764"/>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8"/>
            <p:cNvSpPr/>
            <p:nvPr/>
          </p:nvSpPr>
          <p:spPr>
            <a:xfrm rot="-5400000">
              <a:off x="-413699" y="-829583"/>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8"/>
            <p:cNvSpPr/>
            <p:nvPr/>
          </p:nvSpPr>
          <p:spPr>
            <a:xfrm rot="-5400000">
              <a:off x="-2722238" y="1390659"/>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8"/>
            <p:cNvSpPr/>
            <p:nvPr/>
          </p:nvSpPr>
          <p:spPr>
            <a:xfrm rot="-5400000">
              <a:off x="-3866449" y="8223650"/>
              <a:ext cx="2556549" cy="268151"/>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8"/>
            <p:cNvSpPr/>
            <p:nvPr/>
          </p:nvSpPr>
          <p:spPr>
            <a:xfrm rot="-5400000">
              <a:off x="-3866449" y="8223650"/>
              <a:ext cx="2556549" cy="268151"/>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8"/>
            <p:cNvSpPr/>
            <p:nvPr/>
          </p:nvSpPr>
          <p:spPr>
            <a:xfrm rot="-5400000">
              <a:off x="-2722238" y="1390659"/>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8"/>
            <p:cNvSpPr/>
            <p:nvPr/>
          </p:nvSpPr>
          <p:spPr>
            <a:xfrm rot="-5400000">
              <a:off x="-1331823" y="-1079764"/>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8"/>
            <p:cNvSpPr/>
            <p:nvPr/>
          </p:nvSpPr>
          <p:spPr>
            <a:xfrm rot="-5400000">
              <a:off x="-413699" y="-829583"/>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 name="Google Shape;510;p8"/>
          <p:cNvGrpSpPr/>
          <p:nvPr/>
        </p:nvGrpSpPr>
        <p:grpSpPr>
          <a:xfrm rot="5400000" flipH="1">
            <a:off x="-557306" y="-3451592"/>
            <a:ext cx="4222888" cy="4088811"/>
            <a:chOff x="8129425" y="2555026"/>
            <a:chExt cx="4222888" cy="4088811"/>
          </a:xfrm>
        </p:grpSpPr>
        <p:sp>
          <p:nvSpPr>
            <p:cNvPr id="511" name="Google Shape;511;p8"/>
            <p:cNvSpPr/>
            <p:nvPr/>
          </p:nvSpPr>
          <p:spPr>
            <a:xfrm>
              <a:off x="8263502" y="2555026"/>
              <a:ext cx="4088811" cy="4088811"/>
            </a:xfrm>
            <a:custGeom>
              <a:avLst/>
              <a:gdLst/>
              <a:ahLst/>
              <a:cxnLst/>
              <a:rect l="l" t="t" r="r" b="b"/>
              <a:pathLst>
                <a:path w="21100" h="21100" fill="none" extrusionOk="0">
                  <a:moveTo>
                    <a:pt x="21100" y="21099"/>
                  </a:moveTo>
                  <a:lnTo>
                    <a:pt x="1" y="21099"/>
                  </a:lnTo>
                  <a:lnTo>
                    <a:pt x="1" y="3911"/>
                  </a:lnTo>
                  <a:lnTo>
                    <a:pt x="3809" y="0"/>
                  </a:lnTo>
                  <a:lnTo>
                    <a:pt x="21100" y="0"/>
                  </a:lnTo>
                  <a:close/>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8"/>
            <p:cNvSpPr/>
            <p:nvPr/>
          </p:nvSpPr>
          <p:spPr>
            <a:xfrm>
              <a:off x="8263502" y="2555026"/>
              <a:ext cx="4088811" cy="4088811"/>
            </a:xfrm>
            <a:custGeom>
              <a:avLst/>
              <a:gdLst/>
              <a:ahLst/>
              <a:cxnLst/>
              <a:rect l="l" t="t" r="r" b="b"/>
              <a:pathLst>
                <a:path w="21100" h="21100" fill="none" extrusionOk="0">
                  <a:moveTo>
                    <a:pt x="21100" y="21099"/>
                  </a:moveTo>
                  <a:lnTo>
                    <a:pt x="1" y="21099"/>
                  </a:lnTo>
                  <a:lnTo>
                    <a:pt x="1" y="3911"/>
                  </a:lnTo>
                  <a:lnTo>
                    <a:pt x="3809" y="0"/>
                  </a:lnTo>
                  <a:lnTo>
                    <a:pt x="21100" y="0"/>
                  </a:lnTo>
                  <a:close/>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8"/>
            <p:cNvSpPr/>
            <p:nvPr/>
          </p:nvSpPr>
          <p:spPr>
            <a:xfrm rot="-5400000">
              <a:off x="8064107" y="3895031"/>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8"/>
            <p:cNvSpPr/>
            <p:nvPr/>
          </p:nvSpPr>
          <p:spPr>
            <a:xfrm rot="-5400000">
              <a:off x="8064107" y="4854069"/>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8"/>
            <p:cNvSpPr/>
            <p:nvPr/>
          </p:nvSpPr>
          <p:spPr>
            <a:xfrm rot="-5400000">
              <a:off x="8064107" y="5813119"/>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8"/>
            <p:cNvSpPr/>
            <p:nvPr/>
          </p:nvSpPr>
          <p:spPr>
            <a:xfrm rot="-5400000">
              <a:off x="8064107" y="3895031"/>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8"/>
            <p:cNvSpPr/>
            <p:nvPr/>
          </p:nvSpPr>
          <p:spPr>
            <a:xfrm rot="-5400000">
              <a:off x="8064107" y="4854069"/>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8"/>
            <p:cNvSpPr/>
            <p:nvPr/>
          </p:nvSpPr>
          <p:spPr>
            <a:xfrm rot="-5400000">
              <a:off x="8064107" y="5813119"/>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9" name="Google Shape;519;p8"/>
          <p:cNvGrpSpPr/>
          <p:nvPr/>
        </p:nvGrpSpPr>
        <p:grpSpPr>
          <a:xfrm rot="5400000" flipH="1">
            <a:off x="-6692119" y="-1358592"/>
            <a:ext cx="3769563" cy="11358057"/>
            <a:chOff x="-2722250" y="-1079764"/>
            <a:chExt cx="3769563" cy="11358057"/>
          </a:xfrm>
        </p:grpSpPr>
        <p:sp>
          <p:nvSpPr>
            <p:cNvPr id="520" name="Google Shape;520;p8"/>
            <p:cNvSpPr/>
            <p:nvPr/>
          </p:nvSpPr>
          <p:spPr>
            <a:xfrm rot="-5400000">
              <a:off x="-6425973" y="2892399"/>
              <a:ext cx="11223689" cy="3548098"/>
            </a:xfrm>
            <a:custGeom>
              <a:avLst/>
              <a:gdLst/>
              <a:ahLst/>
              <a:cxnLst/>
              <a:rect l="l" t="t" r="r" b="b"/>
              <a:pathLst>
                <a:path w="68226" h="21568" fill="none" extrusionOk="0">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w="28575" cap="rnd" cmpd="sng">
              <a:solidFill>
                <a:schemeClr val="accent1"/>
              </a:solidFill>
              <a:prstDash val="solid"/>
              <a:round/>
              <a:headEnd type="none" w="sm" len="sm"/>
              <a:tailEnd type="none" w="sm" len="sm"/>
            </a:ln>
            <a:effectLst>
              <a:outerShdw blurRad="128588" dist="190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8"/>
            <p:cNvSpPr/>
            <p:nvPr/>
          </p:nvSpPr>
          <p:spPr>
            <a:xfrm rot="-5400000">
              <a:off x="779166" y="3484700"/>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8"/>
            <p:cNvSpPr/>
            <p:nvPr/>
          </p:nvSpPr>
          <p:spPr>
            <a:xfrm rot="-5400000">
              <a:off x="-363339" y="5689141"/>
              <a:ext cx="2553156" cy="268147"/>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8"/>
            <p:cNvSpPr/>
            <p:nvPr/>
          </p:nvSpPr>
          <p:spPr>
            <a:xfrm rot="-5400000">
              <a:off x="-6425973" y="2892399"/>
              <a:ext cx="11223689" cy="3548098"/>
            </a:xfrm>
            <a:custGeom>
              <a:avLst/>
              <a:gdLst/>
              <a:ahLst/>
              <a:cxnLst/>
              <a:rect l="l" t="t" r="r" b="b"/>
              <a:pathLst>
                <a:path w="68226" h="21568" fill="none" extrusionOk="0">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8"/>
            <p:cNvSpPr/>
            <p:nvPr/>
          </p:nvSpPr>
          <p:spPr>
            <a:xfrm rot="-5400000">
              <a:off x="779166" y="3484700"/>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8"/>
            <p:cNvSpPr/>
            <p:nvPr/>
          </p:nvSpPr>
          <p:spPr>
            <a:xfrm rot="-5400000">
              <a:off x="-363339" y="5689141"/>
              <a:ext cx="2553156" cy="268147"/>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8"/>
            <p:cNvSpPr/>
            <p:nvPr/>
          </p:nvSpPr>
          <p:spPr>
            <a:xfrm rot="-5400000">
              <a:off x="-1331823" y="-1079764"/>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8"/>
            <p:cNvSpPr/>
            <p:nvPr/>
          </p:nvSpPr>
          <p:spPr>
            <a:xfrm rot="-5400000">
              <a:off x="-413699" y="-829583"/>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8"/>
            <p:cNvSpPr/>
            <p:nvPr/>
          </p:nvSpPr>
          <p:spPr>
            <a:xfrm rot="-5400000">
              <a:off x="-2722238" y="1390659"/>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8"/>
            <p:cNvSpPr/>
            <p:nvPr/>
          </p:nvSpPr>
          <p:spPr>
            <a:xfrm rot="-5400000">
              <a:off x="-3866449" y="8223650"/>
              <a:ext cx="2556549" cy="268151"/>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8"/>
            <p:cNvSpPr/>
            <p:nvPr/>
          </p:nvSpPr>
          <p:spPr>
            <a:xfrm rot="-5400000">
              <a:off x="-3866449" y="8223650"/>
              <a:ext cx="2556549" cy="268151"/>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8"/>
            <p:cNvSpPr/>
            <p:nvPr/>
          </p:nvSpPr>
          <p:spPr>
            <a:xfrm rot="-5400000">
              <a:off x="-2722238" y="1390659"/>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8"/>
            <p:cNvSpPr/>
            <p:nvPr/>
          </p:nvSpPr>
          <p:spPr>
            <a:xfrm rot="-5400000">
              <a:off x="-1331823" y="-1079764"/>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8"/>
            <p:cNvSpPr/>
            <p:nvPr/>
          </p:nvSpPr>
          <p:spPr>
            <a:xfrm rot="-5400000">
              <a:off x="-413699" y="-829583"/>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95"/>
        <p:cNvGrpSpPr/>
        <p:nvPr/>
      </p:nvGrpSpPr>
      <p:grpSpPr>
        <a:xfrm>
          <a:off x="0" y="0"/>
          <a:ext cx="0" cy="0"/>
          <a:chOff x="0" y="0"/>
          <a:chExt cx="0" cy="0"/>
        </a:xfrm>
      </p:grpSpPr>
      <p:sp>
        <p:nvSpPr>
          <p:cNvPr id="596" name="Google Shape;596;p10"/>
          <p:cNvSpPr/>
          <p:nvPr/>
        </p:nvSpPr>
        <p:spPr>
          <a:xfrm>
            <a:off x="0" y="0"/>
            <a:ext cx="6742200" cy="5143500"/>
          </a:xfrm>
          <a:prstGeom prst="rect">
            <a:avLst/>
          </a:prstGeom>
          <a:gradFill>
            <a:gsLst>
              <a:gs pos="0">
                <a:srgbClr val="000000">
                  <a:alpha val="45490"/>
                </a:srgbClr>
              </a:gs>
              <a:gs pos="100000">
                <a:srgbClr val="3D3E40">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7" name="Google Shape;597;p10"/>
          <p:cNvGrpSpPr/>
          <p:nvPr/>
        </p:nvGrpSpPr>
        <p:grpSpPr>
          <a:xfrm rot="5400000" flipH="1">
            <a:off x="-557306" y="-3451592"/>
            <a:ext cx="4222888" cy="4088811"/>
            <a:chOff x="8129425" y="2555026"/>
            <a:chExt cx="4222888" cy="4088811"/>
          </a:xfrm>
        </p:grpSpPr>
        <p:sp>
          <p:nvSpPr>
            <p:cNvPr id="598" name="Google Shape;598;p10"/>
            <p:cNvSpPr/>
            <p:nvPr/>
          </p:nvSpPr>
          <p:spPr>
            <a:xfrm>
              <a:off x="8263502" y="2555026"/>
              <a:ext cx="4088811" cy="4088811"/>
            </a:xfrm>
            <a:custGeom>
              <a:avLst/>
              <a:gdLst/>
              <a:ahLst/>
              <a:cxnLst/>
              <a:rect l="l" t="t" r="r" b="b"/>
              <a:pathLst>
                <a:path w="21100" h="21100" fill="none" extrusionOk="0">
                  <a:moveTo>
                    <a:pt x="21100" y="21099"/>
                  </a:moveTo>
                  <a:lnTo>
                    <a:pt x="1" y="21099"/>
                  </a:lnTo>
                  <a:lnTo>
                    <a:pt x="1" y="3911"/>
                  </a:lnTo>
                  <a:lnTo>
                    <a:pt x="3809" y="0"/>
                  </a:lnTo>
                  <a:lnTo>
                    <a:pt x="21100" y="0"/>
                  </a:lnTo>
                  <a:close/>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10"/>
            <p:cNvSpPr/>
            <p:nvPr/>
          </p:nvSpPr>
          <p:spPr>
            <a:xfrm>
              <a:off x="8263502" y="2555026"/>
              <a:ext cx="4088811" cy="4088811"/>
            </a:xfrm>
            <a:custGeom>
              <a:avLst/>
              <a:gdLst/>
              <a:ahLst/>
              <a:cxnLst/>
              <a:rect l="l" t="t" r="r" b="b"/>
              <a:pathLst>
                <a:path w="21100" h="21100" fill="none" extrusionOk="0">
                  <a:moveTo>
                    <a:pt x="21100" y="21099"/>
                  </a:moveTo>
                  <a:lnTo>
                    <a:pt x="1" y="21099"/>
                  </a:lnTo>
                  <a:lnTo>
                    <a:pt x="1" y="3911"/>
                  </a:lnTo>
                  <a:lnTo>
                    <a:pt x="3809" y="0"/>
                  </a:lnTo>
                  <a:lnTo>
                    <a:pt x="21100" y="0"/>
                  </a:lnTo>
                  <a:close/>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10"/>
            <p:cNvSpPr/>
            <p:nvPr/>
          </p:nvSpPr>
          <p:spPr>
            <a:xfrm rot="-5400000">
              <a:off x="8064107" y="3895031"/>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10"/>
            <p:cNvSpPr/>
            <p:nvPr/>
          </p:nvSpPr>
          <p:spPr>
            <a:xfrm rot="-5400000">
              <a:off x="8064107" y="4854069"/>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10"/>
            <p:cNvSpPr/>
            <p:nvPr/>
          </p:nvSpPr>
          <p:spPr>
            <a:xfrm rot="-5400000">
              <a:off x="8064107" y="5813119"/>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10"/>
            <p:cNvSpPr/>
            <p:nvPr/>
          </p:nvSpPr>
          <p:spPr>
            <a:xfrm rot="-5400000">
              <a:off x="8064107" y="3895031"/>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10"/>
            <p:cNvSpPr/>
            <p:nvPr/>
          </p:nvSpPr>
          <p:spPr>
            <a:xfrm rot="-5400000">
              <a:off x="8064107" y="4854069"/>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10"/>
            <p:cNvSpPr/>
            <p:nvPr/>
          </p:nvSpPr>
          <p:spPr>
            <a:xfrm rot="-5400000">
              <a:off x="8064107" y="5813119"/>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6" name="Google Shape;606;p10"/>
          <p:cNvGrpSpPr/>
          <p:nvPr/>
        </p:nvGrpSpPr>
        <p:grpSpPr>
          <a:xfrm>
            <a:off x="5933938" y="3940986"/>
            <a:ext cx="3769563" cy="11358057"/>
            <a:chOff x="-2722250" y="-1079764"/>
            <a:chExt cx="3769563" cy="11358057"/>
          </a:xfrm>
        </p:grpSpPr>
        <p:sp>
          <p:nvSpPr>
            <p:cNvPr id="607" name="Google Shape;607;p10"/>
            <p:cNvSpPr/>
            <p:nvPr/>
          </p:nvSpPr>
          <p:spPr>
            <a:xfrm rot="-5400000">
              <a:off x="-6425973" y="2892399"/>
              <a:ext cx="11223689" cy="3548098"/>
            </a:xfrm>
            <a:custGeom>
              <a:avLst/>
              <a:gdLst/>
              <a:ahLst/>
              <a:cxnLst/>
              <a:rect l="l" t="t" r="r" b="b"/>
              <a:pathLst>
                <a:path w="68226" h="21568" fill="none" extrusionOk="0">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w="28575" cap="rnd" cmpd="sng">
              <a:solidFill>
                <a:schemeClr val="accent1"/>
              </a:solidFill>
              <a:prstDash val="solid"/>
              <a:round/>
              <a:headEnd type="none" w="sm" len="sm"/>
              <a:tailEnd type="none" w="sm" len="sm"/>
            </a:ln>
            <a:effectLst>
              <a:outerShdw blurRad="128588" dist="190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10"/>
            <p:cNvSpPr/>
            <p:nvPr/>
          </p:nvSpPr>
          <p:spPr>
            <a:xfrm rot="-5400000">
              <a:off x="779166" y="3484700"/>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10"/>
            <p:cNvSpPr/>
            <p:nvPr/>
          </p:nvSpPr>
          <p:spPr>
            <a:xfrm rot="-5400000">
              <a:off x="-363339" y="5689141"/>
              <a:ext cx="2553156" cy="268147"/>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10"/>
            <p:cNvSpPr/>
            <p:nvPr/>
          </p:nvSpPr>
          <p:spPr>
            <a:xfrm rot="-5400000">
              <a:off x="-6425973" y="2892399"/>
              <a:ext cx="11223689" cy="3548098"/>
            </a:xfrm>
            <a:custGeom>
              <a:avLst/>
              <a:gdLst/>
              <a:ahLst/>
              <a:cxnLst/>
              <a:rect l="l" t="t" r="r" b="b"/>
              <a:pathLst>
                <a:path w="68226" h="21568" fill="none" extrusionOk="0">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10"/>
            <p:cNvSpPr/>
            <p:nvPr/>
          </p:nvSpPr>
          <p:spPr>
            <a:xfrm rot="-5400000">
              <a:off x="779166" y="3484700"/>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10"/>
            <p:cNvSpPr/>
            <p:nvPr/>
          </p:nvSpPr>
          <p:spPr>
            <a:xfrm rot="-5400000">
              <a:off x="-363339" y="5689141"/>
              <a:ext cx="2553156" cy="268147"/>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10"/>
            <p:cNvSpPr/>
            <p:nvPr/>
          </p:nvSpPr>
          <p:spPr>
            <a:xfrm rot="-5400000">
              <a:off x="-1331823" y="-1079764"/>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10"/>
            <p:cNvSpPr/>
            <p:nvPr/>
          </p:nvSpPr>
          <p:spPr>
            <a:xfrm rot="-5400000">
              <a:off x="-413699" y="-829583"/>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10"/>
            <p:cNvSpPr/>
            <p:nvPr/>
          </p:nvSpPr>
          <p:spPr>
            <a:xfrm rot="-5400000">
              <a:off x="-2722238" y="1390659"/>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10"/>
            <p:cNvSpPr/>
            <p:nvPr/>
          </p:nvSpPr>
          <p:spPr>
            <a:xfrm rot="-5400000">
              <a:off x="-3866449" y="8223650"/>
              <a:ext cx="2556549" cy="268151"/>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10"/>
            <p:cNvSpPr/>
            <p:nvPr/>
          </p:nvSpPr>
          <p:spPr>
            <a:xfrm rot="-5400000">
              <a:off x="-3866449" y="8223650"/>
              <a:ext cx="2556549" cy="268151"/>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10"/>
            <p:cNvSpPr/>
            <p:nvPr/>
          </p:nvSpPr>
          <p:spPr>
            <a:xfrm rot="-5400000">
              <a:off x="-2722238" y="1390659"/>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10"/>
            <p:cNvSpPr/>
            <p:nvPr/>
          </p:nvSpPr>
          <p:spPr>
            <a:xfrm rot="-5400000">
              <a:off x="-1331823" y="-1079764"/>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10"/>
            <p:cNvSpPr/>
            <p:nvPr/>
          </p:nvSpPr>
          <p:spPr>
            <a:xfrm rot="-5400000">
              <a:off x="-413699" y="-829583"/>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1" name="Google Shape;621;p10"/>
          <p:cNvSpPr txBox="1">
            <a:spLocks noGrp="1"/>
          </p:cNvSpPr>
          <p:nvPr>
            <p:ph type="title"/>
          </p:nvPr>
        </p:nvSpPr>
        <p:spPr>
          <a:xfrm>
            <a:off x="713225" y="2297675"/>
            <a:ext cx="3801000" cy="24048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300"/>
              <a:buNone/>
              <a:defRPr/>
            </a:lvl1pPr>
            <a:lvl2pPr lvl="1" algn="l" rtl="0">
              <a:spcBef>
                <a:spcPts val="0"/>
              </a:spcBef>
              <a:spcAft>
                <a:spcPts val="0"/>
              </a:spcAft>
              <a:buSzPts val="3300"/>
              <a:buNone/>
              <a:defRPr/>
            </a:lvl2pPr>
            <a:lvl3pPr lvl="2" algn="l" rtl="0">
              <a:spcBef>
                <a:spcPts val="0"/>
              </a:spcBef>
              <a:spcAft>
                <a:spcPts val="0"/>
              </a:spcAft>
              <a:buSzPts val="3300"/>
              <a:buNone/>
              <a:defRPr/>
            </a:lvl3pPr>
            <a:lvl4pPr lvl="3" algn="l" rtl="0">
              <a:spcBef>
                <a:spcPts val="0"/>
              </a:spcBef>
              <a:spcAft>
                <a:spcPts val="0"/>
              </a:spcAft>
              <a:buSzPts val="3300"/>
              <a:buNone/>
              <a:defRPr/>
            </a:lvl4pPr>
            <a:lvl5pPr lvl="4" algn="l" rtl="0">
              <a:spcBef>
                <a:spcPts val="0"/>
              </a:spcBef>
              <a:spcAft>
                <a:spcPts val="0"/>
              </a:spcAft>
              <a:buSzPts val="3300"/>
              <a:buNone/>
              <a:defRPr/>
            </a:lvl5pPr>
            <a:lvl6pPr lvl="5" algn="l" rtl="0">
              <a:spcBef>
                <a:spcPts val="0"/>
              </a:spcBef>
              <a:spcAft>
                <a:spcPts val="0"/>
              </a:spcAft>
              <a:buSzPts val="3300"/>
              <a:buNone/>
              <a:defRPr/>
            </a:lvl6pPr>
            <a:lvl7pPr lvl="6" algn="l" rtl="0">
              <a:spcBef>
                <a:spcPts val="0"/>
              </a:spcBef>
              <a:spcAft>
                <a:spcPts val="0"/>
              </a:spcAft>
              <a:buSzPts val="3300"/>
              <a:buNone/>
              <a:defRPr/>
            </a:lvl7pPr>
            <a:lvl8pPr lvl="7" algn="l" rtl="0">
              <a:spcBef>
                <a:spcPts val="0"/>
              </a:spcBef>
              <a:spcAft>
                <a:spcPts val="0"/>
              </a:spcAft>
              <a:buSzPts val="3300"/>
              <a:buNone/>
              <a:defRPr/>
            </a:lvl8pPr>
            <a:lvl9pPr lvl="8" algn="l" rtl="0">
              <a:spcBef>
                <a:spcPts val="0"/>
              </a:spcBef>
              <a:spcAft>
                <a:spcPts val="0"/>
              </a:spcAft>
              <a:buSzPts val="33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622"/>
        <p:cNvGrpSpPr/>
        <p:nvPr/>
      </p:nvGrpSpPr>
      <p:grpSpPr>
        <a:xfrm>
          <a:off x="0" y="0"/>
          <a:ext cx="0" cy="0"/>
          <a:chOff x="0" y="0"/>
          <a:chExt cx="0" cy="0"/>
        </a:xfrm>
      </p:grpSpPr>
      <p:sp>
        <p:nvSpPr>
          <p:cNvPr id="623" name="Google Shape;623;p11"/>
          <p:cNvSpPr txBox="1">
            <a:spLocks noGrp="1"/>
          </p:cNvSpPr>
          <p:nvPr>
            <p:ph type="title" hasCustomPrompt="1"/>
          </p:nvPr>
        </p:nvSpPr>
        <p:spPr>
          <a:xfrm>
            <a:off x="1214250" y="1264825"/>
            <a:ext cx="6715500" cy="1285800"/>
          </a:xfrm>
          <a:prstGeom prst="rect">
            <a:avLst/>
          </a:prstGeom>
        </p:spPr>
        <p:txBody>
          <a:bodyPr spcFirstLastPara="1" wrap="square" lIns="91425" tIns="91425" rIns="91425" bIns="91425" anchor="b" anchorCtr="0">
            <a:noAutofit/>
          </a:bodyPr>
          <a:lstStyle>
            <a:lvl1pPr lvl="0" algn="ctr">
              <a:spcBef>
                <a:spcPts val="0"/>
              </a:spcBef>
              <a:spcAft>
                <a:spcPts val="0"/>
              </a:spcAft>
              <a:buSzPts val="8700"/>
              <a:buNone/>
              <a:defRPr sz="8700"/>
            </a:lvl1pPr>
            <a:lvl2pPr lvl="1" algn="ctr">
              <a:spcBef>
                <a:spcPts val="0"/>
              </a:spcBef>
              <a:spcAft>
                <a:spcPts val="0"/>
              </a:spcAft>
              <a:buSzPts val="8700"/>
              <a:buNone/>
              <a:defRPr sz="8700"/>
            </a:lvl2pPr>
            <a:lvl3pPr lvl="2" algn="ctr">
              <a:spcBef>
                <a:spcPts val="0"/>
              </a:spcBef>
              <a:spcAft>
                <a:spcPts val="0"/>
              </a:spcAft>
              <a:buSzPts val="8700"/>
              <a:buNone/>
              <a:defRPr sz="8700"/>
            </a:lvl3pPr>
            <a:lvl4pPr lvl="3" algn="ctr">
              <a:spcBef>
                <a:spcPts val="0"/>
              </a:spcBef>
              <a:spcAft>
                <a:spcPts val="0"/>
              </a:spcAft>
              <a:buSzPts val="8700"/>
              <a:buNone/>
              <a:defRPr sz="8700"/>
            </a:lvl4pPr>
            <a:lvl5pPr lvl="4" algn="ctr">
              <a:spcBef>
                <a:spcPts val="0"/>
              </a:spcBef>
              <a:spcAft>
                <a:spcPts val="0"/>
              </a:spcAft>
              <a:buSzPts val="8700"/>
              <a:buNone/>
              <a:defRPr sz="8700"/>
            </a:lvl5pPr>
            <a:lvl6pPr lvl="5" algn="ctr">
              <a:spcBef>
                <a:spcPts val="0"/>
              </a:spcBef>
              <a:spcAft>
                <a:spcPts val="0"/>
              </a:spcAft>
              <a:buSzPts val="8700"/>
              <a:buNone/>
              <a:defRPr sz="8700"/>
            </a:lvl6pPr>
            <a:lvl7pPr lvl="6" algn="ctr">
              <a:spcBef>
                <a:spcPts val="0"/>
              </a:spcBef>
              <a:spcAft>
                <a:spcPts val="0"/>
              </a:spcAft>
              <a:buSzPts val="8700"/>
              <a:buNone/>
              <a:defRPr sz="8700"/>
            </a:lvl7pPr>
            <a:lvl8pPr lvl="7" algn="ctr">
              <a:spcBef>
                <a:spcPts val="0"/>
              </a:spcBef>
              <a:spcAft>
                <a:spcPts val="0"/>
              </a:spcAft>
              <a:buSzPts val="8700"/>
              <a:buNone/>
              <a:defRPr sz="8700"/>
            </a:lvl8pPr>
            <a:lvl9pPr lvl="8" algn="ctr">
              <a:spcBef>
                <a:spcPts val="0"/>
              </a:spcBef>
              <a:spcAft>
                <a:spcPts val="0"/>
              </a:spcAft>
              <a:buSzPts val="8700"/>
              <a:buNone/>
              <a:defRPr sz="8700"/>
            </a:lvl9pPr>
          </a:lstStyle>
          <a:p>
            <a:r>
              <a:t>xx%</a:t>
            </a:r>
          </a:p>
        </p:txBody>
      </p:sp>
      <p:grpSp>
        <p:nvGrpSpPr>
          <p:cNvPr id="624" name="Google Shape;624;p11"/>
          <p:cNvGrpSpPr/>
          <p:nvPr/>
        </p:nvGrpSpPr>
        <p:grpSpPr>
          <a:xfrm rot="5400000">
            <a:off x="6607647" y="2869490"/>
            <a:ext cx="1632765" cy="4501735"/>
            <a:chOff x="8342610" y="-1257510"/>
            <a:chExt cx="1632765" cy="4501735"/>
          </a:xfrm>
        </p:grpSpPr>
        <p:sp>
          <p:nvSpPr>
            <p:cNvPr id="625" name="Google Shape;625;p11"/>
            <p:cNvSpPr/>
            <p:nvPr/>
          </p:nvSpPr>
          <p:spPr>
            <a:xfrm>
              <a:off x="8560275" y="1826425"/>
              <a:ext cx="1415100" cy="1417800"/>
            </a:xfrm>
            <a:prstGeom prst="rect">
              <a:avLst/>
            </a:prstGeom>
            <a:noFill/>
            <a:ln w="28575" cap="flat"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11"/>
            <p:cNvSpPr/>
            <p:nvPr/>
          </p:nvSpPr>
          <p:spPr>
            <a:xfrm rot="10800000">
              <a:off x="8342610" y="-1257510"/>
              <a:ext cx="531689" cy="3083936"/>
            </a:xfrm>
            <a:custGeom>
              <a:avLst/>
              <a:gdLst/>
              <a:ahLst/>
              <a:cxnLst/>
              <a:rect l="l" t="t" r="r" b="b"/>
              <a:pathLst>
                <a:path w="10719" h="62173" extrusionOk="0">
                  <a:moveTo>
                    <a:pt x="0" y="0"/>
                  </a:moveTo>
                  <a:lnTo>
                    <a:pt x="0" y="51453"/>
                  </a:lnTo>
                  <a:lnTo>
                    <a:pt x="10719" y="62173"/>
                  </a:lnTo>
                </a:path>
              </a:pathLst>
            </a:cu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sp>
        <p:sp>
          <p:nvSpPr>
            <p:cNvPr id="627" name="Google Shape;627;p11"/>
            <p:cNvSpPr/>
            <p:nvPr/>
          </p:nvSpPr>
          <p:spPr>
            <a:xfrm rot="10800000">
              <a:off x="8342610" y="-1257510"/>
              <a:ext cx="531689" cy="3083936"/>
            </a:xfrm>
            <a:custGeom>
              <a:avLst/>
              <a:gdLst/>
              <a:ahLst/>
              <a:cxnLst/>
              <a:rect l="l" t="t" r="r" b="b"/>
              <a:pathLst>
                <a:path w="10719" h="62173" extrusionOk="0">
                  <a:moveTo>
                    <a:pt x="0" y="0"/>
                  </a:moveTo>
                  <a:lnTo>
                    <a:pt x="0" y="51453"/>
                  </a:lnTo>
                  <a:lnTo>
                    <a:pt x="10719" y="62173"/>
                  </a:lnTo>
                </a:path>
              </a:pathLst>
            </a:cu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sp>
        <p:sp>
          <p:nvSpPr>
            <p:cNvPr id="628" name="Google Shape;628;p11"/>
            <p:cNvSpPr/>
            <p:nvPr/>
          </p:nvSpPr>
          <p:spPr>
            <a:xfrm>
              <a:off x="8560275" y="1826425"/>
              <a:ext cx="1415100" cy="1417800"/>
            </a:xfrm>
            <a:prstGeom prst="rect">
              <a:avLst/>
            </a:prstGeom>
            <a:noFill/>
            <a:ln w="28575" cap="flat"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 name="Google Shape;629;p11"/>
          <p:cNvGrpSpPr/>
          <p:nvPr/>
        </p:nvGrpSpPr>
        <p:grpSpPr>
          <a:xfrm>
            <a:off x="-2902387" y="-4899154"/>
            <a:ext cx="3721951" cy="12135923"/>
            <a:chOff x="-3170262" y="3452177"/>
            <a:chExt cx="3721951" cy="12135923"/>
          </a:xfrm>
        </p:grpSpPr>
        <p:sp>
          <p:nvSpPr>
            <p:cNvPr id="630" name="Google Shape;630;p11"/>
            <p:cNvSpPr/>
            <p:nvPr/>
          </p:nvSpPr>
          <p:spPr>
            <a:xfrm rot="10800000" flipH="1">
              <a:off x="-3118587" y="3494700"/>
              <a:ext cx="3535035" cy="8139899"/>
            </a:xfrm>
            <a:custGeom>
              <a:avLst/>
              <a:gdLst/>
              <a:ahLst/>
              <a:cxnLst/>
              <a:rect l="l" t="t" r="r" b="b"/>
              <a:pathLst>
                <a:path w="30611" h="70486" fill="none" extrusionOk="0">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11"/>
            <p:cNvSpPr/>
            <p:nvPr/>
          </p:nvSpPr>
          <p:spPr>
            <a:xfrm rot="10800000" flipH="1">
              <a:off x="-3036246" y="7546946"/>
              <a:ext cx="115" cy="2140237"/>
            </a:xfrm>
            <a:custGeom>
              <a:avLst/>
              <a:gdLst/>
              <a:ahLst/>
              <a:cxnLst/>
              <a:rect l="l" t="t" r="r" b="b"/>
              <a:pathLst>
                <a:path w="1" h="18533" fill="none" extrusionOk="0">
                  <a:moveTo>
                    <a:pt x="1" y="0"/>
                  </a:moveTo>
                  <a:lnTo>
                    <a:pt x="1" y="18533"/>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11"/>
            <p:cNvSpPr/>
            <p:nvPr/>
          </p:nvSpPr>
          <p:spPr>
            <a:xfrm rot="10800000" flipH="1">
              <a:off x="-3066849" y="6509634"/>
              <a:ext cx="115" cy="557550"/>
            </a:xfrm>
            <a:custGeom>
              <a:avLst/>
              <a:gdLst/>
              <a:ahLst/>
              <a:cxnLst/>
              <a:rect l="l" t="t" r="r" b="b"/>
              <a:pathLst>
                <a:path w="1" h="4828" fill="none" extrusionOk="0">
                  <a:moveTo>
                    <a:pt x="1" y="1"/>
                  </a:moveTo>
                  <a:lnTo>
                    <a:pt x="1" y="4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11"/>
            <p:cNvSpPr/>
            <p:nvPr/>
          </p:nvSpPr>
          <p:spPr>
            <a:xfrm rot="10800000" flipH="1">
              <a:off x="-3043291" y="10468067"/>
              <a:ext cx="425784" cy="5061252"/>
            </a:xfrm>
            <a:custGeom>
              <a:avLst/>
              <a:gdLst/>
              <a:ahLst/>
              <a:cxnLst/>
              <a:rect l="l" t="t" r="r" b="b"/>
              <a:pathLst>
                <a:path w="3687" h="43827" fill="none" extrusionOk="0">
                  <a:moveTo>
                    <a:pt x="3687" y="0"/>
                  </a:moveTo>
                  <a:lnTo>
                    <a:pt x="0" y="3686"/>
                  </a:lnTo>
                  <a:lnTo>
                    <a:pt x="0" y="21099"/>
                  </a:lnTo>
                  <a:lnTo>
                    <a:pt x="3116" y="24235"/>
                  </a:lnTo>
                  <a:lnTo>
                    <a:pt x="3116" y="30528"/>
                  </a:lnTo>
                  <a:lnTo>
                    <a:pt x="448" y="33196"/>
                  </a:lnTo>
                  <a:lnTo>
                    <a:pt x="448" y="43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11"/>
            <p:cNvSpPr/>
            <p:nvPr/>
          </p:nvSpPr>
          <p:spPr>
            <a:xfrm rot="10800000" flipH="1">
              <a:off x="-1354675" y="14357979"/>
              <a:ext cx="1771155" cy="1171339"/>
            </a:xfrm>
            <a:custGeom>
              <a:avLst/>
              <a:gdLst/>
              <a:ahLst/>
              <a:cxnLst/>
              <a:rect l="l" t="t" r="r" b="b"/>
              <a:pathLst>
                <a:path w="15337" h="10143" fill="none" extrusionOk="0">
                  <a:moveTo>
                    <a:pt x="1" y="0"/>
                  </a:moveTo>
                  <a:lnTo>
                    <a:pt x="4461" y="0"/>
                  </a:lnTo>
                  <a:lnTo>
                    <a:pt x="5724" y="1263"/>
                  </a:lnTo>
                  <a:lnTo>
                    <a:pt x="7353" y="1263"/>
                  </a:lnTo>
                  <a:lnTo>
                    <a:pt x="8554" y="61"/>
                  </a:lnTo>
                  <a:lnTo>
                    <a:pt x="15336" y="61"/>
                  </a:lnTo>
                  <a:lnTo>
                    <a:pt x="15336" y="10142"/>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11"/>
            <p:cNvSpPr/>
            <p:nvPr/>
          </p:nvSpPr>
          <p:spPr>
            <a:xfrm rot="10800000" flipH="1">
              <a:off x="197669" y="9703588"/>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11"/>
            <p:cNvSpPr/>
            <p:nvPr/>
          </p:nvSpPr>
          <p:spPr>
            <a:xfrm rot="10800000" flipH="1">
              <a:off x="197669" y="949190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11"/>
            <p:cNvSpPr/>
            <p:nvPr/>
          </p:nvSpPr>
          <p:spPr>
            <a:xfrm rot="10800000" flipH="1">
              <a:off x="197669" y="9277912"/>
              <a:ext cx="244707" cy="333975"/>
            </a:xfrm>
            <a:custGeom>
              <a:avLst/>
              <a:gdLst/>
              <a:ahLst/>
              <a:cxnLst/>
              <a:rect l="l" t="t" r="r" b="b"/>
              <a:pathLst>
                <a:path w="2119" h="2892" extrusionOk="0">
                  <a:moveTo>
                    <a:pt x="2118" y="0"/>
                  </a:moveTo>
                  <a:lnTo>
                    <a:pt x="0" y="2037"/>
                  </a:lnTo>
                  <a:lnTo>
                    <a:pt x="0" y="2892"/>
                  </a:lnTo>
                  <a:lnTo>
                    <a:pt x="2118" y="835"/>
                  </a:lnTo>
                  <a:lnTo>
                    <a:pt x="2118" y="0"/>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11"/>
            <p:cNvSpPr/>
            <p:nvPr/>
          </p:nvSpPr>
          <p:spPr>
            <a:xfrm rot="10800000" flipH="1">
              <a:off x="197669" y="9066228"/>
              <a:ext cx="244707" cy="334091"/>
            </a:xfrm>
            <a:custGeom>
              <a:avLst/>
              <a:gdLst/>
              <a:ahLst/>
              <a:cxnLst/>
              <a:rect l="l" t="t" r="r" b="b"/>
              <a:pathLst>
                <a:path w="2119" h="2893" extrusionOk="0">
                  <a:moveTo>
                    <a:pt x="2118" y="1"/>
                  </a:moveTo>
                  <a:lnTo>
                    <a:pt x="0" y="2037"/>
                  </a:lnTo>
                  <a:lnTo>
                    <a:pt x="0" y="2893"/>
                  </a:lnTo>
                  <a:lnTo>
                    <a:pt x="2118" y="83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11"/>
            <p:cNvSpPr/>
            <p:nvPr/>
          </p:nvSpPr>
          <p:spPr>
            <a:xfrm rot="10800000" flipH="1">
              <a:off x="197669" y="885454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11"/>
            <p:cNvSpPr/>
            <p:nvPr/>
          </p:nvSpPr>
          <p:spPr>
            <a:xfrm rot="10800000" flipH="1">
              <a:off x="-2667042" y="4708190"/>
              <a:ext cx="169528" cy="6876983"/>
            </a:xfrm>
            <a:custGeom>
              <a:avLst/>
              <a:gdLst/>
              <a:ahLst/>
              <a:cxnLst/>
              <a:rect l="l" t="t" r="r" b="b"/>
              <a:pathLst>
                <a:path w="1468" h="59550" fill="none" extrusionOk="0">
                  <a:moveTo>
                    <a:pt x="1467" y="59549"/>
                  </a:moveTo>
                  <a:lnTo>
                    <a:pt x="1467" y="12749"/>
                  </a:lnTo>
                  <a:lnTo>
                    <a:pt x="1" y="11303"/>
                  </a:lnTo>
                  <a:lnTo>
                    <a:pt x="1" y="0"/>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11"/>
            <p:cNvSpPr/>
            <p:nvPr/>
          </p:nvSpPr>
          <p:spPr>
            <a:xfrm rot="10800000" flipH="1">
              <a:off x="-2617614" y="13271394"/>
              <a:ext cx="115" cy="1655904"/>
            </a:xfrm>
            <a:custGeom>
              <a:avLst/>
              <a:gdLst/>
              <a:ahLst/>
              <a:cxnLst/>
              <a:rect l="l" t="t" r="r" b="b"/>
              <a:pathLst>
                <a:path w="1" h="14339" fill="none" extrusionOk="0">
                  <a:moveTo>
                    <a:pt x="1" y="1"/>
                  </a:moveTo>
                  <a:lnTo>
                    <a:pt x="1" y="14338"/>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11"/>
            <p:cNvSpPr/>
            <p:nvPr/>
          </p:nvSpPr>
          <p:spPr>
            <a:xfrm rot="-5400000">
              <a:off x="-740256" y="5261506"/>
              <a:ext cx="2315739"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11"/>
            <p:cNvSpPr/>
            <p:nvPr/>
          </p:nvSpPr>
          <p:spPr>
            <a:xfrm rot="-5400000">
              <a:off x="62588" y="7086982"/>
              <a:ext cx="707751"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11"/>
            <p:cNvSpPr/>
            <p:nvPr/>
          </p:nvSpPr>
          <p:spPr>
            <a:xfrm rot="-5400000">
              <a:off x="-552634"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11"/>
            <p:cNvSpPr/>
            <p:nvPr/>
          </p:nvSpPr>
          <p:spPr>
            <a:xfrm rot="-5400000">
              <a:off x="157865"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11"/>
            <p:cNvSpPr/>
            <p:nvPr/>
          </p:nvSpPr>
          <p:spPr>
            <a:xfrm rot="-5400000">
              <a:off x="-78968"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11"/>
            <p:cNvSpPr/>
            <p:nvPr/>
          </p:nvSpPr>
          <p:spPr>
            <a:xfrm rot="-5400000">
              <a:off x="-315801"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11"/>
            <p:cNvSpPr/>
            <p:nvPr/>
          </p:nvSpPr>
          <p:spPr>
            <a:xfrm rot="-5400000">
              <a:off x="-3391983" y="8655203"/>
              <a:ext cx="711592"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11"/>
            <p:cNvSpPr/>
            <p:nvPr/>
          </p:nvSpPr>
          <p:spPr>
            <a:xfrm rot="-5400000">
              <a:off x="357699" y="11552145"/>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11"/>
            <p:cNvSpPr/>
            <p:nvPr/>
          </p:nvSpPr>
          <p:spPr>
            <a:xfrm rot="-5400000">
              <a:off x="357699" y="1273774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11"/>
            <p:cNvSpPr/>
            <p:nvPr/>
          </p:nvSpPr>
          <p:spPr>
            <a:xfrm rot="-5400000">
              <a:off x="357699" y="1250062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11"/>
            <p:cNvSpPr/>
            <p:nvPr/>
          </p:nvSpPr>
          <p:spPr>
            <a:xfrm rot="-5400000">
              <a:off x="357699" y="12263508"/>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11"/>
            <p:cNvSpPr/>
            <p:nvPr/>
          </p:nvSpPr>
          <p:spPr>
            <a:xfrm rot="-5400000">
              <a:off x="357699" y="1202638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11"/>
            <p:cNvSpPr/>
            <p:nvPr/>
          </p:nvSpPr>
          <p:spPr>
            <a:xfrm rot="-5400000">
              <a:off x="357699" y="11789266"/>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11"/>
            <p:cNvSpPr/>
            <p:nvPr/>
          </p:nvSpPr>
          <p:spPr>
            <a:xfrm rot="-5400000">
              <a:off x="357699" y="14299332"/>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11"/>
            <p:cNvSpPr/>
            <p:nvPr/>
          </p:nvSpPr>
          <p:spPr>
            <a:xfrm rot="-5400000">
              <a:off x="-1413456"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11"/>
            <p:cNvSpPr/>
            <p:nvPr/>
          </p:nvSpPr>
          <p:spPr>
            <a:xfrm rot="-5400000">
              <a:off x="-1128633"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11"/>
            <p:cNvSpPr/>
            <p:nvPr/>
          </p:nvSpPr>
          <p:spPr>
            <a:xfrm rot="10800000" flipH="1">
              <a:off x="-3118587" y="3494700"/>
              <a:ext cx="3535035" cy="8139899"/>
            </a:xfrm>
            <a:custGeom>
              <a:avLst/>
              <a:gdLst/>
              <a:ahLst/>
              <a:cxnLst/>
              <a:rect l="l" t="t" r="r" b="b"/>
              <a:pathLst>
                <a:path w="30611" h="70486" fill="none" extrusionOk="0">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11"/>
            <p:cNvSpPr/>
            <p:nvPr/>
          </p:nvSpPr>
          <p:spPr>
            <a:xfrm rot="10800000" flipH="1">
              <a:off x="-3036246" y="7546946"/>
              <a:ext cx="115" cy="2140237"/>
            </a:xfrm>
            <a:custGeom>
              <a:avLst/>
              <a:gdLst/>
              <a:ahLst/>
              <a:cxnLst/>
              <a:rect l="l" t="t" r="r" b="b"/>
              <a:pathLst>
                <a:path w="1" h="18533" fill="none" extrusionOk="0">
                  <a:moveTo>
                    <a:pt x="1" y="0"/>
                  </a:moveTo>
                  <a:lnTo>
                    <a:pt x="1" y="18533"/>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11"/>
            <p:cNvSpPr/>
            <p:nvPr/>
          </p:nvSpPr>
          <p:spPr>
            <a:xfrm rot="10800000" flipH="1">
              <a:off x="-3066849" y="6509634"/>
              <a:ext cx="115" cy="557550"/>
            </a:xfrm>
            <a:custGeom>
              <a:avLst/>
              <a:gdLst/>
              <a:ahLst/>
              <a:cxnLst/>
              <a:rect l="l" t="t" r="r" b="b"/>
              <a:pathLst>
                <a:path w="1" h="4828" fill="none" extrusionOk="0">
                  <a:moveTo>
                    <a:pt x="1" y="1"/>
                  </a:moveTo>
                  <a:lnTo>
                    <a:pt x="1" y="4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11"/>
            <p:cNvSpPr/>
            <p:nvPr/>
          </p:nvSpPr>
          <p:spPr>
            <a:xfrm rot="10800000" flipH="1">
              <a:off x="-3043291" y="10468067"/>
              <a:ext cx="425784" cy="5061252"/>
            </a:xfrm>
            <a:custGeom>
              <a:avLst/>
              <a:gdLst/>
              <a:ahLst/>
              <a:cxnLst/>
              <a:rect l="l" t="t" r="r" b="b"/>
              <a:pathLst>
                <a:path w="3687" h="43827" fill="none" extrusionOk="0">
                  <a:moveTo>
                    <a:pt x="3687" y="0"/>
                  </a:moveTo>
                  <a:lnTo>
                    <a:pt x="0" y="3686"/>
                  </a:lnTo>
                  <a:lnTo>
                    <a:pt x="0" y="21099"/>
                  </a:lnTo>
                  <a:lnTo>
                    <a:pt x="3116" y="24235"/>
                  </a:lnTo>
                  <a:lnTo>
                    <a:pt x="3116" y="30528"/>
                  </a:lnTo>
                  <a:lnTo>
                    <a:pt x="448" y="33196"/>
                  </a:lnTo>
                  <a:lnTo>
                    <a:pt x="448" y="43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11"/>
            <p:cNvSpPr/>
            <p:nvPr/>
          </p:nvSpPr>
          <p:spPr>
            <a:xfrm rot="10800000" flipH="1">
              <a:off x="-1354675" y="14357979"/>
              <a:ext cx="1771155" cy="1171339"/>
            </a:xfrm>
            <a:custGeom>
              <a:avLst/>
              <a:gdLst/>
              <a:ahLst/>
              <a:cxnLst/>
              <a:rect l="l" t="t" r="r" b="b"/>
              <a:pathLst>
                <a:path w="15337" h="10143" fill="none" extrusionOk="0">
                  <a:moveTo>
                    <a:pt x="1" y="0"/>
                  </a:moveTo>
                  <a:lnTo>
                    <a:pt x="4461" y="0"/>
                  </a:lnTo>
                  <a:lnTo>
                    <a:pt x="5724" y="1263"/>
                  </a:lnTo>
                  <a:lnTo>
                    <a:pt x="7353" y="1263"/>
                  </a:lnTo>
                  <a:lnTo>
                    <a:pt x="8554" y="61"/>
                  </a:lnTo>
                  <a:lnTo>
                    <a:pt x="15336" y="61"/>
                  </a:lnTo>
                  <a:lnTo>
                    <a:pt x="15336" y="10142"/>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11"/>
            <p:cNvSpPr/>
            <p:nvPr/>
          </p:nvSpPr>
          <p:spPr>
            <a:xfrm rot="10800000" flipH="1">
              <a:off x="197669" y="9703588"/>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11"/>
            <p:cNvSpPr/>
            <p:nvPr/>
          </p:nvSpPr>
          <p:spPr>
            <a:xfrm rot="10800000" flipH="1">
              <a:off x="197669" y="949190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11"/>
            <p:cNvSpPr/>
            <p:nvPr/>
          </p:nvSpPr>
          <p:spPr>
            <a:xfrm rot="10800000" flipH="1">
              <a:off x="197669" y="9277912"/>
              <a:ext cx="244707" cy="333975"/>
            </a:xfrm>
            <a:custGeom>
              <a:avLst/>
              <a:gdLst/>
              <a:ahLst/>
              <a:cxnLst/>
              <a:rect l="l" t="t" r="r" b="b"/>
              <a:pathLst>
                <a:path w="2119" h="2892" extrusionOk="0">
                  <a:moveTo>
                    <a:pt x="2118" y="0"/>
                  </a:moveTo>
                  <a:lnTo>
                    <a:pt x="0" y="2037"/>
                  </a:lnTo>
                  <a:lnTo>
                    <a:pt x="0" y="2892"/>
                  </a:lnTo>
                  <a:lnTo>
                    <a:pt x="2118" y="835"/>
                  </a:lnTo>
                  <a:lnTo>
                    <a:pt x="2118"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11"/>
            <p:cNvSpPr/>
            <p:nvPr/>
          </p:nvSpPr>
          <p:spPr>
            <a:xfrm rot="10800000" flipH="1">
              <a:off x="197669" y="9066228"/>
              <a:ext cx="244707" cy="334091"/>
            </a:xfrm>
            <a:custGeom>
              <a:avLst/>
              <a:gdLst/>
              <a:ahLst/>
              <a:cxnLst/>
              <a:rect l="l" t="t" r="r" b="b"/>
              <a:pathLst>
                <a:path w="2119" h="2893" extrusionOk="0">
                  <a:moveTo>
                    <a:pt x="2118" y="1"/>
                  </a:moveTo>
                  <a:lnTo>
                    <a:pt x="0" y="2037"/>
                  </a:lnTo>
                  <a:lnTo>
                    <a:pt x="0" y="2893"/>
                  </a:lnTo>
                  <a:lnTo>
                    <a:pt x="2118" y="83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11"/>
            <p:cNvSpPr/>
            <p:nvPr/>
          </p:nvSpPr>
          <p:spPr>
            <a:xfrm rot="10800000" flipH="1">
              <a:off x="197669" y="885454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11"/>
            <p:cNvSpPr/>
            <p:nvPr/>
          </p:nvSpPr>
          <p:spPr>
            <a:xfrm rot="10800000" flipH="1">
              <a:off x="-2667042" y="4708190"/>
              <a:ext cx="169528" cy="6876983"/>
            </a:xfrm>
            <a:custGeom>
              <a:avLst/>
              <a:gdLst/>
              <a:ahLst/>
              <a:cxnLst/>
              <a:rect l="l" t="t" r="r" b="b"/>
              <a:pathLst>
                <a:path w="1468" h="59550" fill="none" extrusionOk="0">
                  <a:moveTo>
                    <a:pt x="1467" y="59549"/>
                  </a:moveTo>
                  <a:lnTo>
                    <a:pt x="1467" y="12749"/>
                  </a:lnTo>
                  <a:lnTo>
                    <a:pt x="1" y="11303"/>
                  </a:lnTo>
                  <a:lnTo>
                    <a:pt x="1" y="0"/>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11"/>
            <p:cNvSpPr/>
            <p:nvPr/>
          </p:nvSpPr>
          <p:spPr>
            <a:xfrm rot="10800000" flipH="1">
              <a:off x="-2617614" y="13271394"/>
              <a:ext cx="115" cy="1655904"/>
            </a:xfrm>
            <a:custGeom>
              <a:avLst/>
              <a:gdLst/>
              <a:ahLst/>
              <a:cxnLst/>
              <a:rect l="l" t="t" r="r" b="b"/>
              <a:pathLst>
                <a:path w="1" h="14339" fill="none" extrusionOk="0">
                  <a:moveTo>
                    <a:pt x="1" y="1"/>
                  </a:moveTo>
                  <a:lnTo>
                    <a:pt x="1" y="14338"/>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11"/>
            <p:cNvSpPr/>
            <p:nvPr/>
          </p:nvSpPr>
          <p:spPr>
            <a:xfrm rot="-5400000">
              <a:off x="-740256" y="5261506"/>
              <a:ext cx="2315739"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11"/>
            <p:cNvSpPr/>
            <p:nvPr/>
          </p:nvSpPr>
          <p:spPr>
            <a:xfrm rot="-5400000">
              <a:off x="62588" y="7086982"/>
              <a:ext cx="707751"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11"/>
            <p:cNvSpPr/>
            <p:nvPr/>
          </p:nvSpPr>
          <p:spPr>
            <a:xfrm rot="-5400000">
              <a:off x="-552634"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11"/>
            <p:cNvSpPr/>
            <p:nvPr/>
          </p:nvSpPr>
          <p:spPr>
            <a:xfrm rot="-5400000">
              <a:off x="157865"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11"/>
            <p:cNvSpPr/>
            <p:nvPr/>
          </p:nvSpPr>
          <p:spPr>
            <a:xfrm rot="-5400000">
              <a:off x="-78968"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11"/>
            <p:cNvSpPr/>
            <p:nvPr/>
          </p:nvSpPr>
          <p:spPr>
            <a:xfrm rot="-5400000">
              <a:off x="-315801"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11"/>
            <p:cNvSpPr/>
            <p:nvPr/>
          </p:nvSpPr>
          <p:spPr>
            <a:xfrm rot="-5400000">
              <a:off x="-3391983" y="8655203"/>
              <a:ext cx="711592"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11"/>
            <p:cNvSpPr/>
            <p:nvPr/>
          </p:nvSpPr>
          <p:spPr>
            <a:xfrm rot="-5400000">
              <a:off x="357699" y="11552145"/>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11"/>
            <p:cNvSpPr/>
            <p:nvPr/>
          </p:nvSpPr>
          <p:spPr>
            <a:xfrm rot="-5400000">
              <a:off x="357699" y="1273774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11"/>
            <p:cNvSpPr/>
            <p:nvPr/>
          </p:nvSpPr>
          <p:spPr>
            <a:xfrm rot="-5400000">
              <a:off x="357699" y="1250062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11"/>
            <p:cNvSpPr/>
            <p:nvPr/>
          </p:nvSpPr>
          <p:spPr>
            <a:xfrm rot="-5400000">
              <a:off x="357699" y="12263508"/>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11"/>
            <p:cNvSpPr/>
            <p:nvPr/>
          </p:nvSpPr>
          <p:spPr>
            <a:xfrm rot="-5400000">
              <a:off x="357699" y="1202638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11"/>
            <p:cNvSpPr/>
            <p:nvPr/>
          </p:nvSpPr>
          <p:spPr>
            <a:xfrm rot="-5400000">
              <a:off x="357699" y="11789266"/>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11"/>
            <p:cNvSpPr/>
            <p:nvPr/>
          </p:nvSpPr>
          <p:spPr>
            <a:xfrm rot="-5400000">
              <a:off x="357699" y="14299332"/>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11"/>
            <p:cNvSpPr/>
            <p:nvPr/>
          </p:nvSpPr>
          <p:spPr>
            <a:xfrm rot="-5400000">
              <a:off x="-1413456"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11"/>
            <p:cNvSpPr/>
            <p:nvPr/>
          </p:nvSpPr>
          <p:spPr>
            <a:xfrm rot="-5400000">
              <a:off x="-1128633"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 name="Google Shape;686;p11"/>
          <p:cNvGrpSpPr/>
          <p:nvPr/>
        </p:nvGrpSpPr>
        <p:grpSpPr>
          <a:xfrm>
            <a:off x="8430763" y="-1848727"/>
            <a:ext cx="3769563" cy="11358057"/>
            <a:chOff x="-2722250" y="-1079764"/>
            <a:chExt cx="3769563" cy="11358057"/>
          </a:xfrm>
        </p:grpSpPr>
        <p:sp>
          <p:nvSpPr>
            <p:cNvPr id="687" name="Google Shape;687;p11"/>
            <p:cNvSpPr/>
            <p:nvPr/>
          </p:nvSpPr>
          <p:spPr>
            <a:xfrm rot="-5400000">
              <a:off x="-6425973" y="2892399"/>
              <a:ext cx="11223689" cy="3548098"/>
            </a:xfrm>
            <a:custGeom>
              <a:avLst/>
              <a:gdLst/>
              <a:ahLst/>
              <a:cxnLst/>
              <a:rect l="l" t="t" r="r" b="b"/>
              <a:pathLst>
                <a:path w="68226" h="21568" fill="none" extrusionOk="0">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w="28575" cap="rnd" cmpd="sng">
              <a:solidFill>
                <a:schemeClr val="accent1"/>
              </a:solidFill>
              <a:prstDash val="solid"/>
              <a:round/>
              <a:headEnd type="none" w="sm" len="sm"/>
              <a:tailEnd type="none" w="sm" len="sm"/>
            </a:ln>
            <a:effectLst>
              <a:outerShdw blurRad="128588" dist="190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11"/>
            <p:cNvSpPr/>
            <p:nvPr/>
          </p:nvSpPr>
          <p:spPr>
            <a:xfrm rot="-5400000">
              <a:off x="779166" y="3484700"/>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11"/>
            <p:cNvSpPr/>
            <p:nvPr/>
          </p:nvSpPr>
          <p:spPr>
            <a:xfrm rot="-5400000">
              <a:off x="-363339" y="5689141"/>
              <a:ext cx="2553156" cy="268147"/>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11"/>
            <p:cNvSpPr/>
            <p:nvPr/>
          </p:nvSpPr>
          <p:spPr>
            <a:xfrm rot="-5400000">
              <a:off x="-6425973" y="2892399"/>
              <a:ext cx="11223689" cy="3548098"/>
            </a:xfrm>
            <a:custGeom>
              <a:avLst/>
              <a:gdLst/>
              <a:ahLst/>
              <a:cxnLst/>
              <a:rect l="l" t="t" r="r" b="b"/>
              <a:pathLst>
                <a:path w="68226" h="21568" fill="none" extrusionOk="0">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11"/>
            <p:cNvSpPr/>
            <p:nvPr/>
          </p:nvSpPr>
          <p:spPr>
            <a:xfrm rot="-5400000">
              <a:off x="779166" y="3484700"/>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11"/>
            <p:cNvSpPr/>
            <p:nvPr/>
          </p:nvSpPr>
          <p:spPr>
            <a:xfrm rot="-5400000">
              <a:off x="-363339" y="5689141"/>
              <a:ext cx="2553156" cy="268147"/>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11"/>
            <p:cNvSpPr/>
            <p:nvPr/>
          </p:nvSpPr>
          <p:spPr>
            <a:xfrm rot="-5400000">
              <a:off x="-1331823" y="-1079764"/>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11"/>
            <p:cNvSpPr/>
            <p:nvPr/>
          </p:nvSpPr>
          <p:spPr>
            <a:xfrm rot="-5400000">
              <a:off x="-413699" y="-829583"/>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11"/>
            <p:cNvSpPr/>
            <p:nvPr/>
          </p:nvSpPr>
          <p:spPr>
            <a:xfrm rot="-5400000">
              <a:off x="-2722238" y="1390659"/>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11"/>
            <p:cNvSpPr/>
            <p:nvPr/>
          </p:nvSpPr>
          <p:spPr>
            <a:xfrm rot="-5400000">
              <a:off x="-3866449" y="8223650"/>
              <a:ext cx="2556549" cy="268151"/>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11"/>
            <p:cNvSpPr/>
            <p:nvPr/>
          </p:nvSpPr>
          <p:spPr>
            <a:xfrm rot="-5400000">
              <a:off x="-3866449" y="8223650"/>
              <a:ext cx="2556549" cy="268151"/>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11"/>
            <p:cNvSpPr/>
            <p:nvPr/>
          </p:nvSpPr>
          <p:spPr>
            <a:xfrm rot="-5400000">
              <a:off x="-2722238" y="1390659"/>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11"/>
            <p:cNvSpPr/>
            <p:nvPr/>
          </p:nvSpPr>
          <p:spPr>
            <a:xfrm rot="-5400000">
              <a:off x="-1331823" y="-1079764"/>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11"/>
            <p:cNvSpPr/>
            <p:nvPr/>
          </p:nvSpPr>
          <p:spPr>
            <a:xfrm rot="-5400000">
              <a:off x="-413699" y="-829583"/>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1" name="Google Shape;701;p11"/>
          <p:cNvSpPr txBox="1">
            <a:spLocks noGrp="1"/>
          </p:cNvSpPr>
          <p:nvPr>
            <p:ph type="subTitle" idx="1"/>
          </p:nvPr>
        </p:nvSpPr>
        <p:spPr>
          <a:xfrm>
            <a:off x="2455950" y="2954250"/>
            <a:ext cx="4232100" cy="547200"/>
          </a:xfrm>
          <a:prstGeom prst="rect">
            <a:avLst/>
          </a:prstGeom>
        </p:spPr>
        <p:txBody>
          <a:bodyPr spcFirstLastPara="1" wrap="square" lIns="91425" tIns="0" rIns="91425" bIns="91425" anchor="t" anchorCtr="0">
            <a:noAutofit/>
          </a:bodyPr>
          <a:lstStyle>
            <a:lvl1pPr lvl="0" algn="ctr" rtl="0">
              <a:lnSpc>
                <a:spcPct val="100000"/>
              </a:lnSpc>
              <a:spcBef>
                <a:spcPts val="0"/>
              </a:spcBef>
              <a:spcAft>
                <a:spcPts val="0"/>
              </a:spcAft>
              <a:buSzPts val="1700"/>
              <a:buNone/>
              <a:defRPr sz="1700"/>
            </a:lvl1pPr>
            <a:lvl2pPr lvl="1" algn="ctr" rtl="0">
              <a:lnSpc>
                <a:spcPct val="100000"/>
              </a:lnSpc>
              <a:spcBef>
                <a:spcPts val="0"/>
              </a:spcBef>
              <a:spcAft>
                <a:spcPts val="0"/>
              </a:spcAft>
              <a:buSzPts val="1700"/>
              <a:buNone/>
              <a:defRPr sz="1700"/>
            </a:lvl2pPr>
            <a:lvl3pPr lvl="2" algn="ctr" rtl="0">
              <a:lnSpc>
                <a:spcPct val="100000"/>
              </a:lnSpc>
              <a:spcBef>
                <a:spcPts val="0"/>
              </a:spcBef>
              <a:spcAft>
                <a:spcPts val="0"/>
              </a:spcAft>
              <a:buSzPts val="1700"/>
              <a:buNone/>
              <a:defRPr sz="1700"/>
            </a:lvl3pPr>
            <a:lvl4pPr lvl="3" algn="ctr" rtl="0">
              <a:lnSpc>
                <a:spcPct val="100000"/>
              </a:lnSpc>
              <a:spcBef>
                <a:spcPts val="0"/>
              </a:spcBef>
              <a:spcAft>
                <a:spcPts val="0"/>
              </a:spcAft>
              <a:buSzPts val="1700"/>
              <a:buNone/>
              <a:defRPr sz="1700"/>
            </a:lvl4pPr>
            <a:lvl5pPr lvl="4" algn="ctr" rtl="0">
              <a:lnSpc>
                <a:spcPct val="100000"/>
              </a:lnSpc>
              <a:spcBef>
                <a:spcPts val="0"/>
              </a:spcBef>
              <a:spcAft>
                <a:spcPts val="0"/>
              </a:spcAft>
              <a:buSzPts val="1700"/>
              <a:buNone/>
              <a:defRPr sz="1700"/>
            </a:lvl5pPr>
            <a:lvl6pPr lvl="5" algn="ctr" rtl="0">
              <a:lnSpc>
                <a:spcPct val="100000"/>
              </a:lnSpc>
              <a:spcBef>
                <a:spcPts val="0"/>
              </a:spcBef>
              <a:spcAft>
                <a:spcPts val="0"/>
              </a:spcAft>
              <a:buSzPts val="1700"/>
              <a:buNone/>
              <a:defRPr sz="1700"/>
            </a:lvl6pPr>
            <a:lvl7pPr lvl="6" algn="ctr" rtl="0">
              <a:lnSpc>
                <a:spcPct val="100000"/>
              </a:lnSpc>
              <a:spcBef>
                <a:spcPts val="0"/>
              </a:spcBef>
              <a:spcAft>
                <a:spcPts val="0"/>
              </a:spcAft>
              <a:buSzPts val="1700"/>
              <a:buNone/>
              <a:defRPr sz="1700"/>
            </a:lvl7pPr>
            <a:lvl8pPr lvl="7" algn="ctr" rtl="0">
              <a:lnSpc>
                <a:spcPct val="100000"/>
              </a:lnSpc>
              <a:spcBef>
                <a:spcPts val="0"/>
              </a:spcBef>
              <a:spcAft>
                <a:spcPts val="0"/>
              </a:spcAft>
              <a:buSzPts val="1700"/>
              <a:buNone/>
              <a:defRPr sz="1700"/>
            </a:lvl8pPr>
            <a:lvl9pPr lvl="8" algn="ctr" rtl="0">
              <a:lnSpc>
                <a:spcPct val="100000"/>
              </a:lnSpc>
              <a:spcBef>
                <a:spcPts val="0"/>
              </a:spcBef>
              <a:spcAft>
                <a:spcPts val="0"/>
              </a:spcAft>
              <a:buSzPts val="1700"/>
              <a:buNone/>
              <a:defRPr sz="17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702"/>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34.xml"/><Relationship Id="rId1"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539525"/>
            <a:ext cx="7717500" cy="478200"/>
          </a:xfrm>
          <a:prstGeom prst="rect">
            <a:avLst/>
          </a:prstGeom>
          <a:noFill/>
          <a:ln>
            <a:noFill/>
          </a:ln>
        </p:spPr>
        <p:txBody>
          <a:bodyPr spcFirstLastPara="1" wrap="square" lIns="91425" tIns="91425" rIns="91425" bIns="91425" anchor="t" anchorCtr="0">
            <a:noAutofit/>
          </a:bodyPr>
          <a:lstStyle>
            <a:lvl1pPr lvl="0" algn="ctr">
              <a:spcBef>
                <a:spcPts val="0"/>
              </a:spcBef>
              <a:spcAft>
                <a:spcPts val="0"/>
              </a:spcAft>
              <a:buClr>
                <a:schemeClr val="lt1"/>
              </a:buClr>
              <a:buSzPts val="3300"/>
              <a:buFont typeface="Play"/>
              <a:buNone/>
              <a:defRPr sz="3300" b="1">
                <a:solidFill>
                  <a:schemeClr val="lt1"/>
                </a:solidFill>
                <a:latin typeface="Play"/>
                <a:ea typeface="Play"/>
                <a:cs typeface="Play"/>
                <a:sym typeface="Play"/>
              </a:defRPr>
            </a:lvl1pPr>
            <a:lvl2pPr lvl="1" algn="ctr">
              <a:spcBef>
                <a:spcPts val="0"/>
              </a:spcBef>
              <a:spcAft>
                <a:spcPts val="0"/>
              </a:spcAft>
              <a:buClr>
                <a:schemeClr val="lt1"/>
              </a:buClr>
              <a:buSzPts val="3300"/>
              <a:buFont typeface="Play"/>
              <a:buNone/>
              <a:defRPr sz="3300" b="1">
                <a:solidFill>
                  <a:schemeClr val="lt1"/>
                </a:solidFill>
                <a:latin typeface="Play"/>
                <a:ea typeface="Play"/>
                <a:cs typeface="Play"/>
                <a:sym typeface="Play"/>
              </a:defRPr>
            </a:lvl2pPr>
            <a:lvl3pPr lvl="2" algn="ctr">
              <a:spcBef>
                <a:spcPts val="0"/>
              </a:spcBef>
              <a:spcAft>
                <a:spcPts val="0"/>
              </a:spcAft>
              <a:buClr>
                <a:schemeClr val="lt1"/>
              </a:buClr>
              <a:buSzPts val="3300"/>
              <a:buFont typeface="Play"/>
              <a:buNone/>
              <a:defRPr sz="3300" b="1">
                <a:solidFill>
                  <a:schemeClr val="lt1"/>
                </a:solidFill>
                <a:latin typeface="Play"/>
                <a:ea typeface="Play"/>
                <a:cs typeface="Play"/>
                <a:sym typeface="Play"/>
              </a:defRPr>
            </a:lvl3pPr>
            <a:lvl4pPr lvl="3" algn="ctr">
              <a:spcBef>
                <a:spcPts val="0"/>
              </a:spcBef>
              <a:spcAft>
                <a:spcPts val="0"/>
              </a:spcAft>
              <a:buClr>
                <a:schemeClr val="lt1"/>
              </a:buClr>
              <a:buSzPts val="3300"/>
              <a:buFont typeface="Play"/>
              <a:buNone/>
              <a:defRPr sz="3300" b="1">
                <a:solidFill>
                  <a:schemeClr val="lt1"/>
                </a:solidFill>
                <a:latin typeface="Play"/>
                <a:ea typeface="Play"/>
                <a:cs typeface="Play"/>
                <a:sym typeface="Play"/>
              </a:defRPr>
            </a:lvl4pPr>
            <a:lvl5pPr lvl="4" algn="ctr">
              <a:spcBef>
                <a:spcPts val="0"/>
              </a:spcBef>
              <a:spcAft>
                <a:spcPts val="0"/>
              </a:spcAft>
              <a:buClr>
                <a:schemeClr val="lt1"/>
              </a:buClr>
              <a:buSzPts val="3300"/>
              <a:buFont typeface="Play"/>
              <a:buNone/>
              <a:defRPr sz="3300" b="1">
                <a:solidFill>
                  <a:schemeClr val="lt1"/>
                </a:solidFill>
                <a:latin typeface="Play"/>
                <a:ea typeface="Play"/>
                <a:cs typeface="Play"/>
                <a:sym typeface="Play"/>
              </a:defRPr>
            </a:lvl5pPr>
            <a:lvl6pPr lvl="5" algn="ctr">
              <a:spcBef>
                <a:spcPts val="0"/>
              </a:spcBef>
              <a:spcAft>
                <a:spcPts val="0"/>
              </a:spcAft>
              <a:buClr>
                <a:schemeClr val="lt1"/>
              </a:buClr>
              <a:buSzPts val="3300"/>
              <a:buFont typeface="Play"/>
              <a:buNone/>
              <a:defRPr sz="3300" b="1">
                <a:solidFill>
                  <a:schemeClr val="lt1"/>
                </a:solidFill>
                <a:latin typeface="Play"/>
                <a:ea typeface="Play"/>
                <a:cs typeface="Play"/>
                <a:sym typeface="Play"/>
              </a:defRPr>
            </a:lvl6pPr>
            <a:lvl7pPr lvl="6" algn="ctr">
              <a:spcBef>
                <a:spcPts val="0"/>
              </a:spcBef>
              <a:spcAft>
                <a:spcPts val="0"/>
              </a:spcAft>
              <a:buClr>
                <a:schemeClr val="lt1"/>
              </a:buClr>
              <a:buSzPts val="3300"/>
              <a:buFont typeface="Play"/>
              <a:buNone/>
              <a:defRPr sz="3300" b="1">
                <a:solidFill>
                  <a:schemeClr val="lt1"/>
                </a:solidFill>
                <a:latin typeface="Play"/>
                <a:ea typeface="Play"/>
                <a:cs typeface="Play"/>
                <a:sym typeface="Play"/>
              </a:defRPr>
            </a:lvl7pPr>
            <a:lvl8pPr lvl="7" algn="ctr">
              <a:spcBef>
                <a:spcPts val="0"/>
              </a:spcBef>
              <a:spcAft>
                <a:spcPts val="0"/>
              </a:spcAft>
              <a:buClr>
                <a:schemeClr val="lt1"/>
              </a:buClr>
              <a:buSzPts val="3300"/>
              <a:buFont typeface="Play"/>
              <a:buNone/>
              <a:defRPr sz="3300" b="1">
                <a:solidFill>
                  <a:schemeClr val="lt1"/>
                </a:solidFill>
                <a:latin typeface="Play"/>
                <a:ea typeface="Play"/>
                <a:cs typeface="Play"/>
                <a:sym typeface="Play"/>
              </a:defRPr>
            </a:lvl8pPr>
            <a:lvl9pPr lvl="8" algn="ctr">
              <a:spcBef>
                <a:spcPts val="0"/>
              </a:spcBef>
              <a:spcAft>
                <a:spcPts val="0"/>
              </a:spcAft>
              <a:buClr>
                <a:schemeClr val="lt1"/>
              </a:buClr>
              <a:buSzPts val="3300"/>
              <a:buFont typeface="Play"/>
              <a:buNone/>
              <a:defRPr sz="3300" b="1">
                <a:solidFill>
                  <a:schemeClr val="lt1"/>
                </a:solidFill>
                <a:latin typeface="Play"/>
                <a:ea typeface="Play"/>
                <a:cs typeface="Play"/>
                <a:sym typeface="Play"/>
              </a:defRPr>
            </a:lvl9pPr>
          </a:lstStyle>
          <a:p>
            <a:endParaRPr/>
          </a:p>
        </p:txBody>
      </p:sp>
      <p:sp>
        <p:nvSpPr>
          <p:cNvPr id="7" name="Google Shape;7;p1"/>
          <p:cNvSpPr txBox="1">
            <a:spLocks noGrp="1"/>
          </p:cNvSpPr>
          <p:nvPr>
            <p:ph type="body" idx="1"/>
          </p:nvPr>
        </p:nvSpPr>
        <p:spPr>
          <a:xfrm>
            <a:off x="713225" y="1297400"/>
            <a:ext cx="7717500" cy="32715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lt1"/>
              </a:buClr>
              <a:buSzPts val="1400"/>
              <a:buFont typeface="Source Sans Pro"/>
              <a:buChar char="●"/>
              <a:defRPr>
                <a:solidFill>
                  <a:schemeClr val="lt1"/>
                </a:solidFill>
                <a:latin typeface="Source Sans Pro"/>
                <a:ea typeface="Source Sans Pro"/>
                <a:cs typeface="Source Sans Pro"/>
                <a:sym typeface="Source Sans Pro"/>
              </a:defRPr>
            </a:lvl1pPr>
            <a:lvl2pPr marL="914400" lvl="1" indent="-317500">
              <a:lnSpc>
                <a:spcPct val="115000"/>
              </a:lnSpc>
              <a:spcBef>
                <a:spcPts val="1600"/>
              </a:spcBef>
              <a:spcAft>
                <a:spcPts val="0"/>
              </a:spcAft>
              <a:buClr>
                <a:schemeClr val="lt1"/>
              </a:buClr>
              <a:buSzPts val="1400"/>
              <a:buFont typeface="Source Sans Pro"/>
              <a:buChar char="○"/>
              <a:defRPr>
                <a:solidFill>
                  <a:schemeClr val="lt1"/>
                </a:solidFill>
                <a:latin typeface="Source Sans Pro"/>
                <a:ea typeface="Source Sans Pro"/>
                <a:cs typeface="Source Sans Pro"/>
                <a:sym typeface="Source Sans Pro"/>
              </a:defRPr>
            </a:lvl2pPr>
            <a:lvl3pPr marL="1371600" lvl="2" indent="-317500">
              <a:lnSpc>
                <a:spcPct val="115000"/>
              </a:lnSpc>
              <a:spcBef>
                <a:spcPts val="1600"/>
              </a:spcBef>
              <a:spcAft>
                <a:spcPts val="0"/>
              </a:spcAft>
              <a:buClr>
                <a:schemeClr val="lt1"/>
              </a:buClr>
              <a:buSzPts val="1400"/>
              <a:buFont typeface="Source Sans Pro"/>
              <a:buChar char="■"/>
              <a:defRPr>
                <a:solidFill>
                  <a:schemeClr val="lt1"/>
                </a:solidFill>
                <a:latin typeface="Source Sans Pro"/>
                <a:ea typeface="Source Sans Pro"/>
                <a:cs typeface="Source Sans Pro"/>
                <a:sym typeface="Source Sans Pro"/>
              </a:defRPr>
            </a:lvl3pPr>
            <a:lvl4pPr marL="1828800" lvl="3" indent="-317500">
              <a:lnSpc>
                <a:spcPct val="115000"/>
              </a:lnSpc>
              <a:spcBef>
                <a:spcPts val="1600"/>
              </a:spcBef>
              <a:spcAft>
                <a:spcPts val="0"/>
              </a:spcAft>
              <a:buClr>
                <a:schemeClr val="lt1"/>
              </a:buClr>
              <a:buSzPts val="1400"/>
              <a:buFont typeface="Source Sans Pro"/>
              <a:buChar char="●"/>
              <a:defRPr>
                <a:solidFill>
                  <a:schemeClr val="lt1"/>
                </a:solidFill>
                <a:latin typeface="Source Sans Pro"/>
                <a:ea typeface="Source Sans Pro"/>
                <a:cs typeface="Source Sans Pro"/>
                <a:sym typeface="Source Sans Pro"/>
              </a:defRPr>
            </a:lvl4pPr>
            <a:lvl5pPr marL="2286000" lvl="4" indent="-317500">
              <a:lnSpc>
                <a:spcPct val="115000"/>
              </a:lnSpc>
              <a:spcBef>
                <a:spcPts val="1600"/>
              </a:spcBef>
              <a:spcAft>
                <a:spcPts val="0"/>
              </a:spcAft>
              <a:buClr>
                <a:schemeClr val="lt1"/>
              </a:buClr>
              <a:buSzPts val="1400"/>
              <a:buFont typeface="Source Sans Pro"/>
              <a:buChar char="○"/>
              <a:defRPr>
                <a:solidFill>
                  <a:schemeClr val="lt1"/>
                </a:solidFill>
                <a:latin typeface="Source Sans Pro"/>
                <a:ea typeface="Source Sans Pro"/>
                <a:cs typeface="Source Sans Pro"/>
                <a:sym typeface="Source Sans Pro"/>
              </a:defRPr>
            </a:lvl5pPr>
            <a:lvl6pPr marL="2743200" lvl="5" indent="-317500">
              <a:lnSpc>
                <a:spcPct val="115000"/>
              </a:lnSpc>
              <a:spcBef>
                <a:spcPts val="1600"/>
              </a:spcBef>
              <a:spcAft>
                <a:spcPts val="0"/>
              </a:spcAft>
              <a:buClr>
                <a:schemeClr val="lt1"/>
              </a:buClr>
              <a:buSzPts val="1400"/>
              <a:buFont typeface="Source Sans Pro"/>
              <a:buChar char="■"/>
              <a:defRPr>
                <a:solidFill>
                  <a:schemeClr val="lt1"/>
                </a:solidFill>
                <a:latin typeface="Source Sans Pro"/>
                <a:ea typeface="Source Sans Pro"/>
                <a:cs typeface="Source Sans Pro"/>
                <a:sym typeface="Source Sans Pro"/>
              </a:defRPr>
            </a:lvl6pPr>
            <a:lvl7pPr marL="3200400" lvl="6" indent="-317500">
              <a:lnSpc>
                <a:spcPct val="115000"/>
              </a:lnSpc>
              <a:spcBef>
                <a:spcPts val="1600"/>
              </a:spcBef>
              <a:spcAft>
                <a:spcPts val="0"/>
              </a:spcAft>
              <a:buClr>
                <a:schemeClr val="lt1"/>
              </a:buClr>
              <a:buSzPts val="1400"/>
              <a:buFont typeface="Source Sans Pro"/>
              <a:buChar char="●"/>
              <a:defRPr>
                <a:solidFill>
                  <a:schemeClr val="lt1"/>
                </a:solidFill>
                <a:latin typeface="Source Sans Pro"/>
                <a:ea typeface="Source Sans Pro"/>
                <a:cs typeface="Source Sans Pro"/>
                <a:sym typeface="Source Sans Pro"/>
              </a:defRPr>
            </a:lvl7pPr>
            <a:lvl8pPr marL="3657600" lvl="7" indent="-317500">
              <a:lnSpc>
                <a:spcPct val="115000"/>
              </a:lnSpc>
              <a:spcBef>
                <a:spcPts val="1600"/>
              </a:spcBef>
              <a:spcAft>
                <a:spcPts val="0"/>
              </a:spcAft>
              <a:buClr>
                <a:schemeClr val="lt1"/>
              </a:buClr>
              <a:buSzPts val="1400"/>
              <a:buFont typeface="Source Sans Pro"/>
              <a:buChar char="○"/>
              <a:defRPr>
                <a:solidFill>
                  <a:schemeClr val="lt1"/>
                </a:solidFill>
                <a:latin typeface="Source Sans Pro"/>
                <a:ea typeface="Source Sans Pro"/>
                <a:cs typeface="Source Sans Pro"/>
                <a:sym typeface="Source Sans Pro"/>
              </a:defRPr>
            </a:lvl8pPr>
            <a:lvl9pPr marL="4114800" lvl="8" indent="-317500">
              <a:lnSpc>
                <a:spcPct val="115000"/>
              </a:lnSpc>
              <a:spcBef>
                <a:spcPts val="1600"/>
              </a:spcBef>
              <a:spcAft>
                <a:spcPts val="1600"/>
              </a:spcAft>
              <a:buClr>
                <a:schemeClr val="lt1"/>
              </a:buClr>
              <a:buSzPts val="1400"/>
              <a:buFont typeface="Source Sans Pro"/>
              <a:buChar char="■"/>
              <a:defRPr>
                <a:solidFill>
                  <a:schemeClr val="lt1"/>
                </a:solidFill>
                <a:latin typeface="Source Sans Pro"/>
                <a:ea typeface="Source Sans Pro"/>
                <a:cs typeface="Source Sans Pro"/>
                <a:sym typeface="Source Sans Pr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4" r:id="rId6"/>
    <p:sldLayoutId id="2147483656" r:id="rId7"/>
    <p:sldLayoutId id="2147483657" r:id="rId8"/>
    <p:sldLayoutId id="2147483658" r:id="rId9"/>
    <p:sldLayoutId id="2147483660" r:id="rId10"/>
    <p:sldLayoutId id="2147483661" r:id="rId11"/>
    <p:sldLayoutId id="2147483662" r:id="rId12"/>
    <p:sldLayoutId id="2147483663" r:id="rId13"/>
    <p:sldLayoutId id="2147483664" r:id="rId14"/>
    <p:sldLayoutId id="2147483666" r:id="rId15"/>
    <p:sldLayoutId id="2147483667" r:id="rId16"/>
    <p:sldLayoutId id="2147483668" r:id="rId17"/>
    <p:sldLayoutId id="2147483669" r:id="rId18"/>
    <p:sldLayoutId id="2147483670" r:id="rId19"/>
    <p:sldLayoutId id="2147483671" r:id="rId20"/>
    <p:sldLayoutId id="2147483672" r:id="rId21"/>
    <p:sldLayoutId id="2147483673" r:id="rId22"/>
    <p:sldLayoutId id="2147483674" r:id="rId23"/>
    <p:sldLayoutId id="2147483675" r:id="rId24"/>
    <p:sldLayoutId id="2147483676" r:id="rId25"/>
    <p:sldLayoutId id="2147483677" r:id="rId26"/>
    <p:sldLayoutId id="2147483678" r:id="rId27"/>
    <p:sldLayoutId id="2147483679" r:id="rId28"/>
    <p:sldLayoutId id="2147483680" r:id="rId29"/>
    <p:sldLayoutId id="2147483681" r:id="rId30"/>
    <p:sldLayoutId id="2147483682" r:id="rId31"/>
    <p:sldLayoutId id="2147483687" r:id="rId3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2628"/>
        <p:cNvGrpSpPr/>
        <p:nvPr/>
      </p:nvGrpSpPr>
      <p:grpSpPr>
        <a:xfrm>
          <a:off x="0" y="0"/>
          <a:ext cx="0" cy="0"/>
          <a:chOff x="0" y="0"/>
          <a:chExt cx="0" cy="0"/>
        </a:xfrm>
      </p:grpSpPr>
      <p:sp>
        <p:nvSpPr>
          <p:cNvPr id="2629" name="Google Shape;2629;p37"/>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2630" name="Google Shape;2630;p37"/>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83" r:id="rId1"/>
    <p:sldLayoutId id="2147483684" r:id="rId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hyperlink" Target="https://docs.google.com/spreadsheets/d/1DMZy2dEVgDySF7hB5bjIO9f8JlkmjioqOWIDiKI3cAI/copy" TargetMode="External"/><Relationship Id="rId2" Type="http://schemas.openxmlformats.org/officeDocument/2006/relationships/notesSlide" Target="../notesSlides/notesSlide15.xml"/><Relationship Id="rId1" Type="http://schemas.openxmlformats.org/officeDocument/2006/relationships/slideLayout" Target="../slideLayouts/slideLayout4.xml"/><Relationship Id="rId5"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image" Target="../media/image1.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8.xml"/></Relationships>
</file>

<file path=ppt/slides/_rels/slide1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3.xml"/><Relationship Id="rId1" Type="http://schemas.openxmlformats.org/officeDocument/2006/relationships/slideLayout" Target="../slideLayouts/slideLayout15.xml"/><Relationship Id="rId4" Type="http://schemas.openxmlformats.org/officeDocument/2006/relationships/image" Target="../media/image4.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2.xml"/></Relationships>
</file>

<file path=ppt/slides/_rels/slide3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9.xml"/><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0.xml"/><Relationship Id="rId1" Type="http://schemas.openxmlformats.org/officeDocument/2006/relationships/slideLayout" Target="../slideLayouts/slideLayout20.xml"/></Relationships>
</file>

<file path=ppt/slides/_rels/slide3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31.xml"/><Relationship Id="rId1" Type="http://schemas.openxmlformats.org/officeDocument/2006/relationships/slideLayout" Target="../slideLayouts/slideLayout19.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9.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hyperlink" Target="https://www.freepik.com/free-vector/modern-futuristic-infographic-element-collection_4949379.htm/?utm_source=slidesgo_template&amp;utm_medium=referral-link&amp;utm_campaign=sg_resources&amp;utm_content=freepik" TargetMode="External"/><Relationship Id="rId2" Type="http://schemas.openxmlformats.org/officeDocument/2006/relationships/notesSlide" Target="../notesSlides/notesSlide34.xml"/><Relationship Id="rId1" Type="http://schemas.openxmlformats.org/officeDocument/2006/relationships/slideLayout" Target="../slideLayouts/slideLayout14.xml"/><Relationship Id="rId4" Type="http://schemas.openxmlformats.org/officeDocument/2006/relationships/hyperlink" Target="https://www.freepik.com/free-vector/gradient-technology-futuristic-background_19335197.htm/?utm_source=slidesgo_template&amp;utm_medium=referral-link&amp;utm_campaign=sg_resources&amp;utm_content=freepik" TargetMode="External"/></Relationships>
</file>

<file path=ppt/slides/_rels/slide36.xml.rels><?xml version="1.0" encoding="UTF-8" standalone="yes"?>
<Relationships xmlns="http://schemas.openxmlformats.org/package/2006/relationships"><Relationship Id="rId3" Type="http://schemas.openxmlformats.org/officeDocument/2006/relationships/hyperlink" Target="https://www.freepik.com/free-vector/modern-futuristic-infographic-element-collection_4949379.htm/?utm_source=slidesgo_template&amp;utm_medium=referral-link&amp;utm_campaign=sg_resources&amp;utm_content=freepik" TargetMode="External"/><Relationship Id="rId7" Type="http://schemas.openxmlformats.org/officeDocument/2006/relationships/hyperlink" Target="https://www.flaticon.com/packs/maths-13/?utm_source=slidesgo_template&amp;utm_medium=referral-link&amp;utm_campaign=sg_resources&amp;utm_content=flaticon" TargetMode="External"/><Relationship Id="rId2" Type="http://schemas.openxmlformats.org/officeDocument/2006/relationships/notesSlide" Target="../notesSlides/notesSlide35.xml"/><Relationship Id="rId1" Type="http://schemas.openxmlformats.org/officeDocument/2006/relationships/slideLayout" Target="../slideLayouts/slideLayout21.xml"/><Relationship Id="rId6" Type="http://schemas.openxmlformats.org/officeDocument/2006/relationships/hyperlink" Target="https://www.freepik.com/free-photo/close-up-programmer-typing-keyboard_18492270.htm/?utm_source=slidesgo_template&amp;utm_medium=referral-link&amp;utm_campaign=sg_resources&amp;utm_content=freepik" TargetMode="External"/><Relationship Id="rId5" Type="http://schemas.openxmlformats.org/officeDocument/2006/relationships/hyperlink" Target="https://www.freepik.com/free-photo/close-up-programmer-sitting-desk_18492272.htm/?utm_source=slidesgo_template&amp;utm_medium=referral-link&amp;utm_campaign=sg_resources&amp;utm_content=freepik" TargetMode="External"/><Relationship Id="rId4" Type="http://schemas.openxmlformats.org/officeDocument/2006/relationships/hyperlink" Target="https://www.freepik.com/free-vector/gradient-technology-symbols-background_18773523.htm/?utm_source=slidesgo_template&amp;utm_medium=referral-link&amp;utm_campaign=sg_resources&amp;utm_content=freepik" TargetMode="External"/></Relationships>
</file>

<file path=ppt/slides/_rels/slide37.xml.rels><?xml version="1.0" encoding="UTF-8" standalone="yes"?>
<Relationships xmlns="http://schemas.openxmlformats.org/package/2006/relationships"><Relationship Id="rId3" Type="http://schemas.openxmlformats.org/officeDocument/2006/relationships/hyperlink" Target="http://bit.ly/33VAFh3" TargetMode="External"/><Relationship Id="rId2" Type="http://schemas.openxmlformats.org/officeDocument/2006/relationships/notesSlide" Target="../notesSlides/notesSlide36.xml"/><Relationship Id="rId1" Type="http://schemas.openxmlformats.org/officeDocument/2006/relationships/slideLayout" Target="../slideLayouts/slideLayout34.xml"/><Relationship Id="rId6" Type="http://schemas.openxmlformats.org/officeDocument/2006/relationships/slide" Target="slide33.xml"/><Relationship Id="rId5" Type="http://schemas.openxmlformats.org/officeDocument/2006/relationships/hyperlink" Target="http://bit.ly/2PfT4lq" TargetMode="External"/><Relationship Id="rId4" Type="http://schemas.openxmlformats.org/officeDocument/2006/relationships/hyperlink" Target="http://bit.ly/30B07Gq" TargetMode="External"/></Relationships>
</file>

<file path=ppt/slides/_rels/slide38.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37.xml"/><Relationship Id="rId1" Type="http://schemas.openxmlformats.org/officeDocument/2006/relationships/slideLayout" Target="../slideLayouts/slideLayout34.xml"/><Relationship Id="rId5" Type="http://schemas.openxmlformats.org/officeDocument/2006/relationships/hyperlink" Target="http://bit.ly/30B07Gq" TargetMode="External"/><Relationship Id="rId4" Type="http://schemas.openxmlformats.org/officeDocument/2006/relationships/hyperlink" Target="http://bit.ly/33VAFh3" TargetMode="External"/></Relationships>
</file>

<file path=ppt/slides/_rels/slide39.xml.rels><?xml version="1.0" encoding="UTF-8" standalone="yes"?>
<Relationships xmlns="http://schemas.openxmlformats.org/package/2006/relationships"><Relationship Id="rId3" Type="http://schemas.openxmlformats.org/officeDocument/2006/relationships/hyperlink" Target="https://fonts.google.com/specimen/Play" TargetMode="External"/><Relationship Id="rId2" Type="http://schemas.openxmlformats.org/officeDocument/2006/relationships/notesSlide" Target="../notesSlides/notesSlide38.xml"/><Relationship Id="rId1" Type="http://schemas.openxmlformats.org/officeDocument/2006/relationships/slideLayout" Target="../slideLayouts/slideLayout34.xml"/><Relationship Id="rId4" Type="http://schemas.openxmlformats.org/officeDocument/2006/relationships/hyperlink" Target="https://fonts.google.com/specimen/Source+Sans+Pro"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8" Type="http://schemas.openxmlformats.org/officeDocument/2006/relationships/hyperlink" Target="https://storyset.com/rafiki?utm_source=slidesgo_template&amp;utm_medium=referral-link&amp;utm_campaign=slidesgo_final_slides&amp;utm_term=rafiki&amp;utm_content=storyset" TargetMode="External"/><Relationship Id="rId13" Type="http://schemas.openxmlformats.org/officeDocument/2006/relationships/hyperlink" Target="https://storyset.com/cuate?utm_source=slidesgo_template&amp;utm_medium=referral-link&amp;utm_campaign=slidesgo_final_slides&amp;utm_term=cuate&amp;utm_content=storyset" TargetMode="Externa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7" Type="http://schemas.openxmlformats.org/officeDocument/2006/relationships/hyperlink" Target="https://storyset.com/bro?utm_source=slidesgo_template&amp;utm_medium=referral-link&amp;utm_campaign=slidesgo_final_slides&amp;utm_term=bro&amp;utm_content=storyset" TargetMode="External"/><Relationship Id="rId12" Type="http://schemas.openxmlformats.org/officeDocument/2006/relationships/image" Target="../media/image12.gif"/><Relationship Id="rId2" Type="http://schemas.openxmlformats.org/officeDocument/2006/relationships/notesSlide" Target="../notesSlides/notesSlide39.xml"/><Relationship Id="rId1" Type="http://schemas.openxmlformats.org/officeDocument/2006/relationships/slideLayout" Target="../slideLayouts/slideLayout34.xml"/><Relationship Id="rId6"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image" Target="../media/image11.gif"/><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10" Type="http://schemas.openxmlformats.org/officeDocument/2006/relationships/image" Target="../media/image10.gif"/><Relationship Id="rId4" Type="http://schemas.openxmlformats.org/officeDocument/2006/relationships/image" Target="../media/image8.gif"/><Relationship Id="rId9" Type="http://schemas.openxmlformats.org/officeDocument/2006/relationships/image" Target="../media/image9.gif"/></Relationships>
</file>

<file path=ppt/slides/_rels/slide41.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40.xml"/><Relationship Id="rId1" Type="http://schemas.openxmlformats.org/officeDocument/2006/relationships/slideLayout" Target="../slideLayouts/slideLayout34.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3.xml"/></Relationships>
</file>

<file path=ppt/slides/_rels/slide47.xml.rels><?xml version="1.0" encoding="UTF-8" standalone="yes"?>
<Relationships xmlns="http://schemas.openxmlformats.org/package/2006/relationships"><Relationship Id="rId3" Type="http://schemas.openxmlformats.org/officeDocument/2006/relationships/hyperlink" Target="https://chrome.google.com/webstore/detail/flaticon-for-gsuit-gslide/haekgjfnhhdkgfgmldhfokhmfkgmciba" TargetMode="External"/><Relationship Id="rId2" Type="http://schemas.openxmlformats.org/officeDocument/2006/relationships/notesSlide" Target="../notesSlides/notesSlide46.xml"/><Relationship Id="rId1" Type="http://schemas.openxmlformats.org/officeDocument/2006/relationships/slideLayout" Target="../slideLayouts/slideLayout34.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3.xml"/></Relationships>
</file>

<file path=ppt/slides/_rels/slide54.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53.xml"/><Relationship Id="rId1" Type="http://schemas.openxmlformats.org/officeDocument/2006/relationships/slideLayout" Target="../slideLayouts/slideLayout33.xml"/><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637"/>
        <p:cNvGrpSpPr/>
        <p:nvPr/>
      </p:nvGrpSpPr>
      <p:grpSpPr>
        <a:xfrm>
          <a:off x="0" y="0"/>
          <a:ext cx="0" cy="0"/>
          <a:chOff x="0" y="0"/>
          <a:chExt cx="0" cy="0"/>
        </a:xfrm>
      </p:grpSpPr>
      <p:sp>
        <p:nvSpPr>
          <p:cNvPr id="2638" name="Google Shape;2638;p40"/>
          <p:cNvSpPr txBox="1">
            <a:spLocks noGrp="1"/>
          </p:cNvSpPr>
          <p:nvPr>
            <p:ph type="ctrTitle"/>
          </p:nvPr>
        </p:nvSpPr>
        <p:spPr>
          <a:xfrm>
            <a:off x="1282800" y="1285125"/>
            <a:ext cx="6578400" cy="2223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solidFill>
                  <a:srgbClr val="00E9FF"/>
                </a:solidFill>
                <a:effectLst>
                  <a:glow rad="101600">
                    <a:schemeClr val="accent1">
                      <a:satMod val="175000"/>
                      <a:alpha val="40000"/>
                    </a:schemeClr>
                  </a:glow>
                </a:effectLst>
              </a:rPr>
              <a:t>HTML </a:t>
            </a:r>
            <a:r>
              <a:rPr lang="ko-KR" altLang="en-US" dirty="0">
                <a:solidFill>
                  <a:srgbClr val="00E9FF"/>
                </a:solidFill>
                <a:effectLst>
                  <a:glow rad="101600">
                    <a:schemeClr val="accent1">
                      <a:satMod val="175000"/>
                      <a:alpha val="40000"/>
                    </a:schemeClr>
                  </a:glow>
                </a:effectLst>
              </a:rPr>
              <a:t>기초</a:t>
            </a:r>
          </a:p>
        </p:txBody>
      </p:sp>
      <p:sp>
        <p:nvSpPr>
          <p:cNvPr id="2639" name="Google Shape;2639;p40"/>
          <p:cNvSpPr txBox="1">
            <a:spLocks noGrp="1"/>
          </p:cNvSpPr>
          <p:nvPr>
            <p:ph type="subTitle" idx="1"/>
          </p:nvPr>
        </p:nvSpPr>
        <p:spPr>
          <a:xfrm>
            <a:off x="2211600" y="3865700"/>
            <a:ext cx="4720800" cy="373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HTML</a:t>
            </a:r>
            <a:r>
              <a:rPr lang="ko-KR" altLang="en-US" dirty="0"/>
              <a:t>이론과 </a:t>
            </a:r>
            <a:r>
              <a:rPr lang="en-US" altLang="ko-KR" dirty="0"/>
              <a:t>HTML</a:t>
            </a:r>
            <a:r>
              <a:rPr lang="ko-KR" altLang="en-US" dirty="0"/>
              <a:t>기본적인 태그들</a:t>
            </a:r>
            <a:endParaRPr dirty="0"/>
          </a:p>
        </p:txBody>
      </p:sp>
      <p:cxnSp>
        <p:nvCxnSpPr>
          <p:cNvPr id="2640" name="Google Shape;2640;p40"/>
          <p:cNvCxnSpPr/>
          <p:nvPr/>
        </p:nvCxnSpPr>
        <p:spPr>
          <a:xfrm>
            <a:off x="2500475" y="3663720"/>
            <a:ext cx="4177200" cy="0"/>
          </a:xfrm>
          <a:prstGeom prst="straightConnector1">
            <a:avLst/>
          </a:pr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cxnSp>
      <p:grpSp>
        <p:nvGrpSpPr>
          <p:cNvPr id="2641" name="Google Shape;2641;p40"/>
          <p:cNvGrpSpPr/>
          <p:nvPr/>
        </p:nvGrpSpPr>
        <p:grpSpPr>
          <a:xfrm>
            <a:off x="2365175" y="3596070"/>
            <a:ext cx="4447650" cy="135300"/>
            <a:chOff x="2365175" y="3596070"/>
            <a:chExt cx="4447650" cy="135300"/>
          </a:xfrm>
        </p:grpSpPr>
        <p:sp>
          <p:nvSpPr>
            <p:cNvPr id="2642" name="Google Shape;2642;p40"/>
            <p:cNvSpPr/>
            <p:nvPr/>
          </p:nvSpPr>
          <p:spPr>
            <a:xfrm>
              <a:off x="2365175" y="3596070"/>
              <a:ext cx="135300" cy="135300"/>
            </a:xfrm>
            <a:prstGeom prst="ellipse">
              <a:avLst/>
            </a:prstGeom>
            <a:solidFill>
              <a:schemeClr val="accent1"/>
            </a:solidFill>
            <a:ln w="19050" cap="flat" cmpd="sng">
              <a:solidFill>
                <a:srgbClr val="00E9FF"/>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40"/>
            <p:cNvSpPr/>
            <p:nvPr/>
          </p:nvSpPr>
          <p:spPr>
            <a:xfrm>
              <a:off x="6677525" y="3596070"/>
              <a:ext cx="135300" cy="135300"/>
            </a:xfrm>
            <a:prstGeom prst="ellipse">
              <a:avLst/>
            </a:prstGeom>
            <a:solidFill>
              <a:schemeClr val="accent1"/>
            </a:solidFill>
            <a:ln w="19050" cap="flat" cmpd="sng">
              <a:solidFill>
                <a:srgbClr val="00E9FF"/>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644" name="Google Shape;2644;p40"/>
            <p:cNvCxnSpPr>
              <a:stCxn id="2642" idx="6"/>
              <a:endCxn id="2643" idx="2"/>
            </p:cNvCxnSpPr>
            <p:nvPr/>
          </p:nvCxnSpPr>
          <p:spPr>
            <a:xfrm>
              <a:off x="2500475" y="3663720"/>
              <a:ext cx="4177200" cy="0"/>
            </a:xfrm>
            <a:prstGeom prst="straightConnector1">
              <a:avLst/>
            </a:prstGeom>
            <a:noFill/>
            <a:ln w="28575" cap="flat" cmpd="sng">
              <a:solidFill>
                <a:srgbClr val="00E9FF"/>
              </a:solidFill>
              <a:prstDash val="solid"/>
              <a:round/>
              <a:headEnd type="none" w="med" len="med"/>
              <a:tailEnd type="none" w="med" len="med"/>
            </a:ln>
            <a:effectLst>
              <a:outerShdw blurRad="128588" algn="bl" rotWithShape="0">
                <a:schemeClr val="accent1"/>
              </a:outerShdw>
            </a:effectLst>
          </p:spPr>
        </p:cxn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871"/>
        <p:cNvGrpSpPr/>
        <p:nvPr/>
      </p:nvGrpSpPr>
      <p:grpSpPr>
        <a:xfrm>
          <a:off x="0" y="0"/>
          <a:ext cx="0" cy="0"/>
          <a:chOff x="0" y="0"/>
          <a:chExt cx="0" cy="0"/>
        </a:xfrm>
      </p:grpSpPr>
      <p:grpSp>
        <p:nvGrpSpPr>
          <p:cNvPr id="2872" name="Google Shape;2872;p51"/>
          <p:cNvGrpSpPr/>
          <p:nvPr/>
        </p:nvGrpSpPr>
        <p:grpSpPr>
          <a:xfrm>
            <a:off x="5226610" y="1702886"/>
            <a:ext cx="795537" cy="795537"/>
            <a:chOff x="851175" y="1582401"/>
            <a:chExt cx="964872" cy="964872"/>
          </a:xfrm>
        </p:grpSpPr>
        <p:sp>
          <p:nvSpPr>
            <p:cNvPr id="2873" name="Google Shape;2873;p51"/>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dk2"/>
            </a:solidFill>
            <a:ln>
              <a:noFill/>
            </a:ln>
            <a:effectLst>
              <a:outerShdw blurRad="128588" algn="bl" rotWithShape="0">
                <a:schemeClr val="dk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51"/>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dk2"/>
            </a:solidFill>
            <a:ln>
              <a:noFill/>
            </a:ln>
            <a:effectLst>
              <a:outerShdw blurRad="128588" algn="bl" rotWithShape="0">
                <a:schemeClr val="dk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75" name="Google Shape;2875;p51"/>
          <p:cNvSpPr/>
          <p:nvPr/>
        </p:nvSpPr>
        <p:spPr>
          <a:xfrm>
            <a:off x="5226610" y="3304174"/>
            <a:ext cx="795523" cy="795523"/>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51"/>
          <p:cNvSpPr txBox="1">
            <a:spLocks noGrp="1"/>
          </p:cNvSpPr>
          <p:nvPr>
            <p:ph type="title"/>
          </p:nvPr>
        </p:nvSpPr>
        <p:spPr>
          <a:xfrm>
            <a:off x="713225" y="539525"/>
            <a:ext cx="7717500" cy="47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CAMPUS CLASSES</a:t>
            </a:r>
            <a:endParaRPr/>
          </a:p>
        </p:txBody>
      </p:sp>
      <p:sp>
        <p:nvSpPr>
          <p:cNvPr id="2877" name="Google Shape;2877;p51"/>
          <p:cNvSpPr txBox="1"/>
          <p:nvPr/>
        </p:nvSpPr>
        <p:spPr>
          <a:xfrm>
            <a:off x="6169075" y="1571000"/>
            <a:ext cx="2157600" cy="381300"/>
          </a:xfrm>
          <a:prstGeom prst="rect">
            <a:avLst/>
          </a:prstGeom>
          <a:noFill/>
          <a:ln>
            <a:noFill/>
          </a:ln>
        </p:spPr>
        <p:txBody>
          <a:bodyPr spcFirstLastPara="1" wrap="square" lIns="91425" tIns="0" rIns="91425" bIns="91425" anchor="t" anchorCtr="0">
            <a:noAutofit/>
          </a:bodyPr>
          <a:lstStyle/>
          <a:p>
            <a:pPr marL="0" lvl="0" indent="0" algn="l" rtl="0">
              <a:spcBef>
                <a:spcPts val="0"/>
              </a:spcBef>
              <a:spcAft>
                <a:spcPts val="0"/>
              </a:spcAft>
              <a:buNone/>
            </a:pPr>
            <a:r>
              <a:rPr lang="en" sz="2000" b="1">
                <a:solidFill>
                  <a:schemeClr val="lt1"/>
                </a:solidFill>
                <a:latin typeface="Play"/>
                <a:ea typeface="Play"/>
                <a:cs typeface="Play"/>
                <a:sym typeface="Play"/>
              </a:rPr>
              <a:t>CAMPUS A</a:t>
            </a:r>
            <a:endParaRPr sz="2000" b="1">
              <a:solidFill>
                <a:schemeClr val="lt1"/>
              </a:solidFill>
              <a:latin typeface="Play"/>
              <a:ea typeface="Play"/>
              <a:cs typeface="Play"/>
              <a:sym typeface="Play"/>
            </a:endParaRPr>
          </a:p>
        </p:txBody>
      </p:sp>
      <p:sp>
        <p:nvSpPr>
          <p:cNvPr id="2878" name="Google Shape;2878;p51"/>
          <p:cNvSpPr txBox="1"/>
          <p:nvPr/>
        </p:nvSpPr>
        <p:spPr>
          <a:xfrm>
            <a:off x="6169075" y="1952250"/>
            <a:ext cx="2157600" cy="784500"/>
          </a:xfrm>
          <a:prstGeom prst="rect">
            <a:avLst/>
          </a:prstGeom>
          <a:noFill/>
          <a:ln>
            <a:noFill/>
          </a:ln>
        </p:spPr>
        <p:txBody>
          <a:bodyPr spcFirstLastPara="1" wrap="square" lIns="91425" tIns="0" rIns="91425" bIns="91425" anchor="t" anchorCtr="0">
            <a:noAutofit/>
          </a:bodyPr>
          <a:lstStyle/>
          <a:p>
            <a:pPr marL="0" lvl="0" indent="0" algn="l" rtl="0">
              <a:spcBef>
                <a:spcPts val="0"/>
              </a:spcBef>
              <a:spcAft>
                <a:spcPts val="0"/>
              </a:spcAft>
              <a:buNone/>
            </a:pPr>
            <a:r>
              <a:rPr lang="en">
                <a:solidFill>
                  <a:schemeClr val="lt1"/>
                </a:solidFill>
                <a:latin typeface="Source Sans Pro"/>
                <a:ea typeface="Source Sans Pro"/>
                <a:cs typeface="Source Sans Pro"/>
                <a:sym typeface="Source Sans Pro"/>
              </a:rPr>
              <a:t>Mercury is the closest planet to the Sun and the smallest one in the System</a:t>
            </a:r>
            <a:endParaRPr>
              <a:solidFill>
                <a:schemeClr val="lt1"/>
              </a:solidFill>
              <a:latin typeface="Source Sans Pro"/>
              <a:ea typeface="Source Sans Pro"/>
              <a:cs typeface="Source Sans Pro"/>
              <a:sym typeface="Source Sans Pro"/>
            </a:endParaRPr>
          </a:p>
        </p:txBody>
      </p:sp>
      <p:sp>
        <p:nvSpPr>
          <p:cNvPr id="2879" name="Google Shape;2879;p51"/>
          <p:cNvSpPr txBox="1"/>
          <p:nvPr/>
        </p:nvSpPr>
        <p:spPr>
          <a:xfrm>
            <a:off x="6169075" y="3172200"/>
            <a:ext cx="2157600" cy="381300"/>
          </a:xfrm>
          <a:prstGeom prst="rect">
            <a:avLst/>
          </a:prstGeom>
          <a:noFill/>
          <a:ln>
            <a:noFill/>
          </a:ln>
        </p:spPr>
        <p:txBody>
          <a:bodyPr spcFirstLastPara="1" wrap="square" lIns="91425" tIns="0" rIns="91425" bIns="91425" anchor="t" anchorCtr="0">
            <a:noAutofit/>
          </a:bodyPr>
          <a:lstStyle/>
          <a:p>
            <a:pPr marL="0" lvl="0" indent="0" algn="l" rtl="0">
              <a:spcBef>
                <a:spcPts val="0"/>
              </a:spcBef>
              <a:spcAft>
                <a:spcPts val="0"/>
              </a:spcAft>
              <a:buNone/>
            </a:pPr>
            <a:r>
              <a:rPr lang="en" sz="2000" b="1">
                <a:solidFill>
                  <a:schemeClr val="lt1"/>
                </a:solidFill>
                <a:latin typeface="Play"/>
                <a:ea typeface="Play"/>
                <a:cs typeface="Play"/>
                <a:sym typeface="Play"/>
              </a:rPr>
              <a:t>CAMPUS B</a:t>
            </a:r>
            <a:endParaRPr sz="2000" b="1">
              <a:solidFill>
                <a:schemeClr val="lt1"/>
              </a:solidFill>
              <a:latin typeface="Play"/>
              <a:ea typeface="Play"/>
              <a:cs typeface="Play"/>
              <a:sym typeface="Play"/>
            </a:endParaRPr>
          </a:p>
        </p:txBody>
      </p:sp>
      <p:sp>
        <p:nvSpPr>
          <p:cNvPr id="2880" name="Google Shape;2880;p51"/>
          <p:cNvSpPr txBox="1"/>
          <p:nvPr/>
        </p:nvSpPr>
        <p:spPr>
          <a:xfrm>
            <a:off x="6169075" y="3553450"/>
            <a:ext cx="2157600" cy="784500"/>
          </a:xfrm>
          <a:prstGeom prst="rect">
            <a:avLst/>
          </a:prstGeom>
          <a:noFill/>
          <a:ln>
            <a:noFill/>
          </a:ln>
        </p:spPr>
        <p:txBody>
          <a:bodyPr spcFirstLastPara="1" wrap="square" lIns="91425" tIns="0" rIns="91425" bIns="91425" anchor="t" anchorCtr="0">
            <a:noAutofit/>
          </a:bodyPr>
          <a:lstStyle/>
          <a:p>
            <a:pPr marL="0" lvl="0" indent="0" algn="l" rtl="0">
              <a:spcBef>
                <a:spcPts val="0"/>
              </a:spcBef>
              <a:spcAft>
                <a:spcPts val="0"/>
              </a:spcAft>
              <a:buNone/>
            </a:pPr>
            <a:r>
              <a:rPr lang="en">
                <a:solidFill>
                  <a:schemeClr val="lt1"/>
                </a:solidFill>
                <a:latin typeface="Source Sans Pro"/>
                <a:ea typeface="Source Sans Pro"/>
                <a:cs typeface="Source Sans Pro"/>
                <a:sym typeface="Source Sans Pro"/>
              </a:rPr>
              <a:t>Earth is the third planet from the Sun and the only one that harbors life</a:t>
            </a:r>
            <a:endParaRPr>
              <a:solidFill>
                <a:schemeClr val="lt1"/>
              </a:solidFill>
              <a:latin typeface="Source Sans Pro"/>
              <a:ea typeface="Source Sans Pro"/>
              <a:cs typeface="Source Sans Pro"/>
              <a:sym typeface="Source Sans Pro"/>
            </a:endParaRPr>
          </a:p>
        </p:txBody>
      </p:sp>
      <p:sp>
        <p:nvSpPr>
          <p:cNvPr id="2881" name="Google Shape;2881;p51"/>
          <p:cNvSpPr txBox="1">
            <a:spLocks noGrp="1"/>
          </p:cNvSpPr>
          <p:nvPr>
            <p:ph type="title" idx="4294967295"/>
          </p:nvPr>
        </p:nvSpPr>
        <p:spPr>
          <a:xfrm>
            <a:off x="5222377" y="1821354"/>
            <a:ext cx="804000" cy="558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2882" name="Google Shape;2882;p51"/>
          <p:cNvSpPr txBox="1">
            <a:spLocks noGrp="1"/>
          </p:cNvSpPr>
          <p:nvPr>
            <p:ph type="title" idx="4294967295"/>
          </p:nvPr>
        </p:nvSpPr>
        <p:spPr>
          <a:xfrm>
            <a:off x="5222377" y="3422554"/>
            <a:ext cx="804000" cy="558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grpSp>
        <p:nvGrpSpPr>
          <p:cNvPr id="2883" name="Google Shape;2883;p51"/>
          <p:cNvGrpSpPr/>
          <p:nvPr/>
        </p:nvGrpSpPr>
        <p:grpSpPr>
          <a:xfrm>
            <a:off x="923541" y="1759889"/>
            <a:ext cx="3821013" cy="2282731"/>
            <a:chOff x="923541" y="1759889"/>
            <a:chExt cx="3821013" cy="2282731"/>
          </a:xfrm>
        </p:grpSpPr>
        <p:sp>
          <p:nvSpPr>
            <p:cNvPr id="2884" name="Google Shape;2884;p51"/>
            <p:cNvSpPr/>
            <p:nvPr/>
          </p:nvSpPr>
          <p:spPr>
            <a:xfrm>
              <a:off x="1455083" y="3407807"/>
              <a:ext cx="667115" cy="614063"/>
            </a:xfrm>
            <a:custGeom>
              <a:avLst/>
              <a:gdLst/>
              <a:ahLst/>
              <a:cxnLst/>
              <a:rect l="l" t="t" r="r" b="b"/>
              <a:pathLst>
                <a:path w="36781" h="33856" extrusionOk="0">
                  <a:moveTo>
                    <a:pt x="16356" y="1"/>
                  </a:moveTo>
                  <a:cubicBezTo>
                    <a:pt x="16346" y="1"/>
                    <a:pt x="16336" y="1"/>
                    <a:pt x="16326" y="3"/>
                  </a:cubicBezTo>
                  <a:cubicBezTo>
                    <a:pt x="16033" y="35"/>
                    <a:pt x="16098" y="295"/>
                    <a:pt x="15838" y="295"/>
                  </a:cubicBezTo>
                  <a:cubicBezTo>
                    <a:pt x="15578" y="328"/>
                    <a:pt x="15090" y="783"/>
                    <a:pt x="14732" y="783"/>
                  </a:cubicBezTo>
                  <a:cubicBezTo>
                    <a:pt x="14342" y="783"/>
                    <a:pt x="14635" y="686"/>
                    <a:pt x="14439" y="425"/>
                  </a:cubicBezTo>
                  <a:cubicBezTo>
                    <a:pt x="14366" y="308"/>
                    <a:pt x="14313" y="257"/>
                    <a:pt x="14240" y="257"/>
                  </a:cubicBezTo>
                  <a:cubicBezTo>
                    <a:pt x="14152" y="257"/>
                    <a:pt x="14036" y="333"/>
                    <a:pt x="13822" y="458"/>
                  </a:cubicBezTo>
                  <a:cubicBezTo>
                    <a:pt x="13431" y="686"/>
                    <a:pt x="13626" y="653"/>
                    <a:pt x="13009" y="718"/>
                  </a:cubicBezTo>
                  <a:cubicBezTo>
                    <a:pt x="12358" y="783"/>
                    <a:pt x="11025" y="1108"/>
                    <a:pt x="10635" y="1596"/>
                  </a:cubicBezTo>
                  <a:cubicBezTo>
                    <a:pt x="10244" y="2084"/>
                    <a:pt x="10472" y="2312"/>
                    <a:pt x="10309" y="2312"/>
                  </a:cubicBezTo>
                  <a:cubicBezTo>
                    <a:pt x="10114" y="2312"/>
                    <a:pt x="9952" y="2572"/>
                    <a:pt x="9789" y="2604"/>
                  </a:cubicBezTo>
                  <a:cubicBezTo>
                    <a:pt x="9639" y="2604"/>
                    <a:pt x="9412" y="2893"/>
                    <a:pt x="9271" y="2893"/>
                  </a:cubicBezTo>
                  <a:cubicBezTo>
                    <a:pt x="9228" y="2893"/>
                    <a:pt x="9194" y="2867"/>
                    <a:pt x="9171" y="2799"/>
                  </a:cubicBezTo>
                  <a:cubicBezTo>
                    <a:pt x="9041" y="2474"/>
                    <a:pt x="8781" y="2442"/>
                    <a:pt x="8683" y="2442"/>
                  </a:cubicBezTo>
                  <a:cubicBezTo>
                    <a:pt x="8676" y="2444"/>
                    <a:pt x="8668" y="2444"/>
                    <a:pt x="8660" y="2444"/>
                  </a:cubicBezTo>
                  <a:cubicBezTo>
                    <a:pt x="8537" y="2444"/>
                    <a:pt x="8404" y="2214"/>
                    <a:pt x="8098" y="2214"/>
                  </a:cubicBezTo>
                  <a:cubicBezTo>
                    <a:pt x="7740" y="2214"/>
                    <a:pt x="7838" y="2734"/>
                    <a:pt x="7610" y="3027"/>
                  </a:cubicBezTo>
                  <a:cubicBezTo>
                    <a:pt x="7383" y="3320"/>
                    <a:pt x="7188" y="3320"/>
                    <a:pt x="7383" y="3677"/>
                  </a:cubicBezTo>
                  <a:cubicBezTo>
                    <a:pt x="7578" y="4035"/>
                    <a:pt x="8651" y="4588"/>
                    <a:pt x="8521" y="5238"/>
                  </a:cubicBezTo>
                  <a:cubicBezTo>
                    <a:pt x="8391" y="5856"/>
                    <a:pt x="8261" y="6149"/>
                    <a:pt x="8261" y="6149"/>
                  </a:cubicBezTo>
                  <a:lnTo>
                    <a:pt x="8813" y="6669"/>
                  </a:lnTo>
                  <a:lnTo>
                    <a:pt x="8944" y="6474"/>
                  </a:lnTo>
                  <a:cubicBezTo>
                    <a:pt x="8944" y="6474"/>
                    <a:pt x="8962" y="6467"/>
                    <a:pt x="8992" y="6467"/>
                  </a:cubicBezTo>
                  <a:cubicBezTo>
                    <a:pt x="9052" y="6467"/>
                    <a:pt x="9160" y="6496"/>
                    <a:pt x="9269" y="6669"/>
                  </a:cubicBezTo>
                  <a:cubicBezTo>
                    <a:pt x="9399" y="6962"/>
                    <a:pt x="10049" y="7027"/>
                    <a:pt x="9854" y="7190"/>
                  </a:cubicBezTo>
                  <a:cubicBezTo>
                    <a:pt x="9830" y="7219"/>
                    <a:pt x="9794" y="7231"/>
                    <a:pt x="9751" y="7231"/>
                  </a:cubicBezTo>
                  <a:cubicBezTo>
                    <a:pt x="9584" y="7231"/>
                    <a:pt x="9303" y="7052"/>
                    <a:pt x="9128" y="7052"/>
                  </a:cubicBezTo>
                  <a:cubicBezTo>
                    <a:pt x="9050" y="7052"/>
                    <a:pt x="8993" y="7087"/>
                    <a:pt x="8976" y="7190"/>
                  </a:cubicBezTo>
                  <a:cubicBezTo>
                    <a:pt x="8911" y="7580"/>
                    <a:pt x="8911" y="8295"/>
                    <a:pt x="9399" y="8295"/>
                  </a:cubicBezTo>
                  <a:cubicBezTo>
                    <a:pt x="9887" y="8295"/>
                    <a:pt x="9984" y="8653"/>
                    <a:pt x="9757" y="9076"/>
                  </a:cubicBezTo>
                  <a:cubicBezTo>
                    <a:pt x="9654" y="9266"/>
                    <a:pt x="9598" y="9351"/>
                    <a:pt x="9567" y="9351"/>
                  </a:cubicBezTo>
                  <a:cubicBezTo>
                    <a:pt x="9529" y="9351"/>
                    <a:pt x="9529" y="9225"/>
                    <a:pt x="9529" y="9011"/>
                  </a:cubicBezTo>
                  <a:cubicBezTo>
                    <a:pt x="9529" y="8747"/>
                    <a:pt x="9466" y="8636"/>
                    <a:pt x="9371" y="8636"/>
                  </a:cubicBezTo>
                  <a:cubicBezTo>
                    <a:pt x="9314" y="8636"/>
                    <a:pt x="9245" y="8677"/>
                    <a:pt x="9171" y="8750"/>
                  </a:cubicBezTo>
                  <a:cubicBezTo>
                    <a:pt x="9039" y="8863"/>
                    <a:pt x="8875" y="8955"/>
                    <a:pt x="8754" y="8955"/>
                  </a:cubicBezTo>
                  <a:cubicBezTo>
                    <a:pt x="8665" y="8955"/>
                    <a:pt x="8600" y="8906"/>
                    <a:pt x="8586" y="8783"/>
                  </a:cubicBezTo>
                  <a:cubicBezTo>
                    <a:pt x="8553" y="8490"/>
                    <a:pt x="8781" y="8588"/>
                    <a:pt x="8228" y="8328"/>
                  </a:cubicBezTo>
                  <a:cubicBezTo>
                    <a:pt x="7675" y="8068"/>
                    <a:pt x="7318" y="7905"/>
                    <a:pt x="7610" y="7547"/>
                  </a:cubicBezTo>
                  <a:cubicBezTo>
                    <a:pt x="7870" y="7190"/>
                    <a:pt x="7935" y="6799"/>
                    <a:pt x="7935" y="6799"/>
                  </a:cubicBezTo>
                  <a:lnTo>
                    <a:pt x="5659" y="6767"/>
                  </a:lnTo>
                  <a:cubicBezTo>
                    <a:pt x="5659" y="6767"/>
                    <a:pt x="5204" y="6897"/>
                    <a:pt x="5074" y="6929"/>
                  </a:cubicBezTo>
                  <a:cubicBezTo>
                    <a:pt x="4944" y="6994"/>
                    <a:pt x="4001" y="7059"/>
                    <a:pt x="3838" y="7059"/>
                  </a:cubicBezTo>
                  <a:cubicBezTo>
                    <a:pt x="3675" y="7092"/>
                    <a:pt x="3480" y="7547"/>
                    <a:pt x="4066" y="7937"/>
                  </a:cubicBezTo>
                  <a:cubicBezTo>
                    <a:pt x="4683" y="8328"/>
                    <a:pt x="4976" y="8685"/>
                    <a:pt x="4976" y="8685"/>
                  </a:cubicBezTo>
                  <a:cubicBezTo>
                    <a:pt x="4976" y="8685"/>
                    <a:pt x="4261" y="8555"/>
                    <a:pt x="4131" y="8555"/>
                  </a:cubicBezTo>
                  <a:cubicBezTo>
                    <a:pt x="4001" y="8555"/>
                    <a:pt x="4131" y="9824"/>
                    <a:pt x="4131" y="9824"/>
                  </a:cubicBezTo>
                  <a:cubicBezTo>
                    <a:pt x="4131" y="9824"/>
                    <a:pt x="4521" y="10702"/>
                    <a:pt x="5106" y="10702"/>
                  </a:cubicBezTo>
                  <a:cubicBezTo>
                    <a:pt x="5659" y="10702"/>
                    <a:pt x="5984" y="10962"/>
                    <a:pt x="5984" y="10962"/>
                  </a:cubicBezTo>
                  <a:cubicBezTo>
                    <a:pt x="5984" y="10962"/>
                    <a:pt x="6267" y="11578"/>
                    <a:pt x="6467" y="11578"/>
                  </a:cubicBezTo>
                  <a:cubicBezTo>
                    <a:pt x="6492" y="11578"/>
                    <a:pt x="6515" y="11569"/>
                    <a:pt x="6537" y="11547"/>
                  </a:cubicBezTo>
                  <a:lnTo>
                    <a:pt x="6732" y="11352"/>
                  </a:lnTo>
                  <a:cubicBezTo>
                    <a:pt x="6732" y="11352"/>
                    <a:pt x="6893" y="11755"/>
                    <a:pt x="6947" y="11755"/>
                  </a:cubicBezTo>
                  <a:cubicBezTo>
                    <a:pt x="6953" y="11755"/>
                    <a:pt x="6957" y="11751"/>
                    <a:pt x="6960" y="11742"/>
                  </a:cubicBezTo>
                  <a:cubicBezTo>
                    <a:pt x="7025" y="11612"/>
                    <a:pt x="7220" y="11287"/>
                    <a:pt x="7220" y="11287"/>
                  </a:cubicBezTo>
                  <a:cubicBezTo>
                    <a:pt x="7220" y="11287"/>
                    <a:pt x="7448" y="11027"/>
                    <a:pt x="7513" y="11027"/>
                  </a:cubicBezTo>
                  <a:cubicBezTo>
                    <a:pt x="7578" y="11027"/>
                    <a:pt x="7805" y="10929"/>
                    <a:pt x="7805" y="10929"/>
                  </a:cubicBezTo>
                  <a:lnTo>
                    <a:pt x="8423" y="10539"/>
                  </a:lnTo>
                  <a:cubicBezTo>
                    <a:pt x="8423" y="10539"/>
                    <a:pt x="8430" y="10538"/>
                    <a:pt x="8440" y="10538"/>
                  </a:cubicBezTo>
                  <a:cubicBezTo>
                    <a:pt x="8493" y="10538"/>
                    <a:pt x="8651" y="10561"/>
                    <a:pt x="8651" y="10832"/>
                  </a:cubicBezTo>
                  <a:cubicBezTo>
                    <a:pt x="8651" y="11157"/>
                    <a:pt x="8293" y="11189"/>
                    <a:pt x="8293" y="11189"/>
                  </a:cubicBezTo>
                  <a:cubicBezTo>
                    <a:pt x="8293" y="11189"/>
                    <a:pt x="8196" y="11547"/>
                    <a:pt x="7838" y="11612"/>
                  </a:cubicBezTo>
                  <a:cubicBezTo>
                    <a:pt x="7537" y="11667"/>
                    <a:pt x="7466" y="11974"/>
                    <a:pt x="7683" y="11974"/>
                  </a:cubicBezTo>
                  <a:cubicBezTo>
                    <a:pt x="7724" y="11974"/>
                    <a:pt x="7776" y="11963"/>
                    <a:pt x="7838" y="11937"/>
                  </a:cubicBezTo>
                  <a:cubicBezTo>
                    <a:pt x="7938" y="11883"/>
                    <a:pt x="8020" y="11859"/>
                    <a:pt x="8084" y="11859"/>
                  </a:cubicBezTo>
                  <a:cubicBezTo>
                    <a:pt x="8251" y="11859"/>
                    <a:pt x="8298" y="12019"/>
                    <a:pt x="8228" y="12230"/>
                  </a:cubicBezTo>
                  <a:cubicBezTo>
                    <a:pt x="8131" y="12523"/>
                    <a:pt x="7773" y="12750"/>
                    <a:pt x="7968" y="12945"/>
                  </a:cubicBezTo>
                  <a:cubicBezTo>
                    <a:pt x="8163" y="13141"/>
                    <a:pt x="8066" y="13466"/>
                    <a:pt x="7643" y="13628"/>
                  </a:cubicBezTo>
                  <a:cubicBezTo>
                    <a:pt x="7347" y="13734"/>
                    <a:pt x="7024" y="13867"/>
                    <a:pt x="6744" y="13867"/>
                  </a:cubicBezTo>
                  <a:cubicBezTo>
                    <a:pt x="6594" y="13867"/>
                    <a:pt x="6456" y="13828"/>
                    <a:pt x="6342" y="13726"/>
                  </a:cubicBezTo>
                  <a:cubicBezTo>
                    <a:pt x="6169" y="13572"/>
                    <a:pt x="6042" y="13475"/>
                    <a:pt x="5899" y="13475"/>
                  </a:cubicBezTo>
                  <a:cubicBezTo>
                    <a:pt x="5801" y="13475"/>
                    <a:pt x="5695" y="13522"/>
                    <a:pt x="5562" y="13628"/>
                  </a:cubicBezTo>
                  <a:cubicBezTo>
                    <a:pt x="5375" y="13773"/>
                    <a:pt x="5215" y="13800"/>
                    <a:pt x="5124" y="13800"/>
                  </a:cubicBezTo>
                  <a:cubicBezTo>
                    <a:pt x="5071" y="13800"/>
                    <a:pt x="5041" y="13791"/>
                    <a:pt x="5041" y="13791"/>
                  </a:cubicBezTo>
                  <a:lnTo>
                    <a:pt x="4879" y="15937"/>
                  </a:lnTo>
                  <a:cubicBezTo>
                    <a:pt x="4879" y="15937"/>
                    <a:pt x="4586" y="14734"/>
                    <a:pt x="4293" y="14344"/>
                  </a:cubicBezTo>
                  <a:cubicBezTo>
                    <a:pt x="4082" y="14069"/>
                    <a:pt x="3912" y="13932"/>
                    <a:pt x="3819" y="13932"/>
                  </a:cubicBezTo>
                  <a:cubicBezTo>
                    <a:pt x="3768" y="13932"/>
                    <a:pt x="3740" y="13971"/>
                    <a:pt x="3740" y="14051"/>
                  </a:cubicBezTo>
                  <a:cubicBezTo>
                    <a:pt x="3740" y="14279"/>
                    <a:pt x="3643" y="14311"/>
                    <a:pt x="3578" y="14474"/>
                  </a:cubicBezTo>
                  <a:cubicBezTo>
                    <a:pt x="3558" y="14575"/>
                    <a:pt x="3450" y="14676"/>
                    <a:pt x="3371" y="14676"/>
                  </a:cubicBezTo>
                  <a:cubicBezTo>
                    <a:pt x="3323" y="14676"/>
                    <a:pt x="3285" y="14638"/>
                    <a:pt x="3285" y="14539"/>
                  </a:cubicBezTo>
                  <a:cubicBezTo>
                    <a:pt x="3285" y="14279"/>
                    <a:pt x="3415" y="14149"/>
                    <a:pt x="3188" y="14149"/>
                  </a:cubicBezTo>
                  <a:cubicBezTo>
                    <a:pt x="2960" y="14149"/>
                    <a:pt x="2862" y="14571"/>
                    <a:pt x="2862" y="14571"/>
                  </a:cubicBezTo>
                  <a:cubicBezTo>
                    <a:pt x="2862" y="14571"/>
                    <a:pt x="2796" y="14737"/>
                    <a:pt x="2723" y="14737"/>
                  </a:cubicBezTo>
                  <a:cubicBezTo>
                    <a:pt x="2693" y="14737"/>
                    <a:pt x="2663" y="14711"/>
                    <a:pt x="2635" y="14636"/>
                  </a:cubicBezTo>
                  <a:cubicBezTo>
                    <a:pt x="2543" y="14453"/>
                    <a:pt x="2435" y="14269"/>
                    <a:pt x="2333" y="14269"/>
                  </a:cubicBezTo>
                  <a:cubicBezTo>
                    <a:pt x="2291" y="14269"/>
                    <a:pt x="2250" y="14300"/>
                    <a:pt x="2212" y="14376"/>
                  </a:cubicBezTo>
                  <a:cubicBezTo>
                    <a:pt x="2102" y="14596"/>
                    <a:pt x="1946" y="14677"/>
                    <a:pt x="1802" y="14677"/>
                  </a:cubicBezTo>
                  <a:cubicBezTo>
                    <a:pt x="1775" y="14677"/>
                    <a:pt x="1749" y="14674"/>
                    <a:pt x="1724" y="14669"/>
                  </a:cubicBezTo>
                  <a:cubicBezTo>
                    <a:pt x="1654" y="14655"/>
                    <a:pt x="1578" y="14635"/>
                    <a:pt x="1514" y="14635"/>
                  </a:cubicBezTo>
                  <a:cubicBezTo>
                    <a:pt x="1430" y="14635"/>
                    <a:pt x="1366" y="14670"/>
                    <a:pt x="1366" y="14799"/>
                  </a:cubicBezTo>
                  <a:cubicBezTo>
                    <a:pt x="1366" y="14994"/>
                    <a:pt x="1464" y="15222"/>
                    <a:pt x="1269" y="15222"/>
                  </a:cubicBezTo>
                  <a:cubicBezTo>
                    <a:pt x="1074" y="15254"/>
                    <a:pt x="1366" y="15645"/>
                    <a:pt x="1497" y="15677"/>
                  </a:cubicBezTo>
                  <a:cubicBezTo>
                    <a:pt x="1659" y="15710"/>
                    <a:pt x="1497" y="15970"/>
                    <a:pt x="1497" y="15970"/>
                  </a:cubicBezTo>
                  <a:cubicBezTo>
                    <a:pt x="1497" y="15970"/>
                    <a:pt x="1497" y="16067"/>
                    <a:pt x="1627" y="16230"/>
                  </a:cubicBezTo>
                  <a:cubicBezTo>
                    <a:pt x="1757" y="16425"/>
                    <a:pt x="1822" y="16620"/>
                    <a:pt x="2082" y="16913"/>
                  </a:cubicBezTo>
                  <a:cubicBezTo>
                    <a:pt x="2310" y="17238"/>
                    <a:pt x="2505" y="17466"/>
                    <a:pt x="2310" y="17563"/>
                  </a:cubicBezTo>
                  <a:cubicBezTo>
                    <a:pt x="2196" y="17596"/>
                    <a:pt x="2090" y="17604"/>
                    <a:pt x="2013" y="17604"/>
                  </a:cubicBezTo>
                  <a:cubicBezTo>
                    <a:pt x="1936" y="17604"/>
                    <a:pt x="1887" y="17596"/>
                    <a:pt x="1887" y="17596"/>
                  </a:cubicBezTo>
                  <a:lnTo>
                    <a:pt x="1887" y="17596"/>
                  </a:lnTo>
                  <a:cubicBezTo>
                    <a:pt x="1887" y="17596"/>
                    <a:pt x="2028" y="17794"/>
                    <a:pt x="1809" y="17794"/>
                  </a:cubicBezTo>
                  <a:cubicBezTo>
                    <a:pt x="1794" y="17794"/>
                    <a:pt x="1776" y="17793"/>
                    <a:pt x="1757" y="17791"/>
                  </a:cubicBezTo>
                  <a:cubicBezTo>
                    <a:pt x="1582" y="17752"/>
                    <a:pt x="1372" y="17667"/>
                    <a:pt x="1246" y="17667"/>
                  </a:cubicBezTo>
                  <a:cubicBezTo>
                    <a:pt x="1160" y="17667"/>
                    <a:pt x="1113" y="17706"/>
                    <a:pt x="1139" y="17823"/>
                  </a:cubicBezTo>
                  <a:cubicBezTo>
                    <a:pt x="1171" y="18116"/>
                    <a:pt x="1334" y="18441"/>
                    <a:pt x="1594" y="18474"/>
                  </a:cubicBezTo>
                  <a:cubicBezTo>
                    <a:pt x="1822" y="18474"/>
                    <a:pt x="1984" y="18311"/>
                    <a:pt x="2147" y="18311"/>
                  </a:cubicBezTo>
                  <a:cubicBezTo>
                    <a:pt x="2277" y="18311"/>
                    <a:pt x="2537" y="18571"/>
                    <a:pt x="2537" y="18734"/>
                  </a:cubicBezTo>
                  <a:cubicBezTo>
                    <a:pt x="2537" y="18897"/>
                    <a:pt x="2277" y="18962"/>
                    <a:pt x="2147" y="18962"/>
                  </a:cubicBezTo>
                  <a:cubicBezTo>
                    <a:pt x="2049" y="18962"/>
                    <a:pt x="2147" y="19222"/>
                    <a:pt x="2049" y="19352"/>
                  </a:cubicBezTo>
                  <a:cubicBezTo>
                    <a:pt x="1919" y="19514"/>
                    <a:pt x="1789" y="19644"/>
                    <a:pt x="1984" y="19710"/>
                  </a:cubicBezTo>
                  <a:cubicBezTo>
                    <a:pt x="2179" y="19775"/>
                    <a:pt x="2440" y="19872"/>
                    <a:pt x="2570" y="20035"/>
                  </a:cubicBezTo>
                  <a:cubicBezTo>
                    <a:pt x="2682" y="20125"/>
                    <a:pt x="2811" y="20262"/>
                    <a:pt x="2965" y="20262"/>
                  </a:cubicBezTo>
                  <a:cubicBezTo>
                    <a:pt x="3034" y="20262"/>
                    <a:pt x="3108" y="20235"/>
                    <a:pt x="3188" y="20165"/>
                  </a:cubicBezTo>
                  <a:cubicBezTo>
                    <a:pt x="3448" y="19970"/>
                    <a:pt x="3903" y="19970"/>
                    <a:pt x="3903" y="19905"/>
                  </a:cubicBezTo>
                  <a:lnTo>
                    <a:pt x="3903" y="20262"/>
                  </a:lnTo>
                  <a:cubicBezTo>
                    <a:pt x="3903" y="20262"/>
                    <a:pt x="3090" y="21205"/>
                    <a:pt x="3513" y="21693"/>
                  </a:cubicBezTo>
                  <a:cubicBezTo>
                    <a:pt x="3513" y="21693"/>
                    <a:pt x="3220" y="21758"/>
                    <a:pt x="3188" y="22018"/>
                  </a:cubicBezTo>
                  <a:cubicBezTo>
                    <a:pt x="3155" y="22311"/>
                    <a:pt x="2862" y="22441"/>
                    <a:pt x="2862" y="22441"/>
                  </a:cubicBezTo>
                  <a:cubicBezTo>
                    <a:pt x="2862" y="22441"/>
                    <a:pt x="2602" y="22376"/>
                    <a:pt x="2472" y="22376"/>
                  </a:cubicBezTo>
                  <a:cubicBezTo>
                    <a:pt x="2342" y="22376"/>
                    <a:pt x="2147" y="22604"/>
                    <a:pt x="2472" y="22636"/>
                  </a:cubicBezTo>
                  <a:lnTo>
                    <a:pt x="2797" y="22669"/>
                  </a:lnTo>
                  <a:cubicBezTo>
                    <a:pt x="2797" y="22669"/>
                    <a:pt x="3155" y="22766"/>
                    <a:pt x="3318" y="22766"/>
                  </a:cubicBezTo>
                  <a:cubicBezTo>
                    <a:pt x="3480" y="22766"/>
                    <a:pt x="3643" y="22831"/>
                    <a:pt x="3643" y="22831"/>
                  </a:cubicBezTo>
                  <a:cubicBezTo>
                    <a:pt x="3643" y="22831"/>
                    <a:pt x="3578" y="22344"/>
                    <a:pt x="3871" y="22344"/>
                  </a:cubicBezTo>
                  <a:cubicBezTo>
                    <a:pt x="3968" y="22344"/>
                    <a:pt x="4048" y="22347"/>
                    <a:pt x="4115" y="22347"/>
                  </a:cubicBezTo>
                  <a:cubicBezTo>
                    <a:pt x="4250" y="22347"/>
                    <a:pt x="4337" y="22333"/>
                    <a:pt x="4423" y="22246"/>
                  </a:cubicBezTo>
                  <a:cubicBezTo>
                    <a:pt x="4553" y="22116"/>
                    <a:pt x="4683" y="22116"/>
                    <a:pt x="4683" y="22116"/>
                  </a:cubicBezTo>
                  <a:cubicBezTo>
                    <a:pt x="4683" y="22116"/>
                    <a:pt x="4683" y="22701"/>
                    <a:pt x="5041" y="22766"/>
                  </a:cubicBezTo>
                  <a:cubicBezTo>
                    <a:pt x="5399" y="22831"/>
                    <a:pt x="5919" y="23417"/>
                    <a:pt x="5854" y="23905"/>
                  </a:cubicBezTo>
                  <a:cubicBezTo>
                    <a:pt x="5812" y="24218"/>
                    <a:pt x="5959" y="24505"/>
                    <a:pt x="6078" y="24505"/>
                  </a:cubicBezTo>
                  <a:cubicBezTo>
                    <a:pt x="6143" y="24505"/>
                    <a:pt x="6200" y="24417"/>
                    <a:pt x="6212" y="24197"/>
                  </a:cubicBezTo>
                  <a:cubicBezTo>
                    <a:pt x="6277" y="23579"/>
                    <a:pt x="6212" y="23384"/>
                    <a:pt x="6505" y="23254"/>
                  </a:cubicBezTo>
                  <a:cubicBezTo>
                    <a:pt x="6584" y="23228"/>
                    <a:pt x="6628" y="23218"/>
                    <a:pt x="6649" y="23218"/>
                  </a:cubicBezTo>
                  <a:cubicBezTo>
                    <a:pt x="6705" y="23218"/>
                    <a:pt x="6602" y="23287"/>
                    <a:pt x="6602" y="23287"/>
                  </a:cubicBezTo>
                  <a:cubicBezTo>
                    <a:pt x="6602" y="23287"/>
                    <a:pt x="6375" y="24165"/>
                    <a:pt x="6732" y="24165"/>
                  </a:cubicBezTo>
                  <a:cubicBezTo>
                    <a:pt x="7090" y="24165"/>
                    <a:pt x="7220" y="23807"/>
                    <a:pt x="7350" y="23807"/>
                  </a:cubicBezTo>
                  <a:cubicBezTo>
                    <a:pt x="7480" y="23807"/>
                    <a:pt x="7545" y="23774"/>
                    <a:pt x="7773" y="23579"/>
                  </a:cubicBezTo>
                  <a:cubicBezTo>
                    <a:pt x="8000" y="23417"/>
                    <a:pt x="8586" y="23222"/>
                    <a:pt x="8683" y="23222"/>
                  </a:cubicBezTo>
                  <a:cubicBezTo>
                    <a:pt x="8813" y="23222"/>
                    <a:pt x="8033" y="23352"/>
                    <a:pt x="7935" y="23872"/>
                  </a:cubicBezTo>
                  <a:cubicBezTo>
                    <a:pt x="7838" y="24360"/>
                    <a:pt x="7513" y="24490"/>
                    <a:pt x="7285" y="24522"/>
                  </a:cubicBezTo>
                  <a:cubicBezTo>
                    <a:pt x="7057" y="24587"/>
                    <a:pt x="7318" y="24815"/>
                    <a:pt x="7220" y="24945"/>
                  </a:cubicBezTo>
                  <a:cubicBezTo>
                    <a:pt x="7122" y="25075"/>
                    <a:pt x="6830" y="24945"/>
                    <a:pt x="6700" y="25140"/>
                  </a:cubicBezTo>
                  <a:cubicBezTo>
                    <a:pt x="6537" y="25335"/>
                    <a:pt x="6277" y="25596"/>
                    <a:pt x="6277" y="25596"/>
                  </a:cubicBezTo>
                  <a:lnTo>
                    <a:pt x="6082" y="26246"/>
                  </a:lnTo>
                  <a:cubicBezTo>
                    <a:pt x="6082" y="26246"/>
                    <a:pt x="5909" y="26150"/>
                    <a:pt x="5799" y="26150"/>
                  </a:cubicBezTo>
                  <a:cubicBezTo>
                    <a:pt x="5766" y="26150"/>
                    <a:pt x="5739" y="26158"/>
                    <a:pt x="5724" y="26181"/>
                  </a:cubicBezTo>
                  <a:cubicBezTo>
                    <a:pt x="5659" y="26311"/>
                    <a:pt x="5171" y="26669"/>
                    <a:pt x="4846" y="26734"/>
                  </a:cubicBezTo>
                  <a:cubicBezTo>
                    <a:pt x="4553" y="26799"/>
                    <a:pt x="4651" y="27157"/>
                    <a:pt x="4781" y="27157"/>
                  </a:cubicBezTo>
                  <a:cubicBezTo>
                    <a:pt x="4797" y="27161"/>
                    <a:pt x="4801" y="27162"/>
                    <a:pt x="4795" y="27162"/>
                  </a:cubicBezTo>
                  <a:cubicBezTo>
                    <a:pt x="4775" y="27162"/>
                    <a:pt x="4660" y="27148"/>
                    <a:pt x="4492" y="27148"/>
                  </a:cubicBezTo>
                  <a:cubicBezTo>
                    <a:pt x="4269" y="27148"/>
                    <a:pt x="3952" y="27173"/>
                    <a:pt x="3643" y="27287"/>
                  </a:cubicBezTo>
                  <a:cubicBezTo>
                    <a:pt x="3058" y="27514"/>
                    <a:pt x="2895" y="27969"/>
                    <a:pt x="2732" y="27969"/>
                  </a:cubicBezTo>
                  <a:lnTo>
                    <a:pt x="2407" y="27969"/>
                  </a:lnTo>
                  <a:cubicBezTo>
                    <a:pt x="2407" y="27969"/>
                    <a:pt x="2090" y="27652"/>
                    <a:pt x="1772" y="27652"/>
                  </a:cubicBezTo>
                  <a:cubicBezTo>
                    <a:pt x="1723" y="27652"/>
                    <a:pt x="1674" y="27659"/>
                    <a:pt x="1627" y="27677"/>
                  </a:cubicBezTo>
                  <a:cubicBezTo>
                    <a:pt x="1269" y="27807"/>
                    <a:pt x="1497" y="28035"/>
                    <a:pt x="1497" y="28035"/>
                  </a:cubicBezTo>
                  <a:cubicBezTo>
                    <a:pt x="1497" y="28035"/>
                    <a:pt x="1464" y="28018"/>
                    <a:pt x="1358" y="28018"/>
                  </a:cubicBezTo>
                  <a:cubicBezTo>
                    <a:pt x="1253" y="28018"/>
                    <a:pt x="1074" y="28035"/>
                    <a:pt x="781" y="28100"/>
                  </a:cubicBezTo>
                  <a:cubicBezTo>
                    <a:pt x="163" y="28197"/>
                    <a:pt x="1" y="28295"/>
                    <a:pt x="131" y="28652"/>
                  </a:cubicBezTo>
                  <a:cubicBezTo>
                    <a:pt x="197" y="28895"/>
                    <a:pt x="323" y="29108"/>
                    <a:pt x="458" y="29108"/>
                  </a:cubicBezTo>
                  <a:cubicBezTo>
                    <a:pt x="522" y="29108"/>
                    <a:pt x="588" y="29060"/>
                    <a:pt x="651" y="28945"/>
                  </a:cubicBezTo>
                  <a:cubicBezTo>
                    <a:pt x="838" y="28651"/>
                    <a:pt x="1113" y="28423"/>
                    <a:pt x="1241" y="28423"/>
                  </a:cubicBezTo>
                  <a:cubicBezTo>
                    <a:pt x="1269" y="28423"/>
                    <a:pt x="1290" y="28434"/>
                    <a:pt x="1301" y="28457"/>
                  </a:cubicBezTo>
                  <a:cubicBezTo>
                    <a:pt x="1334" y="28587"/>
                    <a:pt x="944" y="29010"/>
                    <a:pt x="1497" y="29010"/>
                  </a:cubicBezTo>
                  <a:cubicBezTo>
                    <a:pt x="2049" y="29010"/>
                    <a:pt x="2082" y="28815"/>
                    <a:pt x="2082" y="28815"/>
                  </a:cubicBezTo>
                  <a:cubicBezTo>
                    <a:pt x="2082" y="28815"/>
                    <a:pt x="2277" y="28880"/>
                    <a:pt x="2472" y="28880"/>
                  </a:cubicBezTo>
                  <a:cubicBezTo>
                    <a:pt x="2626" y="28880"/>
                    <a:pt x="3004" y="28534"/>
                    <a:pt x="3172" y="28534"/>
                  </a:cubicBezTo>
                  <a:cubicBezTo>
                    <a:pt x="3216" y="28534"/>
                    <a:pt x="3246" y="28559"/>
                    <a:pt x="3253" y="28620"/>
                  </a:cubicBezTo>
                  <a:cubicBezTo>
                    <a:pt x="3253" y="28880"/>
                    <a:pt x="3025" y="29335"/>
                    <a:pt x="3253" y="29335"/>
                  </a:cubicBezTo>
                  <a:cubicBezTo>
                    <a:pt x="3448" y="29335"/>
                    <a:pt x="3675" y="28782"/>
                    <a:pt x="3675" y="28782"/>
                  </a:cubicBezTo>
                  <a:cubicBezTo>
                    <a:pt x="3675" y="28782"/>
                    <a:pt x="3714" y="28686"/>
                    <a:pt x="3806" y="28686"/>
                  </a:cubicBezTo>
                  <a:cubicBezTo>
                    <a:pt x="3833" y="28686"/>
                    <a:pt x="3865" y="28695"/>
                    <a:pt x="3903" y="28717"/>
                  </a:cubicBezTo>
                  <a:cubicBezTo>
                    <a:pt x="3942" y="28737"/>
                    <a:pt x="3999" y="28745"/>
                    <a:pt x="4068" y="28745"/>
                  </a:cubicBezTo>
                  <a:cubicBezTo>
                    <a:pt x="4343" y="28745"/>
                    <a:pt x="4801" y="28620"/>
                    <a:pt x="5009" y="28620"/>
                  </a:cubicBezTo>
                  <a:cubicBezTo>
                    <a:pt x="5236" y="28620"/>
                    <a:pt x="5594" y="28490"/>
                    <a:pt x="5334" y="28295"/>
                  </a:cubicBezTo>
                  <a:cubicBezTo>
                    <a:pt x="5126" y="28117"/>
                    <a:pt x="5000" y="27831"/>
                    <a:pt x="5201" y="27831"/>
                  </a:cubicBezTo>
                  <a:cubicBezTo>
                    <a:pt x="5220" y="27831"/>
                    <a:pt x="5243" y="27834"/>
                    <a:pt x="5269" y="27839"/>
                  </a:cubicBezTo>
                  <a:cubicBezTo>
                    <a:pt x="5524" y="27868"/>
                    <a:pt x="5631" y="28118"/>
                    <a:pt x="5740" y="28118"/>
                  </a:cubicBezTo>
                  <a:cubicBezTo>
                    <a:pt x="5756" y="28118"/>
                    <a:pt x="5772" y="28112"/>
                    <a:pt x="5789" y="28100"/>
                  </a:cubicBezTo>
                  <a:cubicBezTo>
                    <a:pt x="5952" y="28035"/>
                    <a:pt x="6049" y="27969"/>
                    <a:pt x="6049" y="27969"/>
                  </a:cubicBezTo>
                  <a:cubicBezTo>
                    <a:pt x="6049" y="27969"/>
                    <a:pt x="6150" y="28013"/>
                    <a:pt x="6218" y="28013"/>
                  </a:cubicBezTo>
                  <a:cubicBezTo>
                    <a:pt x="6252" y="28013"/>
                    <a:pt x="6277" y="28002"/>
                    <a:pt x="6277" y="27969"/>
                  </a:cubicBezTo>
                  <a:cubicBezTo>
                    <a:pt x="6309" y="27904"/>
                    <a:pt x="6342" y="27612"/>
                    <a:pt x="6342" y="27612"/>
                  </a:cubicBezTo>
                  <a:cubicBezTo>
                    <a:pt x="6342" y="27612"/>
                    <a:pt x="6399" y="27596"/>
                    <a:pt x="6464" y="27596"/>
                  </a:cubicBezTo>
                  <a:cubicBezTo>
                    <a:pt x="6529" y="27596"/>
                    <a:pt x="6602" y="27612"/>
                    <a:pt x="6635" y="27677"/>
                  </a:cubicBezTo>
                  <a:cubicBezTo>
                    <a:pt x="6732" y="27839"/>
                    <a:pt x="6862" y="27872"/>
                    <a:pt x="6862" y="27872"/>
                  </a:cubicBezTo>
                  <a:cubicBezTo>
                    <a:pt x="6862" y="27872"/>
                    <a:pt x="6992" y="27579"/>
                    <a:pt x="7155" y="27547"/>
                  </a:cubicBezTo>
                  <a:cubicBezTo>
                    <a:pt x="7285" y="27547"/>
                    <a:pt x="7285" y="27254"/>
                    <a:pt x="7285" y="27254"/>
                  </a:cubicBezTo>
                  <a:lnTo>
                    <a:pt x="7610" y="27222"/>
                  </a:lnTo>
                  <a:lnTo>
                    <a:pt x="7838" y="26896"/>
                  </a:lnTo>
                  <a:lnTo>
                    <a:pt x="7935" y="27026"/>
                  </a:lnTo>
                  <a:lnTo>
                    <a:pt x="8586" y="26799"/>
                  </a:lnTo>
                  <a:lnTo>
                    <a:pt x="8651" y="27026"/>
                  </a:lnTo>
                  <a:cubicBezTo>
                    <a:pt x="8651" y="27026"/>
                    <a:pt x="8911" y="26344"/>
                    <a:pt x="8618" y="26344"/>
                  </a:cubicBezTo>
                  <a:cubicBezTo>
                    <a:pt x="8293" y="26344"/>
                    <a:pt x="8131" y="26018"/>
                    <a:pt x="8586" y="26018"/>
                  </a:cubicBezTo>
                  <a:cubicBezTo>
                    <a:pt x="8795" y="26018"/>
                    <a:pt x="8956" y="26000"/>
                    <a:pt x="9054" y="26000"/>
                  </a:cubicBezTo>
                  <a:cubicBezTo>
                    <a:pt x="9185" y="26000"/>
                    <a:pt x="9204" y="26032"/>
                    <a:pt x="9074" y="26181"/>
                  </a:cubicBezTo>
                  <a:cubicBezTo>
                    <a:pt x="8925" y="26354"/>
                    <a:pt x="8927" y="26583"/>
                    <a:pt x="9037" y="26583"/>
                  </a:cubicBezTo>
                  <a:cubicBezTo>
                    <a:pt x="9071" y="26583"/>
                    <a:pt x="9117" y="26561"/>
                    <a:pt x="9171" y="26506"/>
                  </a:cubicBezTo>
                  <a:cubicBezTo>
                    <a:pt x="9399" y="26278"/>
                    <a:pt x="9692" y="25791"/>
                    <a:pt x="9692" y="25791"/>
                  </a:cubicBezTo>
                  <a:cubicBezTo>
                    <a:pt x="9692" y="25791"/>
                    <a:pt x="9718" y="26296"/>
                    <a:pt x="9940" y="26296"/>
                  </a:cubicBezTo>
                  <a:cubicBezTo>
                    <a:pt x="9963" y="26296"/>
                    <a:pt x="9989" y="26291"/>
                    <a:pt x="10017" y="26278"/>
                  </a:cubicBezTo>
                  <a:cubicBezTo>
                    <a:pt x="10277" y="26148"/>
                    <a:pt x="10147" y="25791"/>
                    <a:pt x="10147" y="25791"/>
                  </a:cubicBezTo>
                  <a:cubicBezTo>
                    <a:pt x="10147" y="25791"/>
                    <a:pt x="10265" y="25496"/>
                    <a:pt x="10473" y="25496"/>
                  </a:cubicBezTo>
                  <a:cubicBezTo>
                    <a:pt x="10483" y="25496"/>
                    <a:pt x="10494" y="25496"/>
                    <a:pt x="10505" y="25498"/>
                  </a:cubicBezTo>
                  <a:cubicBezTo>
                    <a:pt x="10520" y="25501"/>
                    <a:pt x="10534" y="25502"/>
                    <a:pt x="10547" y="25502"/>
                  </a:cubicBezTo>
                  <a:cubicBezTo>
                    <a:pt x="10710" y="25502"/>
                    <a:pt x="10777" y="25335"/>
                    <a:pt x="10927" y="25335"/>
                  </a:cubicBezTo>
                  <a:cubicBezTo>
                    <a:pt x="11057" y="25335"/>
                    <a:pt x="11252" y="25270"/>
                    <a:pt x="11252" y="25270"/>
                  </a:cubicBezTo>
                  <a:cubicBezTo>
                    <a:pt x="11252" y="25270"/>
                    <a:pt x="11291" y="25283"/>
                    <a:pt x="11337" y="25283"/>
                  </a:cubicBezTo>
                  <a:cubicBezTo>
                    <a:pt x="11394" y="25283"/>
                    <a:pt x="11462" y="25263"/>
                    <a:pt x="11480" y="25173"/>
                  </a:cubicBezTo>
                  <a:cubicBezTo>
                    <a:pt x="11480" y="24978"/>
                    <a:pt x="11545" y="24848"/>
                    <a:pt x="11805" y="24848"/>
                  </a:cubicBezTo>
                  <a:cubicBezTo>
                    <a:pt x="12033" y="24848"/>
                    <a:pt x="11968" y="24587"/>
                    <a:pt x="11610" y="24587"/>
                  </a:cubicBezTo>
                  <a:cubicBezTo>
                    <a:pt x="11252" y="24587"/>
                    <a:pt x="11513" y="24295"/>
                    <a:pt x="11285" y="24132"/>
                  </a:cubicBezTo>
                  <a:cubicBezTo>
                    <a:pt x="11057" y="24002"/>
                    <a:pt x="11025" y="23840"/>
                    <a:pt x="11057" y="23579"/>
                  </a:cubicBezTo>
                  <a:cubicBezTo>
                    <a:pt x="11122" y="23319"/>
                    <a:pt x="11480" y="23417"/>
                    <a:pt x="11480" y="23222"/>
                  </a:cubicBezTo>
                  <a:cubicBezTo>
                    <a:pt x="11480" y="23056"/>
                    <a:pt x="11643" y="22914"/>
                    <a:pt x="11852" y="22914"/>
                  </a:cubicBezTo>
                  <a:cubicBezTo>
                    <a:pt x="11889" y="22914"/>
                    <a:pt x="11928" y="22919"/>
                    <a:pt x="11968" y="22929"/>
                  </a:cubicBezTo>
                  <a:cubicBezTo>
                    <a:pt x="12044" y="22951"/>
                    <a:pt x="12188" y="22958"/>
                    <a:pt x="12347" y="22958"/>
                  </a:cubicBezTo>
                  <a:cubicBezTo>
                    <a:pt x="12665" y="22958"/>
                    <a:pt x="13041" y="22929"/>
                    <a:pt x="13041" y="22929"/>
                  </a:cubicBezTo>
                  <a:cubicBezTo>
                    <a:pt x="13041" y="22929"/>
                    <a:pt x="12976" y="22701"/>
                    <a:pt x="13106" y="22409"/>
                  </a:cubicBezTo>
                  <a:cubicBezTo>
                    <a:pt x="13204" y="22148"/>
                    <a:pt x="13464" y="21986"/>
                    <a:pt x="13594" y="21693"/>
                  </a:cubicBezTo>
                  <a:cubicBezTo>
                    <a:pt x="13738" y="21434"/>
                    <a:pt x="13831" y="21124"/>
                    <a:pt x="14121" y="21124"/>
                  </a:cubicBezTo>
                  <a:cubicBezTo>
                    <a:pt x="14159" y="21124"/>
                    <a:pt x="14200" y="21129"/>
                    <a:pt x="14244" y="21140"/>
                  </a:cubicBezTo>
                  <a:cubicBezTo>
                    <a:pt x="14342" y="21176"/>
                    <a:pt x="14403" y="21192"/>
                    <a:pt x="14446" y="21192"/>
                  </a:cubicBezTo>
                  <a:cubicBezTo>
                    <a:pt x="14558" y="21192"/>
                    <a:pt x="14534" y="21078"/>
                    <a:pt x="14700" y="20913"/>
                  </a:cubicBezTo>
                  <a:cubicBezTo>
                    <a:pt x="14960" y="20718"/>
                    <a:pt x="15187" y="20880"/>
                    <a:pt x="15480" y="20620"/>
                  </a:cubicBezTo>
                  <a:cubicBezTo>
                    <a:pt x="15773" y="20360"/>
                    <a:pt x="15968" y="20262"/>
                    <a:pt x="15968" y="20262"/>
                  </a:cubicBezTo>
                  <a:lnTo>
                    <a:pt x="15968" y="20262"/>
                  </a:lnTo>
                  <a:lnTo>
                    <a:pt x="15935" y="20620"/>
                  </a:lnTo>
                  <a:cubicBezTo>
                    <a:pt x="15935" y="20620"/>
                    <a:pt x="16455" y="20281"/>
                    <a:pt x="16703" y="20281"/>
                  </a:cubicBezTo>
                  <a:cubicBezTo>
                    <a:pt x="16753" y="20281"/>
                    <a:pt x="16792" y="20295"/>
                    <a:pt x="16813" y="20327"/>
                  </a:cubicBezTo>
                  <a:cubicBezTo>
                    <a:pt x="16943" y="20490"/>
                    <a:pt x="16163" y="21043"/>
                    <a:pt x="16163" y="21043"/>
                  </a:cubicBezTo>
                  <a:lnTo>
                    <a:pt x="16488" y="21205"/>
                  </a:lnTo>
                  <a:cubicBezTo>
                    <a:pt x="16488" y="21205"/>
                    <a:pt x="17301" y="21661"/>
                    <a:pt x="17073" y="21953"/>
                  </a:cubicBezTo>
                  <a:cubicBezTo>
                    <a:pt x="16989" y="22063"/>
                    <a:pt x="16922" y="22113"/>
                    <a:pt x="16858" y="22113"/>
                  </a:cubicBezTo>
                  <a:cubicBezTo>
                    <a:pt x="16750" y="22113"/>
                    <a:pt x="16651" y="21970"/>
                    <a:pt x="16488" y="21726"/>
                  </a:cubicBezTo>
                  <a:cubicBezTo>
                    <a:pt x="16332" y="21492"/>
                    <a:pt x="16176" y="21445"/>
                    <a:pt x="16076" y="21445"/>
                  </a:cubicBezTo>
                  <a:cubicBezTo>
                    <a:pt x="16009" y="21445"/>
                    <a:pt x="15968" y="21466"/>
                    <a:pt x="15968" y="21466"/>
                  </a:cubicBezTo>
                  <a:cubicBezTo>
                    <a:pt x="15968" y="21466"/>
                    <a:pt x="15675" y="21205"/>
                    <a:pt x="15545" y="21205"/>
                  </a:cubicBezTo>
                  <a:cubicBezTo>
                    <a:pt x="15382" y="21205"/>
                    <a:pt x="15382" y="21368"/>
                    <a:pt x="15057" y="21401"/>
                  </a:cubicBezTo>
                  <a:cubicBezTo>
                    <a:pt x="14765" y="21466"/>
                    <a:pt x="14537" y="21596"/>
                    <a:pt x="14537" y="21596"/>
                  </a:cubicBezTo>
                  <a:cubicBezTo>
                    <a:pt x="14537" y="21596"/>
                    <a:pt x="14765" y="21758"/>
                    <a:pt x="14537" y="21921"/>
                  </a:cubicBezTo>
                  <a:cubicBezTo>
                    <a:pt x="14309" y="22083"/>
                    <a:pt x="13919" y="22474"/>
                    <a:pt x="13691" y="23189"/>
                  </a:cubicBezTo>
                  <a:cubicBezTo>
                    <a:pt x="13596" y="23525"/>
                    <a:pt x="13649" y="23640"/>
                    <a:pt x="13747" y="23640"/>
                  </a:cubicBezTo>
                  <a:cubicBezTo>
                    <a:pt x="13849" y="23640"/>
                    <a:pt x="13999" y="23517"/>
                    <a:pt x="14082" y="23384"/>
                  </a:cubicBezTo>
                  <a:cubicBezTo>
                    <a:pt x="14190" y="23211"/>
                    <a:pt x="14313" y="23066"/>
                    <a:pt x="14441" y="23066"/>
                  </a:cubicBezTo>
                  <a:cubicBezTo>
                    <a:pt x="14504" y="23066"/>
                    <a:pt x="14569" y="23102"/>
                    <a:pt x="14635" y="23189"/>
                  </a:cubicBezTo>
                  <a:cubicBezTo>
                    <a:pt x="14830" y="23482"/>
                    <a:pt x="14472" y="23840"/>
                    <a:pt x="14049" y="23905"/>
                  </a:cubicBezTo>
                  <a:cubicBezTo>
                    <a:pt x="13594" y="23937"/>
                    <a:pt x="13431" y="23970"/>
                    <a:pt x="13431" y="23970"/>
                  </a:cubicBezTo>
                  <a:lnTo>
                    <a:pt x="13236" y="24425"/>
                  </a:lnTo>
                  <a:lnTo>
                    <a:pt x="13724" y="24522"/>
                  </a:lnTo>
                  <a:lnTo>
                    <a:pt x="14179" y="24490"/>
                  </a:lnTo>
                  <a:lnTo>
                    <a:pt x="14472" y="24783"/>
                  </a:lnTo>
                  <a:cubicBezTo>
                    <a:pt x="14472" y="24783"/>
                    <a:pt x="14700" y="24685"/>
                    <a:pt x="14830" y="24425"/>
                  </a:cubicBezTo>
                  <a:cubicBezTo>
                    <a:pt x="14992" y="24165"/>
                    <a:pt x="15057" y="23742"/>
                    <a:pt x="15057" y="23742"/>
                  </a:cubicBezTo>
                  <a:cubicBezTo>
                    <a:pt x="15057" y="23742"/>
                    <a:pt x="15384" y="23536"/>
                    <a:pt x="15500" y="23536"/>
                  </a:cubicBezTo>
                  <a:cubicBezTo>
                    <a:pt x="15543" y="23536"/>
                    <a:pt x="15557" y="23565"/>
                    <a:pt x="15513" y="23644"/>
                  </a:cubicBezTo>
                  <a:cubicBezTo>
                    <a:pt x="15350" y="23970"/>
                    <a:pt x="15447" y="24067"/>
                    <a:pt x="15447" y="24067"/>
                  </a:cubicBezTo>
                  <a:lnTo>
                    <a:pt x="15838" y="23547"/>
                  </a:lnTo>
                  <a:cubicBezTo>
                    <a:pt x="15838" y="23547"/>
                    <a:pt x="15912" y="23744"/>
                    <a:pt x="16052" y="23744"/>
                  </a:cubicBezTo>
                  <a:cubicBezTo>
                    <a:pt x="16139" y="23744"/>
                    <a:pt x="16253" y="23667"/>
                    <a:pt x="16391" y="23417"/>
                  </a:cubicBezTo>
                  <a:lnTo>
                    <a:pt x="16716" y="23352"/>
                  </a:lnTo>
                  <a:lnTo>
                    <a:pt x="16716" y="23352"/>
                  </a:lnTo>
                  <a:cubicBezTo>
                    <a:pt x="16716" y="23352"/>
                    <a:pt x="16683" y="23612"/>
                    <a:pt x="16878" y="23612"/>
                  </a:cubicBezTo>
                  <a:lnTo>
                    <a:pt x="17334" y="23612"/>
                  </a:lnTo>
                  <a:cubicBezTo>
                    <a:pt x="17334" y="23612"/>
                    <a:pt x="17561" y="23352"/>
                    <a:pt x="17724" y="23352"/>
                  </a:cubicBezTo>
                  <a:cubicBezTo>
                    <a:pt x="17919" y="23319"/>
                    <a:pt x="17886" y="23059"/>
                    <a:pt x="17756" y="22929"/>
                  </a:cubicBezTo>
                  <a:cubicBezTo>
                    <a:pt x="17683" y="22856"/>
                    <a:pt x="17793" y="22764"/>
                    <a:pt x="17866" y="22764"/>
                  </a:cubicBezTo>
                  <a:cubicBezTo>
                    <a:pt x="17891" y="22764"/>
                    <a:pt x="17911" y="22774"/>
                    <a:pt x="17919" y="22799"/>
                  </a:cubicBezTo>
                  <a:cubicBezTo>
                    <a:pt x="17943" y="22835"/>
                    <a:pt x="18048" y="22862"/>
                    <a:pt x="18147" y="22862"/>
                  </a:cubicBezTo>
                  <a:cubicBezTo>
                    <a:pt x="18315" y="22862"/>
                    <a:pt x="18465" y="22784"/>
                    <a:pt x="18179" y="22539"/>
                  </a:cubicBezTo>
                  <a:cubicBezTo>
                    <a:pt x="17691" y="22148"/>
                    <a:pt x="17496" y="21953"/>
                    <a:pt x="17496" y="21953"/>
                  </a:cubicBezTo>
                  <a:lnTo>
                    <a:pt x="18472" y="21270"/>
                  </a:lnTo>
                  <a:lnTo>
                    <a:pt x="18472" y="21270"/>
                  </a:lnTo>
                  <a:cubicBezTo>
                    <a:pt x="18472" y="21271"/>
                    <a:pt x="18049" y="21953"/>
                    <a:pt x="18374" y="21953"/>
                  </a:cubicBezTo>
                  <a:cubicBezTo>
                    <a:pt x="18699" y="21953"/>
                    <a:pt x="18830" y="21758"/>
                    <a:pt x="18830" y="21758"/>
                  </a:cubicBezTo>
                  <a:cubicBezTo>
                    <a:pt x="18830" y="21758"/>
                    <a:pt x="18992" y="21921"/>
                    <a:pt x="19122" y="21921"/>
                  </a:cubicBezTo>
                  <a:cubicBezTo>
                    <a:pt x="19273" y="21921"/>
                    <a:pt x="19622" y="21358"/>
                    <a:pt x="19800" y="21358"/>
                  </a:cubicBezTo>
                  <a:cubicBezTo>
                    <a:pt x="19814" y="21358"/>
                    <a:pt x="19826" y="21361"/>
                    <a:pt x="19838" y="21368"/>
                  </a:cubicBezTo>
                  <a:cubicBezTo>
                    <a:pt x="19968" y="21466"/>
                    <a:pt x="19610" y="21823"/>
                    <a:pt x="19708" y="21823"/>
                  </a:cubicBezTo>
                  <a:cubicBezTo>
                    <a:pt x="19714" y="21826"/>
                    <a:pt x="19727" y="21828"/>
                    <a:pt x="19746" y="21828"/>
                  </a:cubicBezTo>
                  <a:cubicBezTo>
                    <a:pt x="19846" y="21828"/>
                    <a:pt x="20104" y="21790"/>
                    <a:pt x="20314" y="21790"/>
                  </a:cubicBezTo>
                  <a:cubicBezTo>
                    <a:pt x="20474" y="21790"/>
                    <a:pt x="20605" y="21812"/>
                    <a:pt x="20618" y="21888"/>
                  </a:cubicBezTo>
                  <a:cubicBezTo>
                    <a:pt x="20618" y="22051"/>
                    <a:pt x="20293" y="22051"/>
                    <a:pt x="20098" y="22181"/>
                  </a:cubicBezTo>
                  <a:cubicBezTo>
                    <a:pt x="19903" y="22279"/>
                    <a:pt x="19447" y="22181"/>
                    <a:pt x="19285" y="22539"/>
                  </a:cubicBezTo>
                  <a:cubicBezTo>
                    <a:pt x="19285" y="22539"/>
                    <a:pt x="19372" y="22524"/>
                    <a:pt x="19516" y="22524"/>
                  </a:cubicBezTo>
                  <a:cubicBezTo>
                    <a:pt x="19588" y="22524"/>
                    <a:pt x="19675" y="22528"/>
                    <a:pt x="19773" y="22539"/>
                  </a:cubicBezTo>
                  <a:cubicBezTo>
                    <a:pt x="20033" y="22539"/>
                    <a:pt x="20488" y="22701"/>
                    <a:pt x="20553" y="22896"/>
                  </a:cubicBezTo>
                  <a:cubicBezTo>
                    <a:pt x="20618" y="23059"/>
                    <a:pt x="20586" y="23384"/>
                    <a:pt x="20878" y="23417"/>
                  </a:cubicBezTo>
                  <a:cubicBezTo>
                    <a:pt x="21171" y="23449"/>
                    <a:pt x="21366" y="23449"/>
                    <a:pt x="21366" y="23709"/>
                  </a:cubicBezTo>
                  <a:cubicBezTo>
                    <a:pt x="21366" y="23970"/>
                    <a:pt x="21431" y="24067"/>
                    <a:pt x="21854" y="24067"/>
                  </a:cubicBezTo>
                  <a:cubicBezTo>
                    <a:pt x="22156" y="24067"/>
                    <a:pt x="22524" y="23984"/>
                    <a:pt x="22793" y="23984"/>
                  </a:cubicBezTo>
                  <a:cubicBezTo>
                    <a:pt x="22900" y="23984"/>
                    <a:pt x="22992" y="23997"/>
                    <a:pt x="23057" y="24035"/>
                  </a:cubicBezTo>
                  <a:cubicBezTo>
                    <a:pt x="23250" y="24117"/>
                    <a:pt x="23116" y="24316"/>
                    <a:pt x="23406" y="24316"/>
                  </a:cubicBezTo>
                  <a:cubicBezTo>
                    <a:pt x="23459" y="24316"/>
                    <a:pt x="23525" y="24310"/>
                    <a:pt x="23610" y="24295"/>
                  </a:cubicBezTo>
                  <a:cubicBezTo>
                    <a:pt x="23668" y="24288"/>
                    <a:pt x="23720" y="24285"/>
                    <a:pt x="23765" y="24285"/>
                  </a:cubicBezTo>
                  <a:cubicBezTo>
                    <a:pt x="24175" y="24285"/>
                    <a:pt x="24107" y="24522"/>
                    <a:pt x="24488" y="24522"/>
                  </a:cubicBezTo>
                  <a:cubicBezTo>
                    <a:pt x="24911" y="24522"/>
                    <a:pt x="24813" y="24750"/>
                    <a:pt x="25203" y="24750"/>
                  </a:cubicBezTo>
                  <a:cubicBezTo>
                    <a:pt x="25594" y="24750"/>
                    <a:pt x="25333" y="24978"/>
                    <a:pt x="25561" y="25238"/>
                  </a:cubicBezTo>
                  <a:cubicBezTo>
                    <a:pt x="25789" y="25465"/>
                    <a:pt x="26081" y="25531"/>
                    <a:pt x="26081" y="25531"/>
                  </a:cubicBezTo>
                  <a:cubicBezTo>
                    <a:pt x="26081" y="25531"/>
                    <a:pt x="26016" y="25596"/>
                    <a:pt x="26504" y="25888"/>
                  </a:cubicBezTo>
                  <a:cubicBezTo>
                    <a:pt x="26903" y="26128"/>
                    <a:pt x="27063" y="26149"/>
                    <a:pt x="27108" y="26149"/>
                  </a:cubicBezTo>
                  <a:cubicBezTo>
                    <a:pt x="27118" y="26149"/>
                    <a:pt x="27122" y="26148"/>
                    <a:pt x="27122" y="26148"/>
                  </a:cubicBezTo>
                  <a:lnTo>
                    <a:pt x="27122" y="26148"/>
                  </a:lnTo>
                  <a:cubicBezTo>
                    <a:pt x="27122" y="26148"/>
                    <a:pt x="26894" y="26344"/>
                    <a:pt x="27220" y="26344"/>
                  </a:cubicBezTo>
                  <a:cubicBezTo>
                    <a:pt x="27328" y="26344"/>
                    <a:pt x="27436" y="26333"/>
                    <a:pt x="27534" y="26333"/>
                  </a:cubicBezTo>
                  <a:cubicBezTo>
                    <a:pt x="27729" y="26333"/>
                    <a:pt x="27881" y="26376"/>
                    <a:pt x="27903" y="26636"/>
                  </a:cubicBezTo>
                  <a:cubicBezTo>
                    <a:pt x="27968" y="27059"/>
                    <a:pt x="28195" y="27352"/>
                    <a:pt x="28195" y="27352"/>
                  </a:cubicBezTo>
                  <a:lnTo>
                    <a:pt x="28813" y="27937"/>
                  </a:lnTo>
                  <a:cubicBezTo>
                    <a:pt x="28813" y="27937"/>
                    <a:pt x="28972" y="28061"/>
                    <a:pt x="29069" y="28061"/>
                  </a:cubicBezTo>
                  <a:cubicBezTo>
                    <a:pt x="29103" y="28061"/>
                    <a:pt x="29130" y="28045"/>
                    <a:pt x="29138" y="28002"/>
                  </a:cubicBezTo>
                  <a:cubicBezTo>
                    <a:pt x="29138" y="27937"/>
                    <a:pt x="29244" y="27921"/>
                    <a:pt x="29350" y="27921"/>
                  </a:cubicBezTo>
                  <a:cubicBezTo>
                    <a:pt x="29455" y="27921"/>
                    <a:pt x="29561" y="27937"/>
                    <a:pt x="29561" y="27937"/>
                  </a:cubicBezTo>
                  <a:cubicBezTo>
                    <a:pt x="29561" y="27937"/>
                    <a:pt x="29633" y="27865"/>
                    <a:pt x="29797" y="27865"/>
                  </a:cubicBezTo>
                  <a:cubicBezTo>
                    <a:pt x="29824" y="27865"/>
                    <a:pt x="29854" y="27867"/>
                    <a:pt x="29886" y="27872"/>
                  </a:cubicBezTo>
                  <a:cubicBezTo>
                    <a:pt x="30114" y="27904"/>
                    <a:pt x="30276" y="27937"/>
                    <a:pt x="30569" y="28100"/>
                  </a:cubicBezTo>
                  <a:cubicBezTo>
                    <a:pt x="30648" y="28143"/>
                    <a:pt x="30701" y="28166"/>
                    <a:pt x="30732" y="28166"/>
                  </a:cubicBezTo>
                  <a:cubicBezTo>
                    <a:pt x="30815" y="28166"/>
                    <a:pt x="30735" y="28001"/>
                    <a:pt x="30569" y="27644"/>
                  </a:cubicBezTo>
                  <a:cubicBezTo>
                    <a:pt x="30374" y="27189"/>
                    <a:pt x="30374" y="27222"/>
                    <a:pt x="30341" y="26766"/>
                  </a:cubicBezTo>
                  <a:cubicBezTo>
                    <a:pt x="30309" y="26278"/>
                    <a:pt x="30146" y="25953"/>
                    <a:pt x="30374" y="25953"/>
                  </a:cubicBezTo>
                  <a:cubicBezTo>
                    <a:pt x="30634" y="25953"/>
                    <a:pt x="30732" y="26539"/>
                    <a:pt x="30732" y="26539"/>
                  </a:cubicBezTo>
                  <a:cubicBezTo>
                    <a:pt x="30732" y="26539"/>
                    <a:pt x="31285" y="27839"/>
                    <a:pt x="31772" y="28197"/>
                  </a:cubicBezTo>
                  <a:cubicBezTo>
                    <a:pt x="32260" y="28555"/>
                    <a:pt x="32423" y="29173"/>
                    <a:pt x="32423" y="29433"/>
                  </a:cubicBezTo>
                  <a:cubicBezTo>
                    <a:pt x="32423" y="29693"/>
                    <a:pt x="32585" y="30083"/>
                    <a:pt x="32715" y="30083"/>
                  </a:cubicBezTo>
                  <a:cubicBezTo>
                    <a:pt x="32802" y="30083"/>
                    <a:pt x="32903" y="30040"/>
                    <a:pt x="32980" y="30040"/>
                  </a:cubicBezTo>
                  <a:cubicBezTo>
                    <a:pt x="33019" y="30040"/>
                    <a:pt x="33051" y="30051"/>
                    <a:pt x="33073" y="30083"/>
                  </a:cubicBezTo>
                  <a:cubicBezTo>
                    <a:pt x="33138" y="30181"/>
                    <a:pt x="34081" y="30343"/>
                    <a:pt x="34081" y="30343"/>
                  </a:cubicBezTo>
                  <a:cubicBezTo>
                    <a:pt x="34081" y="30343"/>
                    <a:pt x="33789" y="30961"/>
                    <a:pt x="34179" y="31221"/>
                  </a:cubicBezTo>
                  <a:cubicBezTo>
                    <a:pt x="34569" y="31482"/>
                    <a:pt x="34699" y="32034"/>
                    <a:pt x="34699" y="32034"/>
                  </a:cubicBezTo>
                  <a:cubicBezTo>
                    <a:pt x="34699" y="32034"/>
                    <a:pt x="34211" y="32717"/>
                    <a:pt x="34471" y="32717"/>
                  </a:cubicBezTo>
                  <a:cubicBezTo>
                    <a:pt x="34674" y="32717"/>
                    <a:pt x="34928" y="32306"/>
                    <a:pt x="35210" y="32306"/>
                  </a:cubicBezTo>
                  <a:cubicBezTo>
                    <a:pt x="35245" y="32306"/>
                    <a:pt x="35281" y="32313"/>
                    <a:pt x="35317" y="32327"/>
                  </a:cubicBezTo>
                  <a:cubicBezTo>
                    <a:pt x="35642" y="32457"/>
                    <a:pt x="35707" y="32912"/>
                    <a:pt x="35707" y="33108"/>
                  </a:cubicBezTo>
                  <a:cubicBezTo>
                    <a:pt x="35707" y="33335"/>
                    <a:pt x="35837" y="33660"/>
                    <a:pt x="35837" y="33660"/>
                  </a:cubicBezTo>
                  <a:cubicBezTo>
                    <a:pt x="35837" y="33660"/>
                    <a:pt x="35902" y="33758"/>
                    <a:pt x="35967" y="33758"/>
                  </a:cubicBezTo>
                  <a:cubicBezTo>
                    <a:pt x="36065" y="33758"/>
                    <a:pt x="36358" y="33856"/>
                    <a:pt x="36358" y="33856"/>
                  </a:cubicBezTo>
                  <a:cubicBezTo>
                    <a:pt x="36358" y="33856"/>
                    <a:pt x="36553" y="33335"/>
                    <a:pt x="36780" y="33335"/>
                  </a:cubicBezTo>
                  <a:cubicBezTo>
                    <a:pt x="36780" y="33335"/>
                    <a:pt x="36455" y="32392"/>
                    <a:pt x="36032" y="32002"/>
                  </a:cubicBezTo>
                  <a:cubicBezTo>
                    <a:pt x="35577" y="31579"/>
                    <a:pt x="35415" y="31579"/>
                    <a:pt x="35382" y="31124"/>
                  </a:cubicBezTo>
                  <a:cubicBezTo>
                    <a:pt x="35382" y="30636"/>
                    <a:pt x="35317" y="29986"/>
                    <a:pt x="34471" y="29986"/>
                  </a:cubicBezTo>
                  <a:cubicBezTo>
                    <a:pt x="33593" y="29986"/>
                    <a:pt x="33593" y="29433"/>
                    <a:pt x="33398" y="28880"/>
                  </a:cubicBezTo>
                  <a:cubicBezTo>
                    <a:pt x="33171" y="28327"/>
                    <a:pt x="32943" y="27839"/>
                    <a:pt x="32455" y="27384"/>
                  </a:cubicBezTo>
                  <a:cubicBezTo>
                    <a:pt x="31967" y="26929"/>
                    <a:pt x="31805" y="26669"/>
                    <a:pt x="31545" y="26213"/>
                  </a:cubicBezTo>
                  <a:cubicBezTo>
                    <a:pt x="31325" y="25805"/>
                    <a:pt x="30862" y="25366"/>
                    <a:pt x="30186" y="25366"/>
                  </a:cubicBezTo>
                  <a:cubicBezTo>
                    <a:pt x="30162" y="25366"/>
                    <a:pt x="30138" y="25367"/>
                    <a:pt x="30114" y="25368"/>
                  </a:cubicBezTo>
                  <a:cubicBezTo>
                    <a:pt x="29398" y="25368"/>
                    <a:pt x="29528" y="25433"/>
                    <a:pt x="29301" y="25921"/>
                  </a:cubicBezTo>
                  <a:cubicBezTo>
                    <a:pt x="29133" y="26281"/>
                    <a:pt x="28983" y="26676"/>
                    <a:pt x="28837" y="26676"/>
                  </a:cubicBezTo>
                  <a:cubicBezTo>
                    <a:pt x="28785" y="26676"/>
                    <a:pt x="28734" y="26626"/>
                    <a:pt x="28683" y="26506"/>
                  </a:cubicBezTo>
                  <a:lnTo>
                    <a:pt x="27675" y="25531"/>
                  </a:lnTo>
                  <a:cubicBezTo>
                    <a:pt x="27675" y="25531"/>
                    <a:pt x="27740" y="25368"/>
                    <a:pt x="27610" y="25043"/>
                  </a:cubicBezTo>
                  <a:cubicBezTo>
                    <a:pt x="27447" y="24685"/>
                    <a:pt x="27480" y="24750"/>
                    <a:pt x="27480" y="24522"/>
                  </a:cubicBezTo>
                  <a:cubicBezTo>
                    <a:pt x="27504" y="24376"/>
                    <a:pt x="27254" y="24303"/>
                    <a:pt x="27045" y="24303"/>
                  </a:cubicBezTo>
                  <a:cubicBezTo>
                    <a:pt x="26976" y="24303"/>
                    <a:pt x="26911" y="24311"/>
                    <a:pt x="26862" y="24327"/>
                  </a:cubicBezTo>
                  <a:cubicBezTo>
                    <a:pt x="26825" y="24335"/>
                    <a:pt x="26776" y="24339"/>
                    <a:pt x="26717" y="24339"/>
                  </a:cubicBezTo>
                  <a:cubicBezTo>
                    <a:pt x="26516" y="24339"/>
                    <a:pt x="26211" y="24291"/>
                    <a:pt x="25984" y="24165"/>
                  </a:cubicBezTo>
                  <a:cubicBezTo>
                    <a:pt x="25869" y="24093"/>
                    <a:pt x="25799" y="24066"/>
                    <a:pt x="25742" y="24066"/>
                  </a:cubicBezTo>
                  <a:cubicBezTo>
                    <a:pt x="25670" y="24066"/>
                    <a:pt x="25620" y="24110"/>
                    <a:pt x="25529" y="24165"/>
                  </a:cubicBezTo>
                  <a:cubicBezTo>
                    <a:pt x="25511" y="24182"/>
                    <a:pt x="25488" y="24190"/>
                    <a:pt x="25461" y="24190"/>
                  </a:cubicBezTo>
                  <a:cubicBezTo>
                    <a:pt x="25304" y="24190"/>
                    <a:pt x="25012" y="23930"/>
                    <a:pt x="24878" y="23930"/>
                  </a:cubicBezTo>
                  <a:cubicBezTo>
                    <a:pt x="24866" y="23930"/>
                    <a:pt x="24855" y="23932"/>
                    <a:pt x="24846" y="23937"/>
                  </a:cubicBezTo>
                  <a:lnTo>
                    <a:pt x="25951" y="5303"/>
                  </a:lnTo>
                  <a:cubicBezTo>
                    <a:pt x="25951" y="5303"/>
                    <a:pt x="25138" y="4588"/>
                    <a:pt x="24618" y="4588"/>
                  </a:cubicBezTo>
                  <a:cubicBezTo>
                    <a:pt x="24618" y="4588"/>
                    <a:pt x="25073" y="4035"/>
                    <a:pt x="24943" y="3970"/>
                  </a:cubicBezTo>
                  <a:cubicBezTo>
                    <a:pt x="24910" y="3950"/>
                    <a:pt x="24862" y="3941"/>
                    <a:pt x="24806" y="3941"/>
                  </a:cubicBezTo>
                  <a:cubicBezTo>
                    <a:pt x="24591" y="3941"/>
                    <a:pt x="24246" y="4075"/>
                    <a:pt x="24065" y="4230"/>
                  </a:cubicBezTo>
                  <a:cubicBezTo>
                    <a:pt x="23934" y="4340"/>
                    <a:pt x="23861" y="4464"/>
                    <a:pt x="23719" y="4464"/>
                  </a:cubicBezTo>
                  <a:cubicBezTo>
                    <a:pt x="23650" y="4464"/>
                    <a:pt x="23564" y="4435"/>
                    <a:pt x="23447" y="4360"/>
                  </a:cubicBezTo>
                  <a:cubicBezTo>
                    <a:pt x="23090" y="4133"/>
                    <a:pt x="22114" y="4035"/>
                    <a:pt x="21724" y="4035"/>
                  </a:cubicBezTo>
                  <a:lnTo>
                    <a:pt x="21529" y="3677"/>
                  </a:lnTo>
                  <a:lnTo>
                    <a:pt x="21269" y="3807"/>
                  </a:lnTo>
                  <a:cubicBezTo>
                    <a:pt x="21269" y="3807"/>
                    <a:pt x="21073" y="3320"/>
                    <a:pt x="20781" y="3060"/>
                  </a:cubicBezTo>
                  <a:cubicBezTo>
                    <a:pt x="20623" y="2933"/>
                    <a:pt x="20480" y="2868"/>
                    <a:pt x="20338" y="2868"/>
                  </a:cubicBezTo>
                  <a:cubicBezTo>
                    <a:pt x="20188" y="2868"/>
                    <a:pt x="20038" y="2941"/>
                    <a:pt x="19870" y="3092"/>
                  </a:cubicBezTo>
                  <a:cubicBezTo>
                    <a:pt x="19779" y="3194"/>
                    <a:pt x="19703" y="3229"/>
                    <a:pt x="19642" y="3229"/>
                  </a:cubicBezTo>
                  <a:cubicBezTo>
                    <a:pt x="19509" y="3229"/>
                    <a:pt x="19447" y="3060"/>
                    <a:pt x="19447" y="3060"/>
                  </a:cubicBezTo>
                  <a:cubicBezTo>
                    <a:pt x="19447" y="3060"/>
                    <a:pt x="19323" y="2885"/>
                    <a:pt x="18965" y="2885"/>
                  </a:cubicBezTo>
                  <a:cubicBezTo>
                    <a:pt x="18914" y="2885"/>
                    <a:pt x="18858" y="2889"/>
                    <a:pt x="18797" y="2897"/>
                  </a:cubicBezTo>
                  <a:cubicBezTo>
                    <a:pt x="18788" y="2897"/>
                    <a:pt x="18780" y="2898"/>
                    <a:pt x="18773" y="2898"/>
                  </a:cubicBezTo>
                  <a:cubicBezTo>
                    <a:pt x="18337" y="2898"/>
                    <a:pt x="19110" y="2019"/>
                    <a:pt x="18407" y="2019"/>
                  </a:cubicBezTo>
                  <a:cubicBezTo>
                    <a:pt x="18317" y="2019"/>
                    <a:pt x="18230" y="2019"/>
                    <a:pt x="18146" y="2019"/>
                  </a:cubicBezTo>
                  <a:cubicBezTo>
                    <a:pt x="17556" y="2019"/>
                    <a:pt x="17122" y="1995"/>
                    <a:pt x="17236" y="1596"/>
                  </a:cubicBezTo>
                  <a:cubicBezTo>
                    <a:pt x="17366" y="1173"/>
                    <a:pt x="17496" y="816"/>
                    <a:pt x="17561" y="816"/>
                  </a:cubicBezTo>
                  <a:cubicBezTo>
                    <a:pt x="17587" y="816"/>
                    <a:pt x="17488" y="805"/>
                    <a:pt x="17340" y="805"/>
                  </a:cubicBezTo>
                  <a:cubicBezTo>
                    <a:pt x="17116" y="805"/>
                    <a:pt x="16781" y="829"/>
                    <a:pt x="16586" y="946"/>
                  </a:cubicBezTo>
                  <a:cubicBezTo>
                    <a:pt x="16586" y="946"/>
                    <a:pt x="16911" y="621"/>
                    <a:pt x="16651" y="490"/>
                  </a:cubicBezTo>
                  <a:cubicBezTo>
                    <a:pt x="16369" y="397"/>
                    <a:pt x="16600" y="1"/>
                    <a:pt x="16356" y="1"/>
                  </a:cubicBezTo>
                  <a:close/>
                </a:path>
              </a:pathLst>
            </a:custGeom>
            <a:solidFill>
              <a:schemeClr val="accent3"/>
            </a:solidFill>
            <a:ln w="28575" cap="flat" cmpd="sng">
              <a:solidFill>
                <a:schemeClr val="accent1"/>
              </a:solidFill>
              <a:prstDash val="solid"/>
              <a:round/>
              <a:headEnd type="none" w="sm" len="sm"/>
              <a:tailEnd type="none" w="sm" len="sm"/>
            </a:ln>
            <a:effectLst>
              <a:outerShdw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51"/>
            <p:cNvSpPr/>
            <p:nvPr/>
          </p:nvSpPr>
          <p:spPr>
            <a:xfrm>
              <a:off x="1996487" y="3952658"/>
              <a:ext cx="33101" cy="37526"/>
            </a:xfrm>
            <a:custGeom>
              <a:avLst/>
              <a:gdLst/>
              <a:ahLst/>
              <a:cxnLst/>
              <a:rect l="l" t="t" r="r" b="b"/>
              <a:pathLst>
                <a:path w="1825" h="2069" extrusionOk="0">
                  <a:moveTo>
                    <a:pt x="1035" y="1"/>
                  </a:moveTo>
                  <a:cubicBezTo>
                    <a:pt x="945" y="1"/>
                    <a:pt x="826" y="43"/>
                    <a:pt x="622" y="43"/>
                  </a:cubicBezTo>
                  <a:cubicBezTo>
                    <a:pt x="296" y="43"/>
                    <a:pt x="361" y="271"/>
                    <a:pt x="134" y="694"/>
                  </a:cubicBezTo>
                  <a:cubicBezTo>
                    <a:pt x="1" y="959"/>
                    <a:pt x="167" y="1015"/>
                    <a:pt x="380" y="1015"/>
                  </a:cubicBezTo>
                  <a:cubicBezTo>
                    <a:pt x="532" y="1015"/>
                    <a:pt x="708" y="986"/>
                    <a:pt x="817" y="986"/>
                  </a:cubicBezTo>
                  <a:cubicBezTo>
                    <a:pt x="1077" y="986"/>
                    <a:pt x="1044" y="1149"/>
                    <a:pt x="1174" y="1409"/>
                  </a:cubicBezTo>
                  <a:cubicBezTo>
                    <a:pt x="1337" y="1702"/>
                    <a:pt x="1435" y="2027"/>
                    <a:pt x="1630" y="2059"/>
                  </a:cubicBezTo>
                  <a:cubicBezTo>
                    <a:pt x="1647" y="2065"/>
                    <a:pt x="1663" y="2068"/>
                    <a:pt x="1677" y="2068"/>
                  </a:cubicBezTo>
                  <a:cubicBezTo>
                    <a:pt x="1814" y="2068"/>
                    <a:pt x="1760" y="1799"/>
                    <a:pt x="1760" y="1799"/>
                  </a:cubicBezTo>
                  <a:lnTo>
                    <a:pt x="1825" y="1799"/>
                  </a:lnTo>
                  <a:cubicBezTo>
                    <a:pt x="1825" y="1799"/>
                    <a:pt x="1727" y="1507"/>
                    <a:pt x="1727" y="1246"/>
                  </a:cubicBezTo>
                  <a:cubicBezTo>
                    <a:pt x="1727" y="986"/>
                    <a:pt x="1500" y="596"/>
                    <a:pt x="1370" y="596"/>
                  </a:cubicBezTo>
                  <a:cubicBezTo>
                    <a:pt x="1272" y="564"/>
                    <a:pt x="1304" y="303"/>
                    <a:pt x="1207" y="108"/>
                  </a:cubicBezTo>
                  <a:cubicBezTo>
                    <a:pt x="1151" y="25"/>
                    <a:pt x="1101" y="1"/>
                    <a:pt x="1035" y="1"/>
                  </a:cubicBezTo>
                  <a:close/>
                </a:path>
              </a:pathLst>
            </a:custGeom>
            <a:solidFill>
              <a:schemeClr val="accent3"/>
            </a:solidFill>
            <a:ln w="28575" cap="flat" cmpd="sng">
              <a:solidFill>
                <a:schemeClr val="accent1"/>
              </a:solidFill>
              <a:prstDash val="solid"/>
              <a:round/>
              <a:headEnd type="none" w="sm" len="sm"/>
              <a:tailEnd type="none" w="sm" len="sm"/>
            </a:ln>
            <a:effectLst>
              <a:outerShdw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51"/>
            <p:cNvSpPr/>
            <p:nvPr/>
          </p:nvSpPr>
          <p:spPr>
            <a:xfrm>
              <a:off x="2030749" y="3959786"/>
              <a:ext cx="27750" cy="24576"/>
            </a:xfrm>
            <a:custGeom>
              <a:avLst/>
              <a:gdLst/>
              <a:ahLst/>
              <a:cxnLst/>
              <a:rect l="l" t="t" r="r" b="b"/>
              <a:pathLst>
                <a:path w="1530" h="1355" extrusionOk="0">
                  <a:moveTo>
                    <a:pt x="925" y="0"/>
                  </a:moveTo>
                  <a:cubicBezTo>
                    <a:pt x="889" y="0"/>
                    <a:pt x="862" y="3"/>
                    <a:pt x="846" y="8"/>
                  </a:cubicBezTo>
                  <a:cubicBezTo>
                    <a:pt x="716" y="41"/>
                    <a:pt x="521" y="236"/>
                    <a:pt x="521" y="236"/>
                  </a:cubicBezTo>
                  <a:cubicBezTo>
                    <a:pt x="521" y="236"/>
                    <a:pt x="463" y="223"/>
                    <a:pt x="385" y="223"/>
                  </a:cubicBezTo>
                  <a:cubicBezTo>
                    <a:pt x="287" y="223"/>
                    <a:pt x="156" y="243"/>
                    <a:pt x="66" y="333"/>
                  </a:cubicBezTo>
                  <a:cubicBezTo>
                    <a:pt x="33" y="366"/>
                    <a:pt x="33" y="431"/>
                    <a:pt x="33" y="463"/>
                  </a:cubicBezTo>
                  <a:cubicBezTo>
                    <a:pt x="1" y="593"/>
                    <a:pt x="131" y="723"/>
                    <a:pt x="131" y="1146"/>
                  </a:cubicBezTo>
                  <a:cubicBezTo>
                    <a:pt x="121" y="1300"/>
                    <a:pt x="157" y="1355"/>
                    <a:pt x="213" y="1355"/>
                  </a:cubicBezTo>
                  <a:cubicBezTo>
                    <a:pt x="345" y="1355"/>
                    <a:pt x="586" y="1049"/>
                    <a:pt x="586" y="1049"/>
                  </a:cubicBezTo>
                  <a:cubicBezTo>
                    <a:pt x="625" y="972"/>
                    <a:pt x="435" y="781"/>
                    <a:pt x="274" y="638"/>
                  </a:cubicBezTo>
                  <a:lnTo>
                    <a:pt x="274" y="638"/>
                  </a:lnTo>
                  <a:cubicBezTo>
                    <a:pt x="368" y="704"/>
                    <a:pt x="477" y="764"/>
                    <a:pt x="567" y="764"/>
                  </a:cubicBezTo>
                  <a:cubicBezTo>
                    <a:pt x="585" y="764"/>
                    <a:pt x="602" y="761"/>
                    <a:pt x="619" y="756"/>
                  </a:cubicBezTo>
                  <a:cubicBezTo>
                    <a:pt x="814" y="691"/>
                    <a:pt x="521" y="334"/>
                    <a:pt x="521" y="333"/>
                  </a:cubicBezTo>
                  <a:lnTo>
                    <a:pt x="521" y="333"/>
                  </a:lnTo>
                  <a:cubicBezTo>
                    <a:pt x="521" y="333"/>
                    <a:pt x="691" y="531"/>
                    <a:pt x="820" y="531"/>
                  </a:cubicBezTo>
                  <a:cubicBezTo>
                    <a:pt x="829" y="531"/>
                    <a:pt x="838" y="530"/>
                    <a:pt x="846" y="528"/>
                  </a:cubicBezTo>
                  <a:cubicBezTo>
                    <a:pt x="968" y="528"/>
                    <a:pt x="907" y="272"/>
                    <a:pt x="869" y="144"/>
                  </a:cubicBezTo>
                  <a:lnTo>
                    <a:pt x="869" y="144"/>
                  </a:lnTo>
                  <a:cubicBezTo>
                    <a:pt x="890" y="193"/>
                    <a:pt x="931" y="273"/>
                    <a:pt x="1009" y="398"/>
                  </a:cubicBezTo>
                  <a:cubicBezTo>
                    <a:pt x="1068" y="493"/>
                    <a:pt x="1153" y="532"/>
                    <a:pt x="1237" y="532"/>
                  </a:cubicBezTo>
                  <a:cubicBezTo>
                    <a:pt x="1384" y="532"/>
                    <a:pt x="1529" y="413"/>
                    <a:pt x="1529" y="268"/>
                  </a:cubicBezTo>
                  <a:cubicBezTo>
                    <a:pt x="1529" y="77"/>
                    <a:pt x="1115" y="0"/>
                    <a:pt x="925" y="0"/>
                  </a:cubicBezTo>
                  <a:close/>
                </a:path>
              </a:pathLst>
            </a:custGeom>
            <a:solidFill>
              <a:schemeClr val="accent3"/>
            </a:solidFill>
            <a:ln w="28575" cap="flat" cmpd="sng">
              <a:solidFill>
                <a:schemeClr val="accent1"/>
              </a:solidFill>
              <a:prstDash val="solid"/>
              <a:round/>
              <a:headEnd type="none" w="sm" len="sm"/>
              <a:tailEnd type="none" w="sm" len="sm"/>
            </a:ln>
            <a:effectLst>
              <a:outerShdw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51"/>
            <p:cNvSpPr/>
            <p:nvPr/>
          </p:nvSpPr>
          <p:spPr>
            <a:xfrm>
              <a:off x="2039383" y="3968492"/>
              <a:ext cx="16759" cy="14093"/>
            </a:xfrm>
            <a:custGeom>
              <a:avLst/>
              <a:gdLst/>
              <a:ahLst/>
              <a:cxnLst/>
              <a:rect l="l" t="t" r="r" b="b"/>
              <a:pathLst>
                <a:path w="924" h="777" extrusionOk="0">
                  <a:moveTo>
                    <a:pt x="458" y="1"/>
                  </a:moveTo>
                  <a:cubicBezTo>
                    <a:pt x="242" y="1"/>
                    <a:pt x="1" y="350"/>
                    <a:pt x="175" y="699"/>
                  </a:cubicBezTo>
                  <a:cubicBezTo>
                    <a:pt x="175" y="699"/>
                    <a:pt x="330" y="776"/>
                    <a:pt x="485" y="776"/>
                  </a:cubicBezTo>
                  <a:cubicBezTo>
                    <a:pt x="596" y="776"/>
                    <a:pt x="706" y="737"/>
                    <a:pt x="761" y="601"/>
                  </a:cubicBezTo>
                  <a:cubicBezTo>
                    <a:pt x="923" y="276"/>
                    <a:pt x="728" y="113"/>
                    <a:pt x="533" y="16"/>
                  </a:cubicBezTo>
                  <a:cubicBezTo>
                    <a:pt x="509" y="5"/>
                    <a:pt x="484" y="1"/>
                    <a:pt x="458" y="1"/>
                  </a:cubicBezTo>
                  <a:close/>
                </a:path>
              </a:pathLst>
            </a:custGeom>
            <a:solidFill>
              <a:schemeClr val="accent3"/>
            </a:solidFill>
            <a:ln w="28575" cap="flat" cmpd="sng">
              <a:solidFill>
                <a:schemeClr val="accent1"/>
              </a:solidFill>
              <a:prstDash val="solid"/>
              <a:round/>
              <a:headEnd type="none" w="sm" len="sm"/>
              <a:tailEnd type="none" w="sm" len="sm"/>
            </a:ln>
            <a:effectLst>
              <a:outerShdw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51"/>
            <p:cNvSpPr/>
            <p:nvPr/>
          </p:nvSpPr>
          <p:spPr>
            <a:xfrm>
              <a:off x="2046093" y="3986684"/>
              <a:ext cx="43657" cy="55936"/>
            </a:xfrm>
            <a:custGeom>
              <a:avLst/>
              <a:gdLst/>
              <a:ahLst/>
              <a:cxnLst/>
              <a:rect l="l" t="t" r="r" b="b"/>
              <a:pathLst>
                <a:path w="2407" h="3084" extrusionOk="0">
                  <a:moveTo>
                    <a:pt x="183" y="1"/>
                  </a:moveTo>
                  <a:cubicBezTo>
                    <a:pt x="111" y="1"/>
                    <a:pt x="47" y="51"/>
                    <a:pt x="0" y="183"/>
                  </a:cubicBezTo>
                  <a:cubicBezTo>
                    <a:pt x="0" y="183"/>
                    <a:pt x="163" y="834"/>
                    <a:pt x="293" y="1127"/>
                  </a:cubicBezTo>
                  <a:cubicBezTo>
                    <a:pt x="391" y="1387"/>
                    <a:pt x="391" y="1549"/>
                    <a:pt x="391" y="1647"/>
                  </a:cubicBezTo>
                  <a:cubicBezTo>
                    <a:pt x="391" y="1744"/>
                    <a:pt x="748" y="1842"/>
                    <a:pt x="748" y="1842"/>
                  </a:cubicBezTo>
                  <a:lnTo>
                    <a:pt x="846" y="2037"/>
                  </a:lnTo>
                  <a:cubicBezTo>
                    <a:pt x="846" y="2037"/>
                    <a:pt x="423" y="2102"/>
                    <a:pt x="326" y="2232"/>
                  </a:cubicBezTo>
                  <a:cubicBezTo>
                    <a:pt x="260" y="2395"/>
                    <a:pt x="391" y="2330"/>
                    <a:pt x="586" y="2492"/>
                  </a:cubicBezTo>
                  <a:cubicBezTo>
                    <a:pt x="755" y="2662"/>
                    <a:pt x="973" y="3076"/>
                    <a:pt x="1135" y="3076"/>
                  </a:cubicBezTo>
                  <a:cubicBezTo>
                    <a:pt x="1159" y="3076"/>
                    <a:pt x="1182" y="3067"/>
                    <a:pt x="1204" y="3045"/>
                  </a:cubicBezTo>
                  <a:cubicBezTo>
                    <a:pt x="1366" y="2883"/>
                    <a:pt x="1334" y="2818"/>
                    <a:pt x="1171" y="2557"/>
                  </a:cubicBezTo>
                  <a:lnTo>
                    <a:pt x="1008" y="2200"/>
                  </a:lnTo>
                  <a:lnTo>
                    <a:pt x="1008" y="2200"/>
                  </a:lnTo>
                  <a:cubicBezTo>
                    <a:pt x="1009" y="2200"/>
                    <a:pt x="1334" y="2297"/>
                    <a:pt x="1464" y="2492"/>
                  </a:cubicBezTo>
                  <a:cubicBezTo>
                    <a:pt x="1586" y="2645"/>
                    <a:pt x="1851" y="3084"/>
                    <a:pt x="2017" y="3084"/>
                  </a:cubicBezTo>
                  <a:cubicBezTo>
                    <a:pt x="2028" y="3084"/>
                    <a:pt x="2039" y="3082"/>
                    <a:pt x="2049" y="3078"/>
                  </a:cubicBezTo>
                  <a:cubicBezTo>
                    <a:pt x="2212" y="2980"/>
                    <a:pt x="2179" y="2622"/>
                    <a:pt x="2017" y="2460"/>
                  </a:cubicBezTo>
                  <a:cubicBezTo>
                    <a:pt x="1821" y="2297"/>
                    <a:pt x="2212" y="2200"/>
                    <a:pt x="2082" y="2037"/>
                  </a:cubicBezTo>
                  <a:cubicBezTo>
                    <a:pt x="1984" y="1874"/>
                    <a:pt x="1756" y="2005"/>
                    <a:pt x="1724" y="1809"/>
                  </a:cubicBezTo>
                  <a:cubicBezTo>
                    <a:pt x="1691" y="1582"/>
                    <a:pt x="2407" y="1452"/>
                    <a:pt x="2082" y="1192"/>
                  </a:cubicBezTo>
                  <a:cubicBezTo>
                    <a:pt x="1996" y="1115"/>
                    <a:pt x="1899" y="1084"/>
                    <a:pt x="1811" y="1084"/>
                  </a:cubicBezTo>
                  <a:cubicBezTo>
                    <a:pt x="1597" y="1084"/>
                    <a:pt x="1433" y="1268"/>
                    <a:pt x="1594" y="1452"/>
                  </a:cubicBezTo>
                  <a:lnTo>
                    <a:pt x="1691" y="1549"/>
                  </a:lnTo>
                  <a:cubicBezTo>
                    <a:pt x="1691" y="1549"/>
                    <a:pt x="1496" y="1549"/>
                    <a:pt x="1399" y="1517"/>
                  </a:cubicBezTo>
                  <a:cubicBezTo>
                    <a:pt x="1334" y="1484"/>
                    <a:pt x="1171" y="1354"/>
                    <a:pt x="1171" y="1127"/>
                  </a:cubicBezTo>
                  <a:cubicBezTo>
                    <a:pt x="1171" y="899"/>
                    <a:pt x="1073" y="606"/>
                    <a:pt x="1073" y="606"/>
                  </a:cubicBezTo>
                  <a:cubicBezTo>
                    <a:pt x="1073" y="606"/>
                    <a:pt x="1073" y="509"/>
                    <a:pt x="878" y="509"/>
                  </a:cubicBezTo>
                  <a:cubicBezTo>
                    <a:pt x="730" y="509"/>
                    <a:pt x="412" y="1"/>
                    <a:pt x="183" y="1"/>
                  </a:cubicBezTo>
                  <a:close/>
                </a:path>
              </a:pathLst>
            </a:custGeom>
            <a:solidFill>
              <a:schemeClr val="accent3"/>
            </a:solidFill>
            <a:ln w="28575" cap="flat" cmpd="sng">
              <a:solidFill>
                <a:schemeClr val="accent1"/>
              </a:solidFill>
              <a:prstDash val="solid"/>
              <a:round/>
              <a:headEnd type="none" w="sm" len="sm"/>
              <a:tailEnd type="none" w="sm" len="sm"/>
            </a:ln>
            <a:effectLst>
              <a:outerShdw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51"/>
            <p:cNvSpPr/>
            <p:nvPr/>
          </p:nvSpPr>
          <p:spPr>
            <a:xfrm>
              <a:off x="2051408" y="3978395"/>
              <a:ext cx="28313" cy="17231"/>
            </a:xfrm>
            <a:custGeom>
              <a:avLst/>
              <a:gdLst/>
              <a:ahLst/>
              <a:cxnLst/>
              <a:rect l="l" t="t" r="r" b="b"/>
              <a:pathLst>
                <a:path w="1561" h="950" extrusionOk="0">
                  <a:moveTo>
                    <a:pt x="548" y="1"/>
                  </a:moveTo>
                  <a:cubicBezTo>
                    <a:pt x="466" y="1"/>
                    <a:pt x="379" y="33"/>
                    <a:pt x="293" y="120"/>
                  </a:cubicBezTo>
                  <a:cubicBezTo>
                    <a:pt x="0" y="348"/>
                    <a:pt x="715" y="640"/>
                    <a:pt x="715" y="640"/>
                  </a:cubicBezTo>
                  <a:cubicBezTo>
                    <a:pt x="715" y="640"/>
                    <a:pt x="1002" y="949"/>
                    <a:pt x="1230" y="949"/>
                  </a:cubicBezTo>
                  <a:cubicBezTo>
                    <a:pt x="1279" y="949"/>
                    <a:pt x="1326" y="935"/>
                    <a:pt x="1366" y="901"/>
                  </a:cubicBezTo>
                  <a:cubicBezTo>
                    <a:pt x="1561" y="738"/>
                    <a:pt x="1106" y="315"/>
                    <a:pt x="943" y="218"/>
                  </a:cubicBezTo>
                  <a:cubicBezTo>
                    <a:pt x="856" y="131"/>
                    <a:pt x="712" y="1"/>
                    <a:pt x="548" y="1"/>
                  </a:cubicBezTo>
                  <a:close/>
                </a:path>
              </a:pathLst>
            </a:custGeom>
            <a:solidFill>
              <a:schemeClr val="accent3"/>
            </a:solidFill>
            <a:ln w="28575" cap="flat" cmpd="sng">
              <a:solidFill>
                <a:schemeClr val="accent1"/>
              </a:solidFill>
              <a:prstDash val="solid"/>
              <a:round/>
              <a:headEnd type="none" w="sm" len="sm"/>
              <a:tailEnd type="none" w="sm" len="sm"/>
            </a:ln>
            <a:effectLst>
              <a:outerShdw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51"/>
            <p:cNvSpPr/>
            <p:nvPr/>
          </p:nvSpPr>
          <p:spPr>
            <a:xfrm>
              <a:off x="2086195" y="3999580"/>
              <a:ext cx="15943" cy="31722"/>
            </a:xfrm>
            <a:custGeom>
              <a:avLst/>
              <a:gdLst/>
              <a:ahLst/>
              <a:cxnLst/>
              <a:rect l="l" t="t" r="r" b="b"/>
              <a:pathLst>
                <a:path w="879" h="1749" extrusionOk="0">
                  <a:moveTo>
                    <a:pt x="272" y="1"/>
                  </a:moveTo>
                  <a:cubicBezTo>
                    <a:pt x="205" y="1"/>
                    <a:pt x="137" y="41"/>
                    <a:pt x="98" y="155"/>
                  </a:cubicBezTo>
                  <a:lnTo>
                    <a:pt x="98" y="1456"/>
                  </a:lnTo>
                  <a:cubicBezTo>
                    <a:pt x="98" y="1456"/>
                    <a:pt x="1" y="1749"/>
                    <a:pt x="391" y="1749"/>
                  </a:cubicBezTo>
                  <a:cubicBezTo>
                    <a:pt x="749" y="1749"/>
                    <a:pt x="781" y="1619"/>
                    <a:pt x="684" y="1294"/>
                  </a:cubicBezTo>
                  <a:cubicBezTo>
                    <a:pt x="586" y="968"/>
                    <a:pt x="488" y="838"/>
                    <a:pt x="684" y="676"/>
                  </a:cubicBezTo>
                  <a:cubicBezTo>
                    <a:pt x="879" y="513"/>
                    <a:pt x="456" y="285"/>
                    <a:pt x="456" y="155"/>
                  </a:cubicBezTo>
                  <a:cubicBezTo>
                    <a:pt x="476" y="96"/>
                    <a:pt x="375" y="1"/>
                    <a:pt x="272" y="1"/>
                  </a:cubicBezTo>
                  <a:close/>
                </a:path>
              </a:pathLst>
            </a:custGeom>
            <a:solidFill>
              <a:schemeClr val="accent3"/>
            </a:solidFill>
            <a:ln w="28575" cap="flat" cmpd="sng">
              <a:solidFill>
                <a:schemeClr val="accent1"/>
              </a:solidFill>
              <a:prstDash val="solid"/>
              <a:round/>
              <a:headEnd type="none" w="sm" len="sm"/>
              <a:tailEnd type="none" w="sm" len="sm"/>
            </a:ln>
            <a:effectLst>
              <a:outerShdw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51"/>
            <p:cNvSpPr/>
            <p:nvPr/>
          </p:nvSpPr>
          <p:spPr>
            <a:xfrm>
              <a:off x="2110373" y="4026332"/>
              <a:ext cx="8289" cy="9758"/>
            </a:xfrm>
            <a:custGeom>
              <a:avLst/>
              <a:gdLst/>
              <a:ahLst/>
              <a:cxnLst/>
              <a:rect l="l" t="t" r="r" b="b"/>
              <a:pathLst>
                <a:path w="457" h="538" extrusionOk="0">
                  <a:moveTo>
                    <a:pt x="263" y="1"/>
                  </a:moveTo>
                  <a:cubicBezTo>
                    <a:pt x="176" y="1"/>
                    <a:pt x="70" y="21"/>
                    <a:pt x="33" y="111"/>
                  </a:cubicBezTo>
                  <a:lnTo>
                    <a:pt x="1" y="436"/>
                  </a:lnTo>
                  <a:cubicBezTo>
                    <a:pt x="1" y="436"/>
                    <a:pt x="117" y="538"/>
                    <a:pt x="223" y="538"/>
                  </a:cubicBezTo>
                  <a:cubicBezTo>
                    <a:pt x="276" y="538"/>
                    <a:pt x="326" y="512"/>
                    <a:pt x="359" y="436"/>
                  </a:cubicBezTo>
                  <a:cubicBezTo>
                    <a:pt x="456" y="209"/>
                    <a:pt x="391" y="14"/>
                    <a:pt x="391" y="14"/>
                  </a:cubicBezTo>
                  <a:cubicBezTo>
                    <a:pt x="391" y="14"/>
                    <a:pt x="333" y="1"/>
                    <a:pt x="263" y="1"/>
                  </a:cubicBezTo>
                  <a:close/>
                </a:path>
              </a:pathLst>
            </a:custGeom>
            <a:solidFill>
              <a:schemeClr val="accent3"/>
            </a:solidFill>
            <a:ln w="28575" cap="flat" cmpd="sng">
              <a:solidFill>
                <a:schemeClr val="accent1"/>
              </a:solidFill>
              <a:prstDash val="solid"/>
              <a:round/>
              <a:headEnd type="none" w="sm" len="sm"/>
              <a:tailEnd type="none" w="sm" len="sm"/>
            </a:ln>
            <a:effectLst>
              <a:outerShdw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51"/>
            <p:cNvSpPr/>
            <p:nvPr/>
          </p:nvSpPr>
          <p:spPr>
            <a:xfrm>
              <a:off x="1986512" y="3920428"/>
              <a:ext cx="31505" cy="28893"/>
            </a:xfrm>
            <a:custGeom>
              <a:avLst/>
              <a:gdLst/>
              <a:ahLst/>
              <a:cxnLst/>
              <a:rect l="l" t="t" r="r" b="b"/>
              <a:pathLst>
                <a:path w="1737" h="1593" extrusionOk="0">
                  <a:moveTo>
                    <a:pt x="837" y="0"/>
                  </a:moveTo>
                  <a:cubicBezTo>
                    <a:pt x="705" y="0"/>
                    <a:pt x="499" y="51"/>
                    <a:pt x="521" y="162"/>
                  </a:cubicBezTo>
                  <a:cubicBezTo>
                    <a:pt x="521" y="357"/>
                    <a:pt x="1" y="324"/>
                    <a:pt x="66" y="552"/>
                  </a:cubicBezTo>
                  <a:cubicBezTo>
                    <a:pt x="106" y="646"/>
                    <a:pt x="130" y="673"/>
                    <a:pt x="144" y="673"/>
                  </a:cubicBezTo>
                  <a:cubicBezTo>
                    <a:pt x="163" y="673"/>
                    <a:pt x="163" y="617"/>
                    <a:pt x="163" y="617"/>
                  </a:cubicBezTo>
                  <a:lnTo>
                    <a:pt x="554" y="910"/>
                  </a:lnTo>
                  <a:lnTo>
                    <a:pt x="944" y="1593"/>
                  </a:lnTo>
                  <a:cubicBezTo>
                    <a:pt x="944" y="1593"/>
                    <a:pt x="1075" y="1397"/>
                    <a:pt x="1229" y="1397"/>
                  </a:cubicBezTo>
                  <a:cubicBezTo>
                    <a:pt x="1263" y="1397"/>
                    <a:pt x="1299" y="1406"/>
                    <a:pt x="1334" y="1430"/>
                  </a:cubicBezTo>
                  <a:cubicBezTo>
                    <a:pt x="1359" y="1442"/>
                    <a:pt x="1384" y="1448"/>
                    <a:pt x="1408" y="1448"/>
                  </a:cubicBezTo>
                  <a:cubicBezTo>
                    <a:pt x="1580" y="1448"/>
                    <a:pt x="1736" y="1178"/>
                    <a:pt x="1594" y="1007"/>
                  </a:cubicBezTo>
                  <a:cubicBezTo>
                    <a:pt x="1432" y="812"/>
                    <a:pt x="1269" y="845"/>
                    <a:pt x="1172" y="650"/>
                  </a:cubicBezTo>
                  <a:cubicBezTo>
                    <a:pt x="1074" y="422"/>
                    <a:pt x="944" y="97"/>
                    <a:pt x="944" y="32"/>
                  </a:cubicBezTo>
                  <a:cubicBezTo>
                    <a:pt x="944" y="11"/>
                    <a:pt x="898" y="0"/>
                    <a:pt x="837" y="0"/>
                  </a:cubicBezTo>
                  <a:close/>
                </a:path>
              </a:pathLst>
            </a:custGeom>
            <a:solidFill>
              <a:schemeClr val="accent3"/>
            </a:solidFill>
            <a:ln w="28575" cap="flat" cmpd="sng">
              <a:solidFill>
                <a:schemeClr val="accent1"/>
              </a:solidFill>
              <a:prstDash val="solid"/>
              <a:round/>
              <a:headEnd type="none" w="sm" len="sm"/>
              <a:tailEnd type="none" w="sm" len="sm"/>
            </a:ln>
            <a:effectLst>
              <a:outerShdw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51"/>
            <p:cNvSpPr/>
            <p:nvPr/>
          </p:nvSpPr>
          <p:spPr>
            <a:xfrm>
              <a:off x="2021318" y="3921969"/>
              <a:ext cx="21838" cy="39159"/>
            </a:xfrm>
            <a:custGeom>
              <a:avLst/>
              <a:gdLst/>
              <a:ahLst/>
              <a:cxnLst/>
              <a:rect l="l" t="t" r="r" b="b"/>
              <a:pathLst>
                <a:path w="1204" h="2159" extrusionOk="0">
                  <a:moveTo>
                    <a:pt x="90" y="1"/>
                  </a:moveTo>
                  <a:cubicBezTo>
                    <a:pt x="60" y="1"/>
                    <a:pt x="30" y="4"/>
                    <a:pt x="1" y="12"/>
                  </a:cubicBezTo>
                  <a:lnTo>
                    <a:pt x="228" y="1898"/>
                  </a:lnTo>
                  <a:cubicBezTo>
                    <a:pt x="228" y="1898"/>
                    <a:pt x="326" y="2158"/>
                    <a:pt x="423" y="2158"/>
                  </a:cubicBezTo>
                  <a:cubicBezTo>
                    <a:pt x="488" y="2158"/>
                    <a:pt x="618" y="1898"/>
                    <a:pt x="618" y="1898"/>
                  </a:cubicBezTo>
                  <a:lnTo>
                    <a:pt x="651" y="1508"/>
                  </a:lnTo>
                  <a:cubicBezTo>
                    <a:pt x="651" y="1508"/>
                    <a:pt x="1204" y="1443"/>
                    <a:pt x="1041" y="955"/>
                  </a:cubicBezTo>
                  <a:cubicBezTo>
                    <a:pt x="921" y="534"/>
                    <a:pt x="466" y="1"/>
                    <a:pt x="90" y="1"/>
                  </a:cubicBezTo>
                  <a:close/>
                </a:path>
              </a:pathLst>
            </a:custGeom>
            <a:solidFill>
              <a:schemeClr val="accent3"/>
            </a:solidFill>
            <a:ln w="28575" cap="flat" cmpd="sng">
              <a:solidFill>
                <a:schemeClr val="accent1"/>
              </a:solidFill>
              <a:prstDash val="solid"/>
              <a:round/>
              <a:headEnd type="none" w="sm" len="sm"/>
              <a:tailEnd type="none" w="sm" len="sm"/>
            </a:ln>
            <a:effectLst>
              <a:outerShdw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51"/>
            <p:cNvSpPr/>
            <p:nvPr/>
          </p:nvSpPr>
          <p:spPr>
            <a:xfrm>
              <a:off x="1620243" y="3886565"/>
              <a:ext cx="62828" cy="42931"/>
            </a:xfrm>
            <a:custGeom>
              <a:avLst/>
              <a:gdLst/>
              <a:ahLst/>
              <a:cxnLst/>
              <a:rect l="l" t="t" r="r" b="b"/>
              <a:pathLst>
                <a:path w="3464" h="2367" extrusionOk="0">
                  <a:moveTo>
                    <a:pt x="1783" y="0"/>
                  </a:moveTo>
                  <a:cubicBezTo>
                    <a:pt x="1685" y="0"/>
                    <a:pt x="1549" y="58"/>
                    <a:pt x="1431" y="143"/>
                  </a:cubicBezTo>
                  <a:cubicBezTo>
                    <a:pt x="1203" y="273"/>
                    <a:pt x="1626" y="468"/>
                    <a:pt x="1789" y="630"/>
                  </a:cubicBezTo>
                  <a:cubicBezTo>
                    <a:pt x="1951" y="793"/>
                    <a:pt x="1919" y="923"/>
                    <a:pt x="1594" y="1021"/>
                  </a:cubicBezTo>
                  <a:cubicBezTo>
                    <a:pt x="1536" y="1038"/>
                    <a:pt x="1493" y="1046"/>
                    <a:pt x="1460" y="1046"/>
                  </a:cubicBezTo>
                  <a:cubicBezTo>
                    <a:pt x="1309" y="1046"/>
                    <a:pt x="1393" y="871"/>
                    <a:pt x="1366" y="630"/>
                  </a:cubicBezTo>
                  <a:cubicBezTo>
                    <a:pt x="1366" y="523"/>
                    <a:pt x="1300" y="488"/>
                    <a:pt x="1210" y="488"/>
                  </a:cubicBezTo>
                  <a:cubicBezTo>
                    <a:pt x="1083" y="488"/>
                    <a:pt x="909" y="560"/>
                    <a:pt x="813" y="598"/>
                  </a:cubicBezTo>
                  <a:cubicBezTo>
                    <a:pt x="683" y="695"/>
                    <a:pt x="618" y="826"/>
                    <a:pt x="293" y="988"/>
                  </a:cubicBezTo>
                  <a:cubicBezTo>
                    <a:pt x="0" y="1183"/>
                    <a:pt x="293" y="1183"/>
                    <a:pt x="293" y="1183"/>
                  </a:cubicBezTo>
                  <a:lnTo>
                    <a:pt x="716" y="1573"/>
                  </a:lnTo>
                  <a:cubicBezTo>
                    <a:pt x="716" y="1573"/>
                    <a:pt x="758" y="1595"/>
                    <a:pt x="752" y="1595"/>
                  </a:cubicBezTo>
                  <a:cubicBezTo>
                    <a:pt x="747" y="1595"/>
                    <a:pt x="716" y="1583"/>
                    <a:pt x="618" y="1541"/>
                  </a:cubicBezTo>
                  <a:cubicBezTo>
                    <a:pt x="563" y="1527"/>
                    <a:pt x="504" y="1519"/>
                    <a:pt x="448" y="1519"/>
                  </a:cubicBezTo>
                  <a:cubicBezTo>
                    <a:pt x="237" y="1519"/>
                    <a:pt x="69" y="1630"/>
                    <a:pt x="325" y="1964"/>
                  </a:cubicBezTo>
                  <a:cubicBezTo>
                    <a:pt x="397" y="2067"/>
                    <a:pt x="461" y="2107"/>
                    <a:pt x="517" y="2107"/>
                  </a:cubicBezTo>
                  <a:cubicBezTo>
                    <a:pt x="688" y="2107"/>
                    <a:pt x="781" y="1736"/>
                    <a:pt x="781" y="1736"/>
                  </a:cubicBezTo>
                  <a:cubicBezTo>
                    <a:pt x="781" y="1736"/>
                    <a:pt x="771" y="1699"/>
                    <a:pt x="782" y="1699"/>
                  </a:cubicBezTo>
                  <a:cubicBezTo>
                    <a:pt x="792" y="1699"/>
                    <a:pt x="817" y="1727"/>
                    <a:pt x="878" y="1834"/>
                  </a:cubicBezTo>
                  <a:cubicBezTo>
                    <a:pt x="1008" y="2061"/>
                    <a:pt x="586" y="2289"/>
                    <a:pt x="651" y="2354"/>
                  </a:cubicBezTo>
                  <a:cubicBezTo>
                    <a:pt x="659" y="2363"/>
                    <a:pt x="674" y="2367"/>
                    <a:pt x="693" y="2367"/>
                  </a:cubicBezTo>
                  <a:cubicBezTo>
                    <a:pt x="816" y="2367"/>
                    <a:pt x="1128" y="2198"/>
                    <a:pt x="1268" y="2029"/>
                  </a:cubicBezTo>
                  <a:cubicBezTo>
                    <a:pt x="1398" y="1874"/>
                    <a:pt x="1424" y="1739"/>
                    <a:pt x="1544" y="1739"/>
                  </a:cubicBezTo>
                  <a:cubicBezTo>
                    <a:pt x="1575" y="1739"/>
                    <a:pt x="1612" y="1749"/>
                    <a:pt x="1659" y="1769"/>
                  </a:cubicBezTo>
                  <a:cubicBezTo>
                    <a:pt x="1854" y="1866"/>
                    <a:pt x="1561" y="1996"/>
                    <a:pt x="1626" y="2126"/>
                  </a:cubicBezTo>
                  <a:cubicBezTo>
                    <a:pt x="1637" y="2154"/>
                    <a:pt x="1661" y="2166"/>
                    <a:pt x="1693" y="2166"/>
                  </a:cubicBezTo>
                  <a:cubicBezTo>
                    <a:pt x="1849" y="2166"/>
                    <a:pt x="2207" y="1893"/>
                    <a:pt x="2342" y="1866"/>
                  </a:cubicBezTo>
                  <a:cubicBezTo>
                    <a:pt x="2537" y="1801"/>
                    <a:pt x="2309" y="1443"/>
                    <a:pt x="2309" y="1443"/>
                  </a:cubicBezTo>
                  <a:lnTo>
                    <a:pt x="2602" y="1313"/>
                  </a:lnTo>
                  <a:cubicBezTo>
                    <a:pt x="2602" y="1313"/>
                    <a:pt x="2818" y="1551"/>
                    <a:pt x="3021" y="1551"/>
                  </a:cubicBezTo>
                  <a:cubicBezTo>
                    <a:pt x="3067" y="1551"/>
                    <a:pt x="3112" y="1539"/>
                    <a:pt x="3155" y="1508"/>
                  </a:cubicBezTo>
                  <a:cubicBezTo>
                    <a:pt x="3382" y="1346"/>
                    <a:pt x="2895" y="1086"/>
                    <a:pt x="2894" y="1086"/>
                  </a:cubicBezTo>
                  <a:lnTo>
                    <a:pt x="2894" y="1086"/>
                  </a:lnTo>
                  <a:cubicBezTo>
                    <a:pt x="2894" y="1086"/>
                    <a:pt x="3068" y="1157"/>
                    <a:pt x="3220" y="1157"/>
                  </a:cubicBezTo>
                  <a:cubicBezTo>
                    <a:pt x="3340" y="1157"/>
                    <a:pt x="3447" y="1113"/>
                    <a:pt x="3447" y="956"/>
                  </a:cubicBezTo>
                  <a:cubicBezTo>
                    <a:pt x="3464" y="793"/>
                    <a:pt x="3317" y="752"/>
                    <a:pt x="3167" y="752"/>
                  </a:cubicBezTo>
                  <a:cubicBezTo>
                    <a:pt x="3016" y="752"/>
                    <a:pt x="2862" y="793"/>
                    <a:pt x="2862" y="793"/>
                  </a:cubicBezTo>
                  <a:cubicBezTo>
                    <a:pt x="2862" y="793"/>
                    <a:pt x="2894" y="565"/>
                    <a:pt x="2732" y="403"/>
                  </a:cubicBezTo>
                  <a:cubicBezTo>
                    <a:pt x="2693" y="354"/>
                    <a:pt x="2636" y="337"/>
                    <a:pt x="2573" y="337"/>
                  </a:cubicBezTo>
                  <a:cubicBezTo>
                    <a:pt x="2446" y="337"/>
                    <a:pt x="2296" y="407"/>
                    <a:pt x="2232" y="407"/>
                  </a:cubicBezTo>
                  <a:cubicBezTo>
                    <a:pt x="2223" y="407"/>
                    <a:pt x="2217" y="405"/>
                    <a:pt x="2211" y="403"/>
                  </a:cubicBezTo>
                  <a:cubicBezTo>
                    <a:pt x="2192" y="403"/>
                    <a:pt x="2167" y="404"/>
                    <a:pt x="2140" y="404"/>
                  </a:cubicBezTo>
                  <a:cubicBezTo>
                    <a:pt x="2033" y="404"/>
                    <a:pt x="1893" y="383"/>
                    <a:pt x="1919" y="175"/>
                  </a:cubicBezTo>
                  <a:cubicBezTo>
                    <a:pt x="1934" y="50"/>
                    <a:pt x="1875" y="0"/>
                    <a:pt x="1783" y="0"/>
                  </a:cubicBezTo>
                  <a:close/>
                </a:path>
              </a:pathLst>
            </a:custGeom>
            <a:solidFill>
              <a:schemeClr val="accent3"/>
            </a:solidFill>
            <a:ln w="28575" cap="flat" cmpd="sng">
              <a:solidFill>
                <a:schemeClr val="accent1"/>
              </a:solidFill>
              <a:prstDash val="solid"/>
              <a:round/>
              <a:headEnd type="none" w="sm" len="sm"/>
              <a:tailEnd type="none" w="sm" len="sm"/>
            </a:ln>
            <a:effectLst>
              <a:outerShdw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51"/>
            <p:cNvSpPr/>
            <p:nvPr/>
          </p:nvSpPr>
          <p:spPr>
            <a:xfrm>
              <a:off x="1606676" y="3929025"/>
              <a:ext cx="21765" cy="9957"/>
            </a:xfrm>
            <a:custGeom>
              <a:avLst/>
              <a:gdLst/>
              <a:ahLst/>
              <a:cxnLst/>
              <a:rect l="l" t="t" r="r" b="b"/>
              <a:pathLst>
                <a:path w="1200" h="549" extrusionOk="0">
                  <a:moveTo>
                    <a:pt x="903" y="0"/>
                  </a:moveTo>
                  <a:cubicBezTo>
                    <a:pt x="819" y="0"/>
                    <a:pt x="748" y="13"/>
                    <a:pt x="748" y="13"/>
                  </a:cubicBezTo>
                  <a:cubicBezTo>
                    <a:pt x="683" y="13"/>
                    <a:pt x="0" y="403"/>
                    <a:pt x="488" y="533"/>
                  </a:cubicBezTo>
                  <a:cubicBezTo>
                    <a:pt x="545" y="544"/>
                    <a:pt x="598" y="549"/>
                    <a:pt x="647" y="549"/>
                  </a:cubicBezTo>
                  <a:cubicBezTo>
                    <a:pt x="1048" y="549"/>
                    <a:pt x="1200" y="226"/>
                    <a:pt x="1171" y="111"/>
                  </a:cubicBezTo>
                  <a:cubicBezTo>
                    <a:pt x="1135" y="20"/>
                    <a:pt x="1008" y="0"/>
                    <a:pt x="903" y="0"/>
                  </a:cubicBezTo>
                  <a:close/>
                </a:path>
              </a:pathLst>
            </a:custGeom>
            <a:solidFill>
              <a:schemeClr val="accent3"/>
            </a:solidFill>
            <a:ln w="28575" cap="flat" cmpd="sng">
              <a:solidFill>
                <a:schemeClr val="accent1"/>
              </a:solidFill>
              <a:prstDash val="solid"/>
              <a:round/>
              <a:headEnd type="none" w="sm" len="sm"/>
              <a:tailEnd type="none" w="sm" len="sm"/>
            </a:ln>
            <a:effectLst>
              <a:outerShdw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51"/>
            <p:cNvSpPr/>
            <p:nvPr/>
          </p:nvSpPr>
          <p:spPr>
            <a:xfrm>
              <a:off x="1579543" y="3947543"/>
              <a:ext cx="20060" cy="14909"/>
            </a:xfrm>
            <a:custGeom>
              <a:avLst/>
              <a:gdLst/>
              <a:ahLst/>
              <a:cxnLst/>
              <a:rect l="l" t="t" r="r" b="b"/>
              <a:pathLst>
                <a:path w="1106" h="822" extrusionOk="0">
                  <a:moveTo>
                    <a:pt x="1106" y="0"/>
                  </a:moveTo>
                  <a:cubicBezTo>
                    <a:pt x="1106" y="0"/>
                    <a:pt x="878" y="163"/>
                    <a:pt x="586" y="293"/>
                  </a:cubicBezTo>
                  <a:cubicBezTo>
                    <a:pt x="293" y="423"/>
                    <a:pt x="0" y="618"/>
                    <a:pt x="423" y="748"/>
                  </a:cubicBezTo>
                  <a:cubicBezTo>
                    <a:pt x="555" y="781"/>
                    <a:pt x="665" y="822"/>
                    <a:pt x="756" y="822"/>
                  </a:cubicBezTo>
                  <a:cubicBezTo>
                    <a:pt x="934" y="822"/>
                    <a:pt x="1041" y="667"/>
                    <a:pt x="1106" y="0"/>
                  </a:cubicBezTo>
                  <a:close/>
                </a:path>
              </a:pathLst>
            </a:custGeom>
            <a:solidFill>
              <a:schemeClr val="accent3"/>
            </a:solidFill>
            <a:ln w="28575" cap="flat" cmpd="sng">
              <a:solidFill>
                <a:schemeClr val="accent1"/>
              </a:solidFill>
              <a:prstDash val="solid"/>
              <a:round/>
              <a:headEnd type="none" w="sm" len="sm"/>
              <a:tailEnd type="none" w="sm" len="sm"/>
            </a:ln>
            <a:effectLst>
              <a:outerShdw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51"/>
            <p:cNvSpPr/>
            <p:nvPr/>
          </p:nvSpPr>
          <p:spPr>
            <a:xfrm>
              <a:off x="1661034" y="3874014"/>
              <a:ext cx="25737" cy="13512"/>
            </a:xfrm>
            <a:custGeom>
              <a:avLst/>
              <a:gdLst/>
              <a:ahLst/>
              <a:cxnLst/>
              <a:rect l="l" t="t" r="r" b="b"/>
              <a:pathLst>
                <a:path w="1419" h="745" extrusionOk="0">
                  <a:moveTo>
                    <a:pt x="774" y="1"/>
                  </a:moveTo>
                  <a:cubicBezTo>
                    <a:pt x="706" y="1"/>
                    <a:pt x="631" y="7"/>
                    <a:pt x="548" y="22"/>
                  </a:cubicBezTo>
                  <a:lnTo>
                    <a:pt x="223" y="412"/>
                  </a:lnTo>
                  <a:cubicBezTo>
                    <a:pt x="223" y="412"/>
                    <a:pt x="1" y="744"/>
                    <a:pt x="325" y="744"/>
                  </a:cubicBezTo>
                  <a:cubicBezTo>
                    <a:pt x="352" y="744"/>
                    <a:pt x="383" y="742"/>
                    <a:pt x="418" y="737"/>
                  </a:cubicBezTo>
                  <a:cubicBezTo>
                    <a:pt x="809" y="711"/>
                    <a:pt x="1012" y="538"/>
                    <a:pt x="1161" y="538"/>
                  </a:cubicBezTo>
                  <a:cubicBezTo>
                    <a:pt x="1198" y="538"/>
                    <a:pt x="1231" y="549"/>
                    <a:pt x="1263" y="574"/>
                  </a:cubicBezTo>
                  <a:cubicBezTo>
                    <a:pt x="1273" y="584"/>
                    <a:pt x="1282" y="588"/>
                    <a:pt x="1290" y="588"/>
                  </a:cubicBezTo>
                  <a:cubicBezTo>
                    <a:pt x="1391" y="588"/>
                    <a:pt x="1418" y="1"/>
                    <a:pt x="774" y="1"/>
                  </a:cubicBezTo>
                  <a:close/>
                </a:path>
              </a:pathLst>
            </a:custGeom>
            <a:solidFill>
              <a:schemeClr val="accent3"/>
            </a:solidFill>
            <a:ln w="28575" cap="flat" cmpd="sng">
              <a:solidFill>
                <a:schemeClr val="accent1"/>
              </a:solidFill>
              <a:prstDash val="solid"/>
              <a:round/>
              <a:headEnd type="none" w="sm" len="sm"/>
              <a:tailEnd type="none" w="sm" len="sm"/>
            </a:ln>
            <a:effectLst>
              <a:outerShdw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51"/>
            <p:cNvSpPr/>
            <p:nvPr/>
          </p:nvSpPr>
          <p:spPr>
            <a:xfrm>
              <a:off x="1433717" y="3923783"/>
              <a:ext cx="21384" cy="15743"/>
            </a:xfrm>
            <a:custGeom>
              <a:avLst/>
              <a:gdLst/>
              <a:ahLst/>
              <a:cxnLst/>
              <a:rect l="l" t="t" r="r" b="b"/>
              <a:pathLst>
                <a:path w="1179" h="868" extrusionOk="0">
                  <a:moveTo>
                    <a:pt x="97" y="1"/>
                  </a:moveTo>
                  <a:cubicBezTo>
                    <a:pt x="0" y="1"/>
                    <a:pt x="6" y="104"/>
                    <a:pt x="73" y="237"/>
                  </a:cubicBezTo>
                  <a:cubicBezTo>
                    <a:pt x="171" y="432"/>
                    <a:pt x="236" y="432"/>
                    <a:pt x="203" y="595"/>
                  </a:cubicBezTo>
                  <a:cubicBezTo>
                    <a:pt x="203" y="707"/>
                    <a:pt x="397" y="868"/>
                    <a:pt x="534" y="868"/>
                  </a:cubicBezTo>
                  <a:cubicBezTo>
                    <a:pt x="555" y="868"/>
                    <a:pt x="576" y="864"/>
                    <a:pt x="593" y="855"/>
                  </a:cubicBezTo>
                  <a:cubicBezTo>
                    <a:pt x="756" y="790"/>
                    <a:pt x="528" y="562"/>
                    <a:pt x="756" y="562"/>
                  </a:cubicBezTo>
                  <a:cubicBezTo>
                    <a:pt x="984" y="562"/>
                    <a:pt x="1179" y="204"/>
                    <a:pt x="886" y="74"/>
                  </a:cubicBezTo>
                  <a:cubicBezTo>
                    <a:pt x="788" y="31"/>
                    <a:pt x="749" y="17"/>
                    <a:pt x="739" y="17"/>
                  </a:cubicBezTo>
                  <a:cubicBezTo>
                    <a:pt x="720" y="17"/>
                    <a:pt x="821" y="74"/>
                    <a:pt x="821" y="74"/>
                  </a:cubicBezTo>
                  <a:cubicBezTo>
                    <a:pt x="778" y="74"/>
                    <a:pt x="691" y="132"/>
                    <a:pt x="551" y="132"/>
                  </a:cubicBezTo>
                  <a:cubicBezTo>
                    <a:pt x="481" y="132"/>
                    <a:pt x="398" y="118"/>
                    <a:pt x="301" y="74"/>
                  </a:cubicBezTo>
                  <a:cubicBezTo>
                    <a:pt x="208" y="23"/>
                    <a:pt x="141" y="1"/>
                    <a:pt x="97" y="1"/>
                  </a:cubicBezTo>
                  <a:close/>
                </a:path>
              </a:pathLst>
            </a:custGeom>
            <a:solidFill>
              <a:schemeClr val="accent3"/>
            </a:solidFill>
            <a:ln w="28575" cap="flat" cmpd="sng">
              <a:solidFill>
                <a:schemeClr val="accent1"/>
              </a:solidFill>
              <a:prstDash val="solid"/>
              <a:round/>
              <a:headEnd type="none" w="sm" len="sm"/>
              <a:tailEnd type="none" w="sm" len="sm"/>
            </a:ln>
            <a:effectLst>
              <a:outerShdw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51"/>
            <p:cNvSpPr/>
            <p:nvPr/>
          </p:nvSpPr>
          <p:spPr>
            <a:xfrm>
              <a:off x="1400235" y="3923348"/>
              <a:ext cx="33047" cy="19480"/>
            </a:xfrm>
            <a:custGeom>
              <a:avLst/>
              <a:gdLst/>
              <a:ahLst/>
              <a:cxnLst/>
              <a:rect l="l" t="t" r="r" b="b"/>
              <a:pathLst>
                <a:path w="1822" h="1074" extrusionOk="0">
                  <a:moveTo>
                    <a:pt x="1659" y="1"/>
                  </a:moveTo>
                  <a:lnTo>
                    <a:pt x="1659" y="1"/>
                  </a:lnTo>
                  <a:cubicBezTo>
                    <a:pt x="1659" y="1"/>
                    <a:pt x="1301" y="66"/>
                    <a:pt x="976" y="98"/>
                  </a:cubicBezTo>
                  <a:cubicBezTo>
                    <a:pt x="618" y="131"/>
                    <a:pt x="228" y="131"/>
                    <a:pt x="228" y="131"/>
                  </a:cubicBezTo>
                  <a:cubicBezTo>
                    <a:pt x="228" y="131"/>
                    <a:pt x="0" y="391"/>
                    <a:pt x="293" y="489"/>
                  </a:cubicBezTo>
                  <a:cubicBezTo>
                    <a:pt x="488" y="547"/>
                    <a:pt x="578" y="559"/>
                    <a:pt x="618" y="559"/>
                  </a:cubicBezTo>
                  <a:cubicBezTo>
                    <a:pt x="646" y="559"/>
                    <a:pt x="651" y="554"/>
                    <a:pt x="651" y="554"/>
                  </a:cubicBezTo>
                  <a:cubicBezTo>
                    <a:pt x="651" y="554"/>
                    <a:pt x="846" y="1074"/>
                    <a:pt x="1334" y="1074"/>
                  </a:cubicBezTo>
                  <a:lnTo>
                    <a:pt x="1496" y="1041"/>
                  </a:lnTo>
                  <a:cubicBezTo>
                    <a:pt x="1496" y="1041"/>
                    <a:pt x="1431" y="651"/>
                    <a:pt x="1626" y="554"/>
                  </a:cubicBezTo>
                  <a:cubicBezTo>
                    <a:pt x="1821" y="489"/>
                    <a:pt x="1659" y="1"/>
                    <a:pt x="1659" y="1"/>
                  </a:cubicBezTo>
                  <a:close/>
                </a:path>
              </a:pathLst>
            </a:custGeom>
            <a:solidFill>
              <a:schemeClr val="accent3"/>
            </a:solidFill>
            <a:ln w="28575" cap="flat" cmpd="sng">
              <a:solidFill>
                <a:schemeClr val="accent1"/>
              </a:solidFill>
              <a:prstDash val="solid"/>
              <a:round/>
              <a:headEnd type="none" w="sm" len="sm"/>
              <a:tailEnd type="none" w="sm" len="sm"/>
            </a:ln>
            <a:effectLst>
              <a:outerShdw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51"/>
            <p:cNvSpPr/>
            <p:nvPr/>
          </p:nvSpPr>
          <p:spPr>
            <a:xfrm>
              <a:off x="1387485" y="3928227"/>
              <a:ext cx="24558" cy="18809"/>
            </a:xfrm>
            <a:custGeom>
              <a:avLst/>
              <a:gdLst/>
              <a:ahLst/>
              <a:cxnLst/>
              <a:rect l="l" t="t" r="r" b="b"/>
              <a:pathLst>
                <a:path w="1354" h="1037" extrusionOk="0">
                  <a:moveTo>
                    <a:pt x="437" y="0"/>
                  </a:moveTo>
                  <a:cubicBezTo>
                    <a:pt x="251" y="0"/>
                    <a:pt x="1" y="378"/>
                    <a:pt x="216" y="512"/>
                  </a:cubicBezTo>
                  <a:cubicBezTo>
                    <a:pt x="476" y="675"/>
                    <a:pt x="476" y="740"/>
                    <a:pt x="476" y="870"/>
                  </a:cubicBezTo>
                  <a:cubicBezTo>
                    <a:pt x="453" y="938"/>
                    <a:pt x="431" y="1037"/>
                    <a:pt x="549" y="1037"/>
                  </a:cubicBezTo>
                  <a:cubicBezTo>
                    <a:pt x="602" y="1037"/>
                    <a:pt x="681" y="1017"/>
                    <a:pt x="801" y="968"/>
                  </a:cubicBezTo>
                  <a:cubicBezTo>
                    <a:pt x="1191" y="837"/>
                    <a:pt x="1354" y="382"/>
                    <a:pt x="963" y="350"/>
                  </a:cubicBezTo>
                  <a:cubicBezTo>
                    <a:pt x="963" y="350"/>
                    <a:pt x="736" y="252"/>
                    <a:pt x="541" y="57"/>
                  </a:cubicBezTo>
                  <a:cubicBezTo>
                    <a:pt x="512" y="17"/>
                    <a:pt x="476" y="0"/>
                    <a:pt x="437" y="0"/>
                  </a:cubicBezTo>
                  <a:close/>
                </a:path>
              </a:pathLst>
            </a:custGeom>
            <a:solidFill>
              <a:schemeClr val="accent3"/>
            </a:solidFill>
            <a:ln w="28575" cap="flat" cmpd="sng">
              <a:solidFill>
                <a:schemeClr val="accent1"/>
              </a:solidFill>
              <a:prstDash val="solid"/>
              <a:round/>
              <a:headEnd type="none" w="sm" len="sm"/>
              <a:tailEnd type="none" w="sm" len="sm"/>
            </a:ln>
            <a:effectLst>
              <a:outerShdw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51"/>
            <p:cNvSpPr/>
            <p:nvPr/>
          </p:nvSpPr>
          <p:spPr>
            <a:xfrm>
              <a:off x="1367207" y="3937513"/>
              <a:ext cx="12406" cy="8869"/>
            </a:xfrm>
            <a:custGeom>
              <a:avLst/>
              <a:gdLst/>
              <a:ahLst/>
              <a:cxnLst/>
              <a:rect l="l" t="t" r="r" b="b"/>
              <a:pathLst>
                <a:path w="684" h="489" extrusionOk="0">
                  <a:moveTo>
                    <a:pt x="325" y="0"/>
                  </a:moveTo>
                  <a:cubicBezTo>
                    <a:pt x="325" y="0"/>
                    <a:pt x="98" y="98"/>
                    <a:pt x="33" y="260"/>
                  </a:cubicBezTo>
                  <a:cubicBezTo>
                    <a:pt x="0" y="423"/>
                    <a:pt x="65" y="488"/>
                    <a:pt x="358" y="488"/>
                  </a:cubicBezTo>
                  <a:cubicBezTo>
                    <a:pt x="683" y="488"/>
                    <a:pt x="618" y="390"/>
                    <a:pt x="618" y="195"/>
                  </a:cubicBezTo>
                  <a:cubicBezTo>
                    <a:pt x="618" y="0"/>
                    <a:pt x="325" y="0"/>
                    <a:pt x="325" y="0"/>
                  </a:cubicBezTo>
                  <a:close/>
                </a:path>
              </a:pathLst>
            </a:custGeom>
            <a:solidFill>
              <a:schemeClr val="accent3"/>
            </a:solidFill>
            <a:ln w="28575" cap="flat" cmpd="sng">
              <a:solidFill>
                <a:schemeClr val="accent1"/>
              </a:solidFill>
              <a:prstDash val="solid"/>
              <a:round/>
              <a:headEnd type="none" w="sm" len="sm"/>
              <a:tailEnd type="none" w="sm" len="sm"/>
            </a:ln>
            <a:effectLst>
              <a:outerShdw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51"/>
            <p:cNvSpPr/>
            <p:nvPr/>
          </p:nvSpPr>
          <p:spPr>
            <a:xfrm>
              <a:off x="1355399" y="3937513"/>
              <a:ext cx="13005" cy="8869"/>
            </a:xfrm>
            <a:custGeom>
              <a:avLst/>
              <a:gdLst/>
              <a:ahLst/>
              <a:cxnLst/>
              <a:rect l="l" t="t" r="r" b="b"/>
              <a:pathLst>
                <a:path w="717" h="489" extrusionOk="0">
                  <a:moveTo>
                    <a:pt x="521" y="0"/>
                  </a:moveTo>
                  <a:cubicBezTo>
                    <a:pt x="66" y="0"/>
                    <a:pt x="131" y="228"/>
                    <a:pt x="131" y="228"/>
                  </a:cubicBezTo>
                  <a:cubicBezTo>
                    <a:pt x="131" y="228"/>
                    <a:pt x="1" y="488"/>
                    <a:pt x="359" y="488"/>
                  </a:cubicBezTo>
                  <a:cubicBezTo>
                    <a:pt x="716" y="488"/>
                    <a:pt x="716" y="293"/>
                    <a:pt x="586" y="65"/>
                  </a:cubicBezTo>
                  <a:lnTo>
                    <a:pt x="521" y="0"/>
                  </a:lnTo>
                  <a:close/>
                </a:path>
              </a:pathLst>
            </a:custGeom>
            <a:solidFill>
              <a:schemeClr val="accent3"/>
            </a:solidFill>
            <a:ln w="28575" cap="flat" cmpd="sng">
              <a:solidFill>
                <a:schemeClr val="accent1"/>
              </a:solidFill>
              <a:prstDash val="solid"/>
              <a:round/>
              <a:headEnd type="none" w="sm" len="sm"/>
              <a:tailEnd type="none" w="sm" len="sm"/>
            </a:ln>
            <a:effectLst>
              <a:outerShdw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51"/>
            <p:cNvSpPr/>
            <p:nvPr/>
          </p:nvSpPr>
          <p:spPr>
            <a:xfrm>
              <a:off x="1317655" y="3935953"/>
              <a:ext cx="36964" cy="24576"/>
            </a:xfrm>
            <a:custGeom>
              <a:avLst/>
              <a:gdLst/>
              <a:ahLst/>
              <a:cxnLst/>
              <a:rect l="l" t="t" r="r" b="b"/>
              <a:pathLst>
                <a:path w="2038" h="1355" extrusionOk="0">
                  <a:moveTo>
                    <a:pt x="1534" y="1"/>
                  </a:moveTo>
                  <a:cubicBezTo>
                    <a:pt x="1403" y="1"/>
                    <a:pt x="1211" y="70"/>
                    <a:pt x="1041" y="184"/>
                  </a:cubicBezTo>
                  <a:cubicBezTo>
                    <a:pt x="749" y="346"/>
                    <a:pt x="1106" y="411"/>
                    <a:pt x="1106" y="411"/>
                  </a:cubicBezTo>
                  <a:cubicBezTo>
                    <a:pt x="1106" y="411"/>
                    <a:pt x="1106" y="476"/>
                    <a:pt x="911" y="542"/>
                  </a:cubicBezTo>
                  <a:cubicBezTo>
                    <a:pt x="716" y="574"/>
                    <a:pt x="911" y="769"/>
                    <a:pt x="944" y="899"/>
                  </a:cubicBezTo>
                  <a:cubicBezTo>
                    <a:pt x="1009" y="1062"/>
                    <a:pt x="846" y="1224"/>
                    <a:pt x="846" y="1224"/>
                  </a:cubicBezTo>
                  <a:cubicBezTo>
                    <a:pt x="846" y="1224"/>
                    <a:pt x="879" y="1029"/>
                    <a:pt x="749" y="932"/>
                  </a:cubicBezTo>
                  <a:cubicBezTo>
                    <a:pt x="703" y="898"/>
                    <a:pt x="634" y="883"/>
                    <a:pt x="558" y="883"/>
                  </a:cubicBezTo>
                  <a:cubicBezTo>
                    <a:pt x="415" y="883"/>
                    <a:pt x="248" y="933"/>
                    <a:pt x="163" y="997"/>
                  </a:cubicBezTo>
                  <a:cubicBezTo>
                    <a:pt x="1" y="1094"/>
                    <a:pt x="261" y="1257"/>
                    <a:pt x="391" y="1289"/>
                  </a:cubicBezTo>
                  <a:cubicBezTo>
                    <a:pt x="521" y="1355"/>
                    <a:pt x="684" y="1322"/>
                    <a:pt x="846" y="1355"/>
                  </a:cubicBezTo>
                  <a:cubicBezTo>
                    <a:pt x="1009" y="1355"/>
                    <a:pt x="1009" y="1257"/>
                    <a:pt x="1139" y="1224"/>
                  </a:cubicBezTo>
                  <a:cubicBezTo>
                    <a:pt x="1269" y="1159"/>
                    <a:pt x="1627" y="1062"/>
                    <a:pt x="1627" y="932"/>
                  </a:cubicBezTo>
                  <a:cubicBezTo>
                    <a:pt x="1659" y="802"/>
                    <a:pt x="1984" y="639"/>
                    <a:pt x="1984" y="639"/>
                  </a:cubicBezTo>
                  <a:cubicBezTo>
                    <a:pt x="2038" y="426"/>
                    <a:pt x="1946" y="378"/>
                    <a:pt x="1851" y="378"/>
                  </a:cubicBezTo>
                  <a:cubicBezTo>
                    <a:pt x="1772" y="378"/>
                    <a:pt x="1692" y="411"/>
                    <a:pt x="1692" y="411"/>
                  </a:cubicBezTo>
                  <a:cubicBezTo>
                    <a:pt x="1692" y="411"/>
                    <a:pt x="1692" y="314"/>
                    <a:pt x="1692" y="119"/>
                  </a:cubicBezTo>
                  <a:cubicBezTo>
                    <a:pt x="1692" y="37"/>
                    <a:pt x="1629" y="1"/>
                    <a:pt x="1534" y="1"/>
                  </a:cubicBezTo>
                  <a:close/>
                </a:path>
              </a:pathLst>
            </a:custGeom>
            <a:solidFill>
              <a:schemeClr val="accent3"/>
            </a:solidFill>
            <a:ln w="28575" cap="flat" cmpd="sng">
              <a:solidFill>
                <a:schemeClr val="accent1"/>
              </a:solidFill>
              <a:prstDash val="solid"/>
              <a:round/>
              <a:headEnd type="none" w="sm" len="sm"/>
              <a:tailEnd type="none" w="sm" len="sm"/>
            </a:ln>
            <a:effectLst>
              <a:outerShdw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51"/>
            <p:cNvSpPr/>
            <p:nvPr/>
          </p:nvSpPr>
          <p:spPr>
            <a:xfrm>
              <a:off x="1274597" y="3942700"/>
              <a:ext cx="48318" cy="19117"/>
            </a:xfrm>
            <a:custGeom>
              <a:avLst/>
              <a:gdLst/>
              <a:ahLst/>
              <a:cxnLst/>
              <a:rect l="l" t="t" r="r" b="b"/>
              <a:pathLst>
                <a:path w="2664" h="1054" extrusionOk="0">
                  <a:moveTo>
                    <a:pt x="2340" y="1"/>
                  </a:moveTo>
                  <a:cubicBezTo>
                    <a:pt x="2319" y="1"/>
                    <a:pt x="2297" y="3"/>
                    <a:pt x="2277" y="7"/>
                  </a:cubicBezTo>
                  <a:cubicBezTo>
                    <a:pt x="2082" y="39"/>
                    <a:pt x="2179" y="267"/>
                    <a:pt x="1887" y="267"/>
                  </a:cubicBezTo>
                  <a:cubicBezTo>
                    <a:pt x="1562" y="267"/>
                    <a:pt x="1627" y="332"/>
                    <a:pt x="1334" y="462"/>
                  </a:cubicBezTo>
                  <a:cubicBezTo>
                    <a:pt x="1041" y="592"/>
                    <a:pt x="1041" y="787"/>
                    <a:pt x="521" y="820"/>
                  </a:cubicBezTo>
                  <a:cubicBezTo>
                    <a:pt x="1" y="852"/>
                    <a:pt x="326" y="1015"/>
                    <a:pt x="651" y="1048"/>
                  </a:cubicBezTo>
                  <a:cubicBezTo>
                    <a:pt x="689" y="1052"/>
                    <a:pt x="728" y="1054"/>
                    <a:pt x="767" y="1054"/>
                  </a:cubicBezTo>
                  <a:cubicBezTo>
                    <a:pt x="1032" y="1054"/>
                    <a:pt x="1318" y="961"/>
                    <a:pt x="1432" y="820"/>
                  </a:cubicBezTo>
                  <a:cubicBezTo>
                    <a:pt x="1562" y="690"/>
                    <a:pt x="1594" y="560"/>
                    <a:pt x="1952" y="527"/>
                  </a:cubicBezTo>
                  <a:cubicBezTo>
                    <a:pt x="2277" y="527"/>
                    <a:pt x="2407" y="332"/>
                    <a:pt x="2407" y="332"/>
                  </a:cubicBezTo>
                  <a:cubicBezTo>
                    <a:pt x="2664" y="104"/>
                    <a:pt x="2495" y="1"/>
                    <a:pt x="2340" y="1"/>
                  </a:cubicBezTo>
                  <a:close/>
                </a:path>
              </a:pathLst>
            </a:custGeom>
            <a:solidFill>
              <a:schemeClr val="accent3"/>
            </a:solidFill>
            <a:ln w="28575" cap="flat" cmpd="sng">
              <a:solidFill>
                <a:schemeClr val="accent1"/>
              </a:solidFill>
              <a:prstDash val="solid"/>
              <a:round/>
              <a:headEnd type="none" w="sm" len="sm"/>
              <a:tailEnd type="none" w="sm" len="sm"/>
            </a:ln>
            <a:effectLst>
              <a:outerShdw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51"/>
            <p:cNvSpPr/>
            <p:nvPr/>
          </p:nvSpPr>
          <p:spPr>
            <a:xfrm>
              <a:off x="1257493" y="3958734"/>
              <a:ext cx="10048" cy="5931"/>
            </a:xfrm>
            <a:custGeom>
              <a:avLst/>
              <a:gdLst/>
              <a:ahLst/>
              <a:cxnLst/>
              <a:rect l="l" t="t" r="r" b="b"/>
              <a:pathLst>
                <a:path w="554" h="327" extrusionOk="0">
                  <a:moveTo>
                    <a:pt x="261" y="1"/>
                  </a:moveTo>
                  <a:cubicBezTo>
                    <a:pt x="1" y="1"/>
                    <a:pt x="1" y="164"/>
                    <a:pt x="1" y="164"/>
                  </a:cubicBezTo>
                  <a:lnTo>
                    <a:pt x="521" y="326"/>
                  </a:lnTo>
                  <a:lnTo>
                    <a:pt x="553" y="99"/>
                  </a:lnTo>
                  <a:cubicBezTo>
                    <a:pt x="553" y="99"/>
                    <a:pt x="521" y="1"/>
                    <a:pt x="261" y="1"/>
                  </a:cubicBezTo>
                  <a:close/>
                </a:path>
              </a:pathLst>
            </a:custGeom>
            <a:solidFill>
              <a:schemeClr val="accent3"/>
            </a:solidFill>
            <a:ln w="28575" cap="flat" cmpd="sng">
              <a:solidFill>
                <a:schemeClr val="accent1"/>
              </a:solidFill>
              <a:prstDash val="solid"/>
              <a:round/>
              <a:headEnd type="none" w="sm" len="sm"/>
              <a:tailEnd type="none" w="sm" len="sm"/>
            </a:ln>
            <a:effectLst>
              <a:outerShdw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51"/>
            <p:cNvSpPr/>
            <p:nvPr/>
          </p:nvSpPr>
          <p:spPr>
            <a:xfrm>
              <a:off x="1235674" y="3956158"/>
              <a:ext cx="15344" cy="6149"/>
            </a:xfrm>
            <a:custGeom>
              <a:avLst/>
              <a:gdLst/>
              <a:ahLst/>
              <a:cxnLst/>
              <a:rect l="l" t="t" r="r" b="b"/>
              <a:pathLst>
                <a:path w="846" h="339" extrusionOk="0">
                  <a:moveTo>
                    <a:pt x="398" y="0"/>
                  </a:moveTo>
                  <a:cubicBezTo>
                    <a:pt x="282" y="0"/>
                    <a:pt x="194" y="32"/>
                    <a:pt x="163" y="78"/>
                  </a:cubicBezTo>
                  <a:cubicBezTo>
                    <a:pt x="65" y="208"/>
                    <a:pt x="0" y="338"/>
                    <a:pt x="358" y="338"/>
                  </a:cubicBezTo>
                  <a:cubicBezTo>
                    <a:pt x="716" y="338"/>
                    <a:pt x="846" y="143"/>
                    <a:pt x="846" y="143"/>
                  </a:cubicBezTo>
                  <a:cubicBezTo>
                    <a:pt x="691" y="40"/>
                    <a:pt x="528" y="0"/>
                    <a:pt x="398" y="0"/>
                  </a:cubicBezTo>
                  <a:close/>
                </a:path>
              </a:pathLst>
            </a:custGeom>
            <a:solidFill>
              <a:schemeClr val="accent3"/>
            </a:solidFill>
            <a:ln w="28575" cap="flat" cmpd="sng">
              <a:solidFill>
                <a:schemeClr val="accent1"/>
              </a:solidFill>
              <a:prstDash val="solid"/>
              <a:round/>
              <a:headEnd type="none" w="sm" len="sm"/>
              <a:tailEnd type="none" w="sm" len="sm"/>
            </a:ln>
            <a:effectLst>
              <a:outerShdw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51"/>
            <p:cNvSpPr/>
            <p:nvPr/>
          </p:nvSpPr>
          <p:spPr>
            <a:xfrm>
              <a:off x="1120551" y="3946945"/>
              <a:ext cx="10139" cy="5441"/>
            </a:xfrm>
            <a:custGeom>
              <a:avLst/>
              <a:gdLst/>
              <a:ahLst/>
              <a:cxnLst/>
              <a:rect l="l" t="t" r="r" b="b"/>
              <a:pathLst>
                <a:path w="559" h="300" extrusionOk="0">
                  <a:moveTo>
                    <a:pt x="423" y="1"/>
                  </a:moveTo>
                  <a:cubicBezTo>
                    <a:pt x="423" y="1"/>
                    <a:pt x="0" y="66"/>
                    <a:pt x="130" y="228"/>
                  </a:cubicBezTo>
                  <a:cubicBezTo>
                    <a:pt x="170" y="278"/>
                    <a:pt x="230" y="300"/>
                    <a:pt x="290" y="300"/>
                  </a:cubicBezTo>
                  <a:cubicBezTo>
                    <a:pt x="426" y="300"/>
                    <a:pt x="559" y="182"/>
                    <a:pt x="423" y="1"/>
                  </a:cubicBezTo>
                  <a:close/>
                </a:path>
              </a:pathLst>
            </a:custGeom>
            <a:solidFill>
              <a:schemeClr val="accent3"/>
            </a:solidFill>
            <a:ln w="28575" cap="flat" cmpd="sng">
              <a:solidFill>
                <a:schemeClr val="accent1"/>
              </a:solidFill>
              <a:prstDash val="solid"/>
              <a:round/>
              <a:headEnd type="none" w="sm" len="sm"/>
              <a:tailEnd type="none" w="sm" len="sm"/>
            </a:ln>
            <a:effectLst>
              <a:outerShdw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51"/>
            <p:cNvSpPr/>
            <p:nvPr/>
          </p:nvSpPr>
          <p:spPr>
            <a:xfrm>
              <a:off x="1093308" y="3940179"/>
              <a:ext cx="18917" cy="11916"/>
            </a:xfrm>
            <a:custGeom>
              <a:avLst/>
              <a:gdLst/>
              <a:ahLst/>
              <a:cxnLst/>
              <a:rect l="l" t="t" r="r" b="b"/>
              <a:pathLst>
                <a:path w="1043" h="657" extrusionOk="0">
                  <a:moveTo>
                    <a:pt x="26" y="0"/>
                  </a:moveTo>
                  <a:cubicBezTo>
                    <a:pt x="9" y="0"/>
                    <a:pt x="1" y="5"/>
                    <a:pt x="6" y="16"/>
                  </a:cubicBezTo>
                  <a:cubicBezTo>
                    <a:pt x="39" y="48"/>
                    <a:pt x="494" y="374"/>
                    <a:pt x="884" y="601"/>
                  </a:cubicBezTo>
                  <a:cubicBezTo>
                    <a:pt x="942" y="640"/>
                    <a:pt x="973" y="656"/>
                    <a:pt x="983" y="656"/>
                  </a:cubicBezTo>
                  <a:cubicBezTo>
                    <a:pt x="1042" y="656"/>
                    <a:pt x="429" y="113"/>
                    <a:pt x="429" y="113"/>
                  </a:cubicBezTo>
                  <a:cubicBezTo>
                    <a:pt x="429" y="113"/>
                    <a:pt x="113" y="0"/>
                    <a:pt x="26" y="0"/>
                  </a:cubicBezTo>
                  <a:close/>
                </a:path>
              </a:pathLst>
            </a:custGeom>
            <a:solidFill>
              <a:schemeClr val="accent3"/>
            </a:solidFill>
            <a:ln w="28575" cap="flat" cmpd="sng">
              <a:solidFill>
                <a:schemeClr val="accent1"/>
              </a:solidFill>
              <a:prstDash val="solid"/>
              <a:round/>
              <a:headEnd type="none" w="sm" len="sm"/>
              <a:tailEnd type="none" w="sm" len="sm"/>
            </a:ln>
            <a:effectLst>
              <a:outerShdw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51"/>
            <p:cNvSpPr/>
            <p:nvPr/>
          </p:nvSpPr>
          <p:spPr>
            <a:xfrm>
              <a:off x="1062565" y="3922441"/>
              <a:ext cx="35586" cy="13313"/>
            </a:xfrm>
            <a:custGeom>
              <a:avLst/>
              <a:gdLst/>
              <a:ahLst/>
              <a:cxnLst/>
              <a:rect l="l" t="t" r="r" b="b"/>
              <a:pathLst>
                <a:path w="1962" h="734" extrusionOk="0">
                  <a:moveTo>
                    <a:pt x="271" y="0"/>
                  </a:moveTo>
                  <a:cubicBezTo>
                    <a:pt x="139" y="0"/>
                    <a:pt x="1" y="32"/>
                    <a:pt x="75" y="181"/>
                  </a:cubicBezTo>
                  <a:cubicBezTo>
                    <a:pt x="140" y="278"/>
                    <a:pt x="791" y="669"/>
                    <a:pt x="791" y="669"/>
                  </a:cubicBezTo>
                  <a:lnTo>
                    <a:pt x="1148" y="571"/>
                  </a:lnTo>
                  <a:lnTo>
                    <a:pt x="1539" y="734"/>
                  </a:lnTo>
                  <a:lnTo>
                    <a:pt x="1766" y="636"/>
                  </a:lnTo>
                  <a:lnTo>
                    <a:pt x="1961" y="571"/>
                  </a:lnTo>
                  <a:cubicBezTo>
                    <a:pt x="1961" y="571"/>
                    <a:pt x="1803" y="97"/>
                    <a:pt x="1606" y="97"/>
                  </a:cubicBezTo>
                  <a:cubicBezTo>
                    <a:pt x="1584" y="97"/>
                    <a:pt x="1561" y="103"/>
                    <a:pt x="1539" y="116"/>
                  </a:cubicBezTo>
                  <a:cubicBezTo>
                    <a:pt x="1278" y="213"/>
                    <a:pt x="1441" y="311"/>
                    <a:pt x="1441" y="311"/>
                  </a:cubicBezTo>
                  <a:lnTo>
                    <a:pt x="1083" y="343"/>
                  </a:lnTo>
                  <a:lnTo>
                    <a:pt x="465" y="18"/>
                  </a:lnTo>
                  <a:cubicBezTo>
                    <a:pt x="465" y="18"/>
                    <a:pt x="370" y="0"/>
                    <a:pt x="271" y="0"/>
                  </a:cubicBezTo>
                  <a:close/>
                </a:path>
              </a:pathLst>
            </a:custGeom>
            <a:solidFill>
              <a:schemeClr val="accent3"/>
            </a:solidFill>
            <a:ln w="28575" cap="flat" cmpd="sng">
              <a:solidFill>
                <a:schemeClr val="accent1"/>
              </a:solidFill>
              <a:prstDash val="solid"/>
              <a:round/>
              <a:headEnd type="none" w="sm" len="sm"/>
              <a:tailEnd type="none" w="sm" len="sm"/>
            </a:ln>
            <a:effectLst>
              <a:outerShdw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51"/>
            <p:cNvSpPr/>
            <p:nvPr/>
          </p:nvSpPr>
          <p:spPr>
            <a:xfrm>
              <a:off x="1049180" y="3909509"/>
              <a:ext cx="8126" cy="5604"/>
            </a:xfrm>
            <a:custGeom>
              <a:avLst/>
              <a:gdLst/>
              <a:ahLst/>
              <a:cxnLst/>
              <a:rect l="l" t="t" r="r" b="b"/>
              <a:pathLst>
                <a:path w="448" h="309" extrusionOk="0">
                  <a:moveTo>
                    <a:pt x="162" y="0"/>
                  </a:moveTo>
                  <a:cubicBezTo>
                    <a:pt x="126" y="0"/>
                    <a:pt x="83" y="5"/>
                    <a:pt x="33" y="16"/>
                  </a:cubicBezTo>
                  <a:lnTo>
                    <a:pt x="0" y="308"/>
                  </a:lnTo>
                  <a:lnTo>
                    <a:pt x="293" y="308"/>
                  </a:lnTo>
                  <a:cubicBezTo>
                    <a:pt x="293" y="308"/>
                    <a:pt x="447" y="0"/>
                    <a:pt x="162" y="0"/>
                  </a:cubicBezTo>
                  <a:close/>
                </a:path>
              </a:pathLst>
            </a:custGeom>
            <a:solidFill>
              <a:schemeClr val="accent3"/>
            </a:solidFill>
            <a:ln w="28575" cap="flat" cmpd="sng">
              <a:solidFill>
                <a:schemeClr val="accent1"/>
              </a:solidFill>
              <a:prstDash val="solid"/>
              <a:round/>
              <a:headEnd type="none" w="sm" len="sm"/>
              <a:tailEnd type="none" w="sm" len="sm"/>
            </a:ln>
            <a:effectLst>
              <a:outerShdw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51"/>
            <p:cNvSpPr/>
            <p:nvPr/>
          </p:nvSpPr>
          <p:spPr>
            <a:xfrm>
              <a:off x="1026163" y="3907568"/>
              <a:ext cx="15653" cy="11082"/>
            </a:xfrm>
            <a:custGeom>
              <a:avLst/>
              <a:gdLst/>
              <a:ahLst/>
              <a:cxnLst/>
              <a:rect l="l" t="t" r="r" b="b"/>
              <a:pathLst>
                <a:path w="863" h="611" extrusionOk="0">
                  <a:moveTo>
                    <a:pt x="704" y="1"/>
                  </a:moveTo>
                  <a:cubicBezTo>
                    <a:pt x="619" y="1"/>
                    <a:pt x="521" y="25"/>
                    <a:pt x="489" y="58"/>
                  </a:cubicBezTo>
                  <a:cubicBezTo>
                    <a:pt x="456" y="123"/>
                    <a:pt x="1" y="481"/>
                    <a:pt x="1" y="481"/>
                  </a:cubicBezTo>
                  <a:lnTo>
                    <a:pt x="814" y="611"/>
                  </a:lnTo>
                  <a:lnTo>
                    <a:pt x="846" y="90"/>
                  </a:lnTo>
                  <a:cubicBezTo>
                    <a:pt x="863" y="25"/>
                    <a:pt x="790" y="1"/>
                    <a:pt x="704" y="1"/>
                  </a:cubicBezTo>
                  <a:close/>
                </a:path>
              </a:pathLst>
            </a:custGeom>
            <a:solidFill>
              <a:schemeClr val="accent3"/>
            </a:solidFill>
            <a:ln w="28575" cap="flat" cmpd="sng">
              <a:solidFill>
                <a:schemeClr val="accent1"/>
              </a:solidFill>
              <a:prstDash val="solid"/>
              <a:round/>
              <a:headEnd type="none" w="sm" len="sm"/>
              <a:tailEnd type="none" w="sm" len="sm"/>
            </a:ln>
            <a:effectLst>
              <a:outerShdw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51"/>
            <p:cNvSpPr/>
            <p:nvPr/>
          </p:nvSpPr>
          <p:spPr>
            <a:xfrm>
              <a:off x="1023225" y="3902127"/>
              <a:ext cx="8869" cy="5913"/>
            </a:xfrm>
            <a:custGeom>
              <a:avLst/>
              <a:gdLst/>
              <a:ahLst/>
              <a:cxnLst/>
              <a:rect l="l" t="t" r="r" b="b"/>
              <a:pathLst>
                <a:path w="489" h="326" extrusionOk="0">
                  <a:moveTo>
                    <a:pt x="195" y="0"/>
                  </a:moveTo>
                  <a:lnTo>
                    <a:pt x="195" y="65"/>
                  </a:lnTo>
                  <a:lnTo>
                    <a:pt x="0" y="195"/>
                  </a:lnTo>
                  <a:lnTo>
                    <a:pt x="195" y="325"/>
                  </a:lnTo>
                  <a:lnTo>
                    <a:pt x="488" y="130"/>
                  </a:lnTo>
                  <a:lnTo>
                    <a:pt x="228" y="33"/>
                  </a:lnTo>
                  <a:lnTo>
                    <a:pt x="195" y="0"/>
                  </a:lnTo>
                  <a:close/>
                </a:path>
              </a:pathLst>
            </a:custGeom>
            <a:solidFill>
              <a:schemeClr val="accent3"/>
            </a:solidFill>
            <a:ln w="28575" cap="flat" cmpd="sng">
              <a:solidFill>
                <a:schemeClr val="accent1"/>
              </a:solidFill>
              <a:prstDash val="solid"/>
              <a:round/>
              <a:headEnd type="none" w="sm" len="sm"/>
              <a:tailEnd type="none" w="sm" len="sm"/>
            </a:ln>
            <a:effectLst>
              <a:outerShdw dist="19050"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51"/>
            <p:cNvSpPr/>
            <p:nvPr/>
          </p:nvSpPr>
          <p:spPr>
            <a:xfrm>
              <a:off x="1003763" y="3887961"/>
              <a:ext cx="14165" cy="16541"/>
            </a:xfrm>
            <a:custGeom>
              <a:avLst/>
              <a:gdLst/>
              <a:ahLst/>
              <a:cxnLst/>
              <a:rect l="l" t="t" r="r" b="b"/>
              <a:pathLst>
                <a:path w="781" h="912" extrusionOk="0">
                  <a:moveTo>
                    <a:pt x="228" y="1"/>
                  </a:moveTo>
                  <a:lnTo>
                    <a:pt x="293" y="423"/>
                  </a:lnTo>
                  <a:cubicBezTo>
                    <a:pt x="293" y="423"/>
                    <a:pt x="0" y="488"/>
                    <a:pt x="33" y="488"/>
                  </a:cubicBezTo>
                  <a:cubicBezTo>
                    <a:pt x="98" y="488"/>
                    <a:pt x="586" y="846"/>
                    <a:pt x="586" y="846"/>
                  </a:cubicBezTo>
                  <a:lnTo>
                    <a:pt x="781" y="911"/>
                  </a:lnTo>
                  <a:lnTo>
                    <a:pt x="683" y="586"/>
                  </a:lnTo>
                  <a:lnTo>
                    <a:pt x="683" y="391"/>
                  </a:lnTo>
                  <a:lnTo>
                    <a:pt x="228" y="1"/>
                  </a:lnTo>
                  <a:close/>
                </a:path>
              </a:pathLst>
            </a:custGeom>
            <a:solidFill>
              <a:schemeClr val="accent3"/>
            </a:solidFill>
            <a:ln w="28575" cap="flat" cmpd="sng">
              <a:solidFill>
                <a:schemeClr val="accent1"/>
              </a:solidFill>
              <a:prstDash val="solid"/>
              <a:round/>
              <a:headEnd type="none" w="sm" len="sm"/>
              <a:tailEnd type="none" w="sm" len="sm"/>
            </a:ln>
            <a:effectLst>
              <a:outerShdw dist="19050"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51"/>
            <p:cNvSpPr/>
            <p:nvPr/>
          </p:nvSpPr>
          <p:spPr>
            <a:xfrm>
              <a:off x="968957" y="3854335"/>
              <a:ext cx="10629" cy="9468"/>
            </a:xfrm>
            <a:custGeom>
              <a:avLst/>
              <a:gdLst/>
              <a:ahLst/>
              <a:cxnLst/>
              <a:rect l="l" t="t" r="r" b="b"/>
              <a:pathLst>
                <a:path w="586" h="522" extrusionOk="0">
                  <a:moveTo>
                    <a:pt x="163" y="1"/>
                  </a:moveTo>
                  <a:lnTo>
                    <a:pt x="1" y="294"/>
                  </a:lnTo>
                  <a:cubicBezTo>
                    <a:pt x="98" y="294"/>
                    <a:pt x="358" y="521"/>
                    <a:pt x="358" y="521"/>
                  </a:cubicBezTo>
                  <a:lnTo>
                    <a:pt x="586" y="229"/>
                  </a:lnTo>
                  <a:lnTo>
                    <a:pt x="163" y="1"/>
                  </a:lnTo>
                  <a:close/>
                </a:path>
              </a:pathLst>
            </a:custGeom>
            <a:solidFill>
              <a:schemeClr val="accent3"/>
            </a:solidFill>
            <a:ln w="28575" cap="flat" cmpd="sng">
              <a:solidFill>
                <a:schemeClr val="accent1"/>
              </a:solidFill>
              <a:prstDash val="solid"/>
              <a:round/>
              <a:headEnd type="none" w="sm" len="sm"/>
              <a:tailEnd type="none" w="sm" len="sm"/>
            </a:ln>
            <a:effectLst>
              <a:outerShdw dist="19050"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51"/>
            <p:cNvSpPr/>
            <p:nvPr/>
          </p:nvSpPr>
          <p:spPr>
            <a:xfrm>
              <a:off x="947138" y="3851396"/>
              <a:ext cx="10048" cy="20659"/>
            </a:xfrm>
            <a:custGeom>
              <a:avLst/>
              <a:gdLst/>
              <a:ahLst/>
              <a:cxnLst/>
              <a:rect l="l" t="t" r="r" b="b"/>
              <a:pathLst>
                <a:path w="554" h="1139" extrusionOk="0">
                  <a:moveTo>
                    <a:pt x="33" y="0"/>
                  </a:moveTo>
                  <a:lnTo>
                    <a:pt x="0" y="98"/>
                  </a:lnTo>
                  <a:lnTo>
                    <a:pt x="228" y="1139"/>
                  </a:lnTo>
                  <a:lnTo>
                    <a:pt x="553" y="1106"/>
                  </a:lnTo>
                  <a:lnTo>
                    <a:pt x="33" y="0"/>
                  </a:lnTo>
                  <a:close/>
                </a:path>
              </a:pathLst>
            </a:custGeom>
            <a:solidFill>
              <a:schemeClr val="accent3"/>
            </a:solidFill>
            <a:ln w="28575" cap="flat" cmpd="sng">
              <a:solidFill>
                <a:schemeClr val="accent1"/>
              </a:solidFill>
              <a:prstDash val="solid"/>
              <a:round/>
              <a:headEnd type="none" w="sm" len="sm"/>
              <a:tailEnd type="none" w="sm" len="sm"/>
            </a:ln>
            <a:effectLst>
              <a:outerShdw dist="19050"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51"/>
            <p:cNvSpPr/>
            <p:nvPr/>
          </p:nvSpPr>
          <p:spPr>
            <a:xfrm>
              <a:off x="923541" y="3824861"/>
              <a:ext cx="19480" cy="6493"/>
            </a:xfrm>
            <a:custGeom>
              <a:avLst/>
              <a:gdLst/>
              <a:ahLst/>
              <a:cxnLst/>
              <a:rect l="l" t="t" r="r" b="b"/>
              <a:pathLst>
                <a:path w="1074" h="358" extrusionOk="0">
                  <a:moveTo>
                    <a:pt x="1" y="0"/>
                  </a:moveTo>
                  <a:lnTo>
                    <a:pt x="163" y="228"/>
                  </a:lnTo>
                  <a:cubicBezTo>
                    <a:pt x="228" y="228"/>
                    <a:pt x="586" y="325"/>
                    <a:pt x="586" y="325"/>
                  </a:cubicBezTo>
                  <a:lnTo>
                    <a:pt x="846" y="358"/>
                  </a:lnTo>
                  <a:lnTo>
                    <a:pt x="1041" y="195"/>
                  </a:lnTo>
                  <a:lnTo>
                    <a:pt x="1074" y="0"/>
                  </a:lnTo>
                  <a:close/>
                </a:path>
              </a:pathLst>
            </a:custGeom>
            <a:solidFill>
              <a:schemeClr val="accent3"/>
            </a:solidFill>
            <a:ln w="28575" cap="flat" cmpd="sng">
              <a:solidFill>
                <a:schemeClr val="accent1"/>
              </a:solidFill>
              <a:prstDash val="solid"/>
              <a:round/>
              <a:headEnd type="none" w="sm" len="sm"/>
              <a:tailEnd type="none" w="sm" len="sm"/>
            </a:ln>
            <a:effectLst>
              <a:outerShdw dist="19050"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51"/>
            <p:cNvSpPr/>
            <p:nvPr/>
          </p:nvSpPr>
          <p:spPr>
            <a:xfrm>
              <a:off x="2421812" y="3863022"/>
              <a:ext cx="119163" cy="134671"/>
            </a:xfrm>
            <a:custGeom>
              <a:avLst/>
              <a:gdLst/>
              <a:ahLst/>
              <a:cxnLst/>
              <a:rect l="l" t="t" r="r" b="b"/>
              <a:pathLst>
                <a:path w="6570" h="7425" extrusionOk="0">
                  <a:moveTo>
                    <a:pt x="1171" y="0"/>
                  </a:moveTo>
                  <a:cubicBezTo>
                    <a:pt x="929" y="0"/>
                    <a:pt x="760" y="149"/>
                    <a:pt x="846" y="563"/>
                  </a:cubicBezTo>
                  <a:cubicBezTo>
                    <a:pt x="846" y="563"/>
                    <a:pt x="943" y="693"/>
                    <a:pt x="943" y="985"/>
                  </a:cubicBezTo>
                  <a:cubicBezTo>
                    <a:pt x="943" y="1246"/>
                    <a:pt x="1139" y="1473"/>
                    <a:pt x="943" y="1668"/>
                  </a:cubicBezTo>
                  <a:cubicBezTo>
                    <a:pt x="716" y="1896"/>
                    <a:pt x="553" y="1896"/>
                    <a:pt x="586" y="2189"/>
                  </a:cubicBezTo>
                  <a:cubicBezTo>
                    <a:pt x="618" y="2481"/>
                    <a:pt x="261" y="2221"/>
                    <a:pt x="130" y="2514"/>
                  </a:cubicBezTo>
                  <a:cubicBezTo>
                    <a:pt x="33" y="2806"/>
                    <a:pt x="0" y="3164"/>
                    <a:pt x="130" y="3359"/>
                  </a:cubicBezTo>
                  <a:cubicBezTo>
                    <a:pt x="293" y="3554"/>
                    <a:pt x="553" y="3750"/>
                    <a:pt x="553" y="3880"/>
                  </a:cubicBezTo>
                  <a:cubicBezTo>
                    <a:pt x="553" y="4010"/>
                    <a:pt x="488" y="4205"/>
                    <a:pt x="683" y="4497"/>
                  </a:cubicBezTo>
                  <a:cubicBezTo>
                    <a:pt x="911" y="4758"/>
                    <a:pt x="846" y="5050"/>
                    <a:pt x="716" y="5408"/>
                  </a:cubicBezTo>
                  <a:cubicBezTo>
                    <a:pt x="618" y="5798"/>
                    <a:pt x="716" y="6676"/>
                    <a:pt x="1008" y="6709"/>
                  </a:cubicBezTo>
                  <a:cubicBezTo>
                    <a:pt x="1301" y="6709"/>
                    <a:pt x="1659" y="7034"/>
                    <a:pt x="1756" y="7229"/>
                  </a:cubicBezTo>
                  <a:cubicBezTo>
                    <a:pt x="1805" y="7343"/>
                    <a:pt x="1935" y="7424"/>
                    <a:pt x="2061" y="7424"/>
                  </a:cubicBezTo>
                  <a:cubicBezTo>
                    <a:pt x="2187" y="7424"/>
                    <a:pt x="2309" y="7343"/>
                    <a:pt x="2342" y="7132"/>
                  </a:cubicBezTo>
                  <a:cubicBezTo>
                    <a:pt x="2407" y="6709"/>
                    <a:pt x="3545" y="5636"/>
                    <a:pt x="4000" y="5636"/>
                  </a:cubicBezTo>
                  <a:cubicBezTo>
                    <a:pt x="4456" y="5636"/>
                    <a:pt x="5008" y="5408"/>
                    <a:pt x="5464" y="5245"/>
                  </a:cubicBezTo>
                  <a:cubicBezTo>
                    <a:pt x="5919" y="5083"/>
                    <a:pt x="6537" y="4660"/>
                    <a:pt x="6537" y="4400"/>
                  </a:cubicBezTo>
                  <a:cubicBezTo>
                    <a:pt x="6569" y="4107"/>
                    <a:pt x="6374" y="4205"/>
                    <a:pt x="6147" y="4140"/>
                  </a:cubicBezTo>
                  <a:cubicBezTo>
                    <a:pt x="5886" y="4075"/>
                    <a:pt x="5561" y="3327"/>
                    <a:pt x="5334" y="3067"/>
                  </a:cubicBezTo>
                  <a:cubicBezTo>
                    <a:pt x="5106" y="2806"/>
                    <a:pt x="5203" y="2611"/>
                    <a:pt x="5073" y="2514"/>
                  </a:cubicBezTo>
                  <a:cubicBezTo>
                    <a:pt x="4943" y="2384"/>
                    <a:pt x="4293" y="1928"/>
                    <a:pt x="4163" y="1733"/>
                  </a:cubicBezTo>
                  <a:cubicBezTo>
                    <a:pt x="4000" y="1506"/>
                    <a:pt x="3545" y="1083"/>
                    <a:pt x="3382" y="1083"/>
                  </a:cubicBezTo>
                  <a:cubicBezTo>
                    <a:pt x="3220" y="1050"/>
                    <a:pt x="2895" y="758"/>
                    <a:pt x="2830" y="693"/>
                  </a:cubicBezTo>
                  <a:cubicBezTo>
                    <a:pt x="2797" y="628"/>
                    <a:pt x="2537" y="628"/>
                    <a:pt x="2407" y="628"/>
                  </a:cubicBezTo>
                  <a:cubicBezTo>
                    <a:pt x="2277" y="628"/>
                    <a:pt x="2309" y="595"/>
                    <a:pt x="1854" y="270"/>
                  </a:cubicBezTo>
                  <a:cubicBezTo>
                    <a:pt x="1655" y="117"/>
                    <a:pt x="1385" y="0"/>
                    <a:pt x="1171" y="0"/>
                  </a:cubicBezTo>
                  <a:close/>
                </a:path>
              </a:pathLst>
            </a:custGeom>
            <a:solidFill>
              <a:schemeClr val="accent3"/>
            </a:solidFill>
            <a:ln w="28575" cap="flat" cmpd="sng">
              <a:solidFill>
                <a:schemeClr val="accent1"/>
              </a:solidFill>
              <a:prstDash val="solid"/>
              <a:round/>
              <a:headEnd type="none" w="sm" len="sm"/>
              <a:tailEnd type="none" w="sm" len="sm"/>
            </a:ln>
            <a:effectLst>
              <a:outerShdw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51"/>
            <p:cNvSpPr/>
            <p:nvPr/>
          </p:nvSpPr>
          <p:spPr>
            <a:xfrm>
              <a:off x="2360471" y="3787008"/>
              <a:ext cx="64896" cy="42913"/>
            </a:xfrm>
            <a:custGeom>
              <a:avLst/>
              <a:gdLst/>
              <a:ahLst/>
              <a:cxnLst/>
              <a:rect l="l" t="t" r="r" b="b"/>
              <a:pathLst>
                <a:path w="3578" h="2366" extrusionOk="0">
                  <a:moveTo>
                    <a:pt x="687" y="1"/>
                  </a:moveTo>
                  <a:cubicBezTo>
                    <a:pt x="641" y="1"/>
                    <a:pt x="587" y="21"/>
                    <a:pt x="521" y="71"/>
                  </a:cubicBezTo>
                  <a:cubicBezTo>
                    <a:pt x="228" y="266"/>
                    <a:pt x="0" y="786"/>
                    <a:pt x="358" y="916"/>
                  </a:cubicBezTo>
                  <a:cubicBezTo>
                    <a:pt x="716" y="1079"/>
                    <a:pt x="878" y="1209"/>
                    <a:pt x="1171" y="1274"/>
                  </a:cubicBezTo>
                  <a:cubicBezTo>
                    <a:pt x="1431" y="1307"/>
                    <a:pt x="1399" y="1469"/>
                    <a:pt x="1399" y="1469"/>
                  </a:cubicBezTo>
                  <a:cubicBezTo>
                    <a:pt x="1399" y="1469"/>
                    <a:pt x="1269" y="2282"/>
                    <a:pt x="1821" y="2347"/>
                  </a:cubicBezTo>
                  <a:cubicBezTo>
                    <a:pt x="1925" y="2360"/>
                    <a:pt x="2009" y="2365"/>
                    <a:pt x="2078" y="2365"/>
                  </a:cubicBezTo>
                  <a:cubicBezTo>
                    <a:pt x="2356" y="2365"/>
                    <a:pt x="2413" y="2282"/>
                    <a:pt x="2699" y="2282"/>
                  </a:cubicBezTo>
                  <a:cubicBezTo>
                    <a:pt x="3025" y="2282"/>
                    <a:pt x="3512" y="2152"/>
                    <a:pt x="3545" y="1794"/>
                  </a:cubicBezTo>
                  <a:cubicBezTo>
                    <a:pt x="3577" y="1437"/>
                    <a:pt x="3512" y="1274"/>
                    <a:pt x="3090" y="1046"/>
                  </a:cubicBezTo>
                  <a:cubicBezTo>
                    <a:pt x="2667" y="786"/>
                    <a:pt x="2439" y="591"/>
                    <a:pt x="2277" y="559"/>
                  </a:cubicBezTo>
                  <a:cubicBezTo>
                    <a:pt x="2147" y="559"/>
                    <a:pt x="1951" y="624"/>
                    <a:pt x="1659" y="624"/>
                  </a:cubicBezTo>
                  <a:cubicBezTo>
                    <a:pt x="1366" y="624"/>
                    <a:pt x="1138" y="429"/>
                    <a:pt x="976" y="266"/>
                  </a:cubicBezTo>
                  <a:cubicBezTo>
                    <a:pt x="879" y="169"/>
                    <a:pt x="818" y="1"/>
                    <a:pt x="687" y="1"/>
                  </a:cubicBezTo>
                  <a:close/>
                </a:path>
              </a:pathLst>
            </a:custGeom>
            <a:solidFill>
              <a:schemeClr val="accent3"/>
            </a:solidFill>
            <a:ln w="28575" cap="flat" cmpd="sng">
              <a:solidFill>
                <a:schemeClr val="accent1"/>
              </a:solidFill>
              <a:prstDash val="solid"/>
              <a:round/>
              <a:headEnd type="none" w="sm" len="sm"/>
              <a:tailEnd type="none" w="sm" len="sm"/>
            </a:ln>
            <a:effectLst>
              <a:outerShdw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51"/>
            <p:cNvSpPr/>
            <p:nvPr/>
          </p:nvSpPr>
          <p:spPr>
            <a:xfrm>
              <a:off x="2326263" y="3795642"/>
              <a:ext cx="29510" cy="22218"/>
            </a:xfrm>
            <a:custGeom>
              <a:avLst/>
              <a:gdLst/>
              <a:ahLst/>
              <a:cxnLst/>
              <a:rect l="l" t="t" r="r" b="b"/>
              <a:pathLst>
                <a:path w="1627" h="1225" extrusionOk="0">
                  <a:moveTo>
                    <a:pt x="360" y="1"/>
                  </a:moveTo>
                  <a:cubicBezTo>
                    <a:pt x="119" y="1"/>
                    <a:pt x="0" y="68"/>
                    <a:pt x="260" y="310"/>
                  </a:cubicBezTo>
                  <a:cubicBezTo>
                    <a:pt x="260" y="310"/>
                    <a:pt x="520" y="538"/>
                    <a:pt x="520" y="733"/>
                  </a:cubicBezTo>
                  <a:cubicBezTo>
                    <a:pt x="520" y="898"/>
                    <a:pt x="706" y="1225"/>
                    <a:pt x="920" y="1225"/>
                  </a:cubicBezTo>
                  <a:cubicBezTo>
                    <a:pt x="960" y="1225"/>
                    <a:pt x="1000" y="1214"/>
                    <a:pt x="1041" y="1188"/>
                  </a:cubicBezTo>
                  <a:cubicBezTo>
                    <a:pt x="1268" y="993"/>
                    <a:pt x="1626" y="961"/>
                    <a:pt x="1399" y="668"/>
                  </a:cubicBezTo>
                  <a:cubicBezTo>
                    <a:pt x="1203" y="375"/>
                    <a:pt x="1594" y="148"/>
                    <a:pt x="1106" y="83"/>
                  </a:cubicBezTo>
                  <a:cubicBezTo>
                    <a:pt x="878" y="52"/>
                    <a:pt x="572" y="1"/>
                    <a:pt x="360" y="1"/>
                  </a:cubicBezTo>
                  <a:close/>
                </a:path>
              </a:pathLst>
            </a:custGeom>
            <a:solidFill>
              <a:schemeClr val="accent3"/>
            </a:solidFill>
            <a:ln w="28575" cap="flat" cmpd="sng">
              <a:solidFill>
                <a:schemeClr val="accent1"/>
              </a:solidFill>
              <a:prstDash val="solid"/>
              <a:round/>
              <a:headEnd type="none" w="sm" len="sm"/>
              <a:tailEnd type="none" w="sm" len="sm"/>
            </a:ln>
            <a:effectLst>
              <a:outerShdw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51"/>
            <p:cNvSpPr/>
            <p:nvPr/>
          </p:nvSpPr>
          <p:spPr>
            <a:xfrm>
              <a:off x="2298531" y="3767184"/>
              <a:ext cx="65495" cy="16995"/>
            </a:xfrm>
            <a:custGeom>
              <a:avLst/>
              <a:gdLst/>
              <a:ahLst/>
              <a:cxnLst/>
              <a:rect l="l" t="t" r="r" b="b"/>
              <a:pathLst>
                <a:path w="3611" h="937" extrusionOk="0">
                  <a:moveTo>
                    <a:pt x="313" y="1"/>
                  </a:moveTo>
                  <a:cubicBezTo>
                    <a:pt x="276" y="1"/>
                    <a:pt x="237" y="17"/>
                    <a:pt x="196" y="58"/>
                  </a:cubicBezTo>
                  <a:cubicBezTo>
                    <a:pt x="66" y="253"/>
                    <a:pt x="1" y="806"/>
                    <a:pt x="1" y="806"/>
                  </a:cubicBezTo>
                  <a:lnTo>
                    <a:pt x="716" y="806"/>
                  </a:lnTo>
                  <a:cubicBezTo>
                    <a:pt x="878" y="826"/>
                    <a:pt x="1078" y="872"/>
                    <a:pt x="1229" y="872"/>
                  </a:cubicBezTo>
                  <a:cubicBezTo>
                    <a:pt x="1321" y="872"/>
                    <a:pt x="1395" y="855"/>
                    <a:pt x="1432" y="806"/>
                  </a:cubicBezTo>
                  <a:cubicBezTo>
                    <a:pt x="1455" y="789"/>
                    <a:pt x="1483" y="782"/>
                    <a:pt x="1515" y="782"/>
                  </a:cubicBezTo>
                  <a:cubicBezTo>
                    <a:pt x="1666" y="782"/>
                    <a:pt x="1912" y="936"/>
                    <a:pt x="2180" y="936"/>
                  </a:cubicBezTo>
                  <a:cubicBezTo>
                    <a:pt x="2505" y="904"/>
                    <a:pt x="2862" y="871"/>
                    <a:pt x="2928" y="806"/>
                  </a:cubicBezTo>
                  <a:cubicBezTo>
                    <a:pt x="2993" y="774"/>
                    <a:pt x="3123" y="806"/>
                    <a:pt x="3383" y="643"/>
                  </a:cubicBezTo>
                  <a:cubicBezTo>
                    <a:pt x="3610" y="481"/>
                    <a:pt x="3513" y="318"/>
                    <a:pt x="3155" y="318"/>
                  </a:cubicBezTo>
                  <a:cubicBezTo>
                    <a:pt x="2969" y="318"/>
                    <a:pt x="2794" y="361"/>
                    <a:pt x="2630" y="361"/>
                  </a:cubicBezTo>
                  <a:cubicBezTo>
                    <a:pt x="2506" y="361"/>
                    <a:pt x="2389" y="337"/>
                    <a:pt x="2277" y="253"/>
                  </a:cubicBezTo>
                  <a:cubicBezTo>
                    <a:pt x="2193" y="201"/>
                    <a:pt x="2119" y="182"/>
                    <a:pt x="2051" y="182"/>
                  </a:cubicBezTo>
                  <a:cubicBezTo>
                    <a:pt x="1909" y="182"/>
                    <a:pt x="1791" y="264"/>
                    <a:pt x="1659" y="286"/>
                  </a:cubicBezTo>
                  <a:cubicBezTo>
                    <a:pt x="1540" y="310"/>
                    <a:pt x="1402" y="386"/>
                    <a:pt x="1273" y="386"/>
                  </a:cubicBezTo>
                  <a:cubicBezTo>
                    <a:pt x="1227" y="386"/>
                    <a:pt x="1182" y="377"/>
                    <a:pt x="1139" y="351"/>
                  </a:cubicBezTo>
                  <a:cubicBezTo>
                    <a:pt x="944" y="253"/>
                    <a:pt x="619" y="221"/>
                    <a:pt x="554" y="188"/>
                  </a:cubicBezTo>
                  <a:cubicBezTo>
                    <a:pt x="505" y="140"/>
                    <a:pt x="420" y="1"/>
                    <a:pt x="313" y="1"/>
                  </a:cubicBezTo>
                  <a:close/>
                </a:path>
              </a:pathLst>
            </a:custGeom>
            <a:solidFill>
              <a:schemeClr val="accent3"/>
            </a:solidFill>
            <a:ln w="28575" cap="flat" cmpd="sng">
              <a:solidFill>
                <a:schemeClr val="accent1"/>
              </a:solidFill>
              <a:prstDash val="solid"/>
              <a:round/>
              <a:headEnd type="none" w="sm" len="sm"/>
              <a:tailEnd type="none" w="sm" len="sm"/>
            </a:ln>
            <a:effectLst>
              <a:outerShdw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51"/>
            <p:cNvSpPr/>
            <p:nvPr/>
          </p:nvSpPr>
          <p:spPr>
            <a:xfrm>
              <a:off x="2212414" y="3717433"/>
              <a:ext cx="60779" cy="44509"/>
            </a:xfrm>
            <a:custGeom>
              <a:avLst/>
              <a:gdLst/>
              <a:ahLst/>
              <a:cxnLst/>
              <a:rect l="l" t="t" r="r" b="b"/>
              <a:pathLst>
                <a:path w="3351" h="2454" extrusionOk="0">
                  <a:moveTo>
                    <a:pt x="1551" y="0"/>
                  </a:moveTo>
                  <a:cubicBezTo>
                    <a:pt x="1259" y="0"/>
                    <a:pt x="1071" y="591"/>
                    <a:pt x="832" y="591"/>
                  </a:cubicBezTo>
                  <a:cubicBezTo>
                    <a:pt x="826" y="591"/>
                    <a:pt x="820" y="591"/>
                    <a:pt x="814" y="590"/>
                  </a:cubicBezTo>
                  <a:cubicBezTo>
                    <a:pt x="768" y="590"/>
                    <a:pt x="729" y="588"/>
                    <a:pt x="694" y="588"/>
                  </a:cubicBezTo>
                  <a:cubicBezTo>
                    <a:pt x="552" y="588"/>
                    <a:pt x="469" y="609"/>
                    <a:pt x="261" y="817"/>
                  </a:cubicBezTo>
                  <a:cubicBezTo>
                    <a:pt x="1" y="1110"/>
                    <a:pt x="326" y="1175"/>
                    <a:pt x="326" y="1240"/>
                  </a:cubicBezTo>
                  <a:cubicBezTo>
                    <a:pt x="326" y="1338"/>
                    <a:pt x="619" y="1500"/>
                    <a:pt x="684" y="1565"/>
                  </a:cubicBezTo>
                  <a:cubicBezTo>
                    <a:pt x="749" y="1598"/>
                    <a:pt x="781" y="1793"/>
                    <a:pt x="879" y="2021"/>
                  </a:cubicBezTo>
                  <a:cubicBezTo>
                    <a:pt x="972" y="2183"/>
                    <a:pt x="1097" y="2328"/>
                    <a:pt x="1220" y="2328"/>
                  </a:cubicBezTo>
                  <a:cubicBezTo>
                    <a:pt x="1270" y="2328"/>
                    <a:pt x="1320" y="2304"/>
                    <a:pt x="1367" y="2248"/>
                  </a:cubicBezTo>
                  <a:cubicBezTo>
                    <a:pt x="1517" y="2068"/>
                    <a:pt x="1696" y="1887"/>
                    <a:pt x="1799" y="1887"/>
                  </a:cubicBezTo>
                  <a:cubicBezTo>
                    <a:pt x="1807" y="1887"/>
                    <a:pt x="1815" y="1888"/>
                    <a:pt x="1822" y="1891"/>
                  </a:cubicBezTo>
                  <a:cubicBezTo>
                    <a:pt x="1887" y="1923"/>
                    <a:pt x="1952" y="2151"/>
                    <a:pt x="2147" y="2346"/>
                  </a:cubicBezTo>
                  <a:cubicBezTo>
                    <a:pt x="2231" y="2429"/>
                    <a:pt x="2320" y="2453"/>
                    <a:pt x="2416" y="2453"/>
                  </a:cubicBezTo>
                  <a:cubicBezTo>
                    <a:pt x="2543" y="2453"/>
                    <a:pt x="2681" y="2411"/>
                    <a:pt x="2830" y="2411"/>
                  </a:cubicBezTo>
                  <a:cubicBezTo>
                    <a:pt x="3090" y="2411"/>
                    <a:pt x="3350" y="2313"/>
                    <a:pt x="3253" y="2216"/>
                  </a:cubicBezTo>
                  <a:cubicBezTo>
                    <a:pt x="3188" y="2151"/>
                    <a:pt x="3025" y="1988"/>
                    <a:pt x="2960" y="1695"/>
                  </a:cubicBezTo>
                  <a:cubicBezTo>
                    <a:pt x="2937" y="1579"/>
                    <a:pt x="2889" y="1542"/>
                    <a:pt x="2837" y="1542"/>
                  </a:cubicBezTo>
                  <a:cubicBezTo>
                    <a:pt x="2742" y="1542"/>
                    <a:pt x="2635" y="1663"/>
                    <a:pt x="2635" y="1663"/>
                  </a:cubicBezTo>
                  <a:cubicBezTo>
                    <a:pt x="2537" y="1663"/>
                    <a:pt x="2310" y="1435"/>
                    <a:pt x="2245" y="1110"/>
                  </a:cubicBezTo>
                  <a:cubicBezTo>
                    <a:pt x="2180" y="752"/>
                    <a:pt x="1985" y="655"/>
                    <a:pt x="1952" y="460"/>
                  </a:cubicBezTo>
                  <a:cubicBezTo>
                    <a:pt x="1952" y="232"/>
                    <a:pt x="1887" y="102"/>
                    <a:pt x="1594" y="4"/>
                  </a:cubicBezTo>
                  <a:cubicBezTo>
                    <a:pt x="1580" y="1"/>
                    <a:pt x="1565" y="0"/>
                    <a:pt x="1551" y="0"/>
                  </a:cubicBezTo>
                  <a:close/>
                </a:path>
              </a:pathLst>
            </a:custGeom>
            <a:solidFill>
              <a:schemeClr val="accent3"/>
            </a:solidFill>
            <a:ln w="28575" cap="flat" cmpd="sng">
              <a:solidFill>
                <a:schemeClr val="accent1"/>
              </a:solidFill>
              <a:prstDash val="solid"/>
              <a:round/>
              <a:headEnd type="none" w="sm" len="sm"/>
              <a:tailEnd type="none" w="sm" len="sm"/>
            </a:ln>
            <a:effectLst>
              <a:outerShdw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51"/>
            <p:cNvSpPr/>
            <p:nvPr/>
          </p:nvSpPr>
          <p:spPr>
            <a:xfrm>
              <a:off x="2066154" y="3665396"/>
              <a:ext cx="56625" cy="35024"/>
            </a:xfrm>
            <a:custGeom>
              <a:avLst/>
              <a:gdLst/>
              <a:ahLst/>
              <a:cxnLst/>
              <a:rect l="l" t="t" r="r" b="b"/>
              <a:pathLst>
                <a:path w="3122" h="1931" extrusionOk="0">
                  <a:moveTo>
                    <a:pt x="2190" y="1"/>
                  </a:moveTo>
                  <a:cubicBezTo>
                    <a:pt x="2023" y="1"/>
                    <a:pt x="1843" y="44"/>
                    <a:pt x="1561" y="44"/>
                  </a:cubicBezTo>
                  <a:cubicBezTo>
                    <a:pt x="1106" y="44"/>
                    <a:pt x="1041" y="109"/>
                    <a:pt x="976" y="304"/>
                  </a:cubicBezTo>
                  <a:cubicBezTo>
                    <a:pt x="911" y="532"/>
                    <a:pt x="748" y="532"/>
                    <a:pt x="488" y="760"/>
                  </a:cubicBezTo>
                  <a:cubicBezTo>
                    <a:pt x="228" y="955"/>
                    <a:pt x="0" y="1247"/>
                    <a:pt x="455" y="1247"/>
                  </a:cubicBezTo>
                  <a:cubicBezTo>
                    <a:pt x="911" y="1247"/>
                    <a:pt x="780" y="1345"/>
                    <a:pt x="1041" y="1605"/>
                  </a:cubicBezTo>
                  <a:cubicBezTo>
                    <a:pt x="1333" y="1898"/>
                    <a:pt x="1333" y="1930"/>
                    <a:pt x="1431" y="1930"/>
                  </a:cubicBezTo>
                  <a:lnTo>
                    <a:pt x="2406" y="1930"/>
                  </a:lnTo>
                  <a:cubicBezTo>
                    <a:pt x="2927" y="1930"/>
                    <a:pt x="2699" y="1345"/>
                    <a:pt x="2699" y="1345"/>
                  </a:cubicBezTo>
                  <a:cubicBezTo>
                    <a:pt x="3122" y="792"/>
                    <a:pt x="2992" y="337"/>
                    <a:pt x="2959" y="207"/>
                  </a:cubicBezTo>
                  <a:cubicBezTo>
                    <a:pt x="2927" y="77"/>
                    <a:pt x="2699" y="142"/>
                    <a:pt x="2439" y="44"/>
                  </a:cubicBezTo>
                  <a:cubicBezTo>
                    <a:pt x="2352" y="12"/>
                    <a:pt x="2273" y="1"/>
                    <a:pt x="2190" y="1"/>
                  </a:cubicBezTo>
                  <a:close/>
                </a:path>
              </a:pathLst>
            </a:custGeom>
            <a:solidFill>
              <a:schemeClr val="accent3"/>
            </a:solidFill>
            <a:ln w="28575" cap="flat" cmpd="sng">
              <a:solidFill>
                <a:schemeClr val="accent1"/>
              </a:solidFill>
              <a:prstDash val="solid"/>
              <a:round/>
              <a:headEnd type="none" w="sm" len="sm"/>
              <a:tailEnd type="none" w="sm" len="sm"/>
            </a:ln>
            <a:effectLst>
              <a:outerShdw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51"/>
            <p:cNvSpPr/>
            <p:nvPr/>
          </p:nvSpPr>
          <p:spPr>
            <a:xfrm>
              <a:off x="2028391" y="3681357"/>
              <a:ext cx="24794" cy="27914"/>
            </a:xfrm>
            <a:custGeom>
              <a:avLst/>
              <a:gdLst/>
              <a:ahLst/>
              <a:cxnLst/>
              <a:rect l="l" t="t" r="r" b="b"/>
              <a:pathLst>
                <a:path w="1367" h="1539" extrusionOk="0">
                  <a:moveTo>
                    <a:pt x="1115" y="1"/>
                  </a:moveTo>
                  <a:cubicBezTo>
                    <a:pt x="946" y="1"/>
                    <a:pt x="781" y="400"/>
                    <a:pt x="781" y="400"/>
                  </a:cubicBezTo>
                  <a:cubicBezTo>
                    <a:pt x="781" y="400"/>
                    <a:pt x="776" y="400"/>
                    <a:pt x="767" y="400"/>
                  </a:cubicBezTo>
                  <a:cubicBezTo>
                    <a:pt x="699" y="400"/>
                    <a:pt x="397" y="425"/>
                    <a:pt x="196" y="855"/>
                  </a:cubicBezTo>
                  <a:cubicBezTo>
                    <a:pt x="1" y="1311"/>
                    <a:pt x="261" y="1538"/>
                    <a:pt x="619" y="1538"/>
                  </a:cubicBezTo>
                  <a:cubicBezTo>
                    <a:pt x="944" y="1538"/>
                    <a:pt x="521" y="1180"/>
                    <a:pt x="781" y="1148"/>
                  </a:cubicBezTo>
                  <a:cubicBezTo>
                    <a:pt x="1009" y="1083"/>
                    <a:pt x="1204" y="660"/>
                    <a:pt x="1204" y="660"/>
                  </a:cubicBezTo>
                  <a:cubicBezTo>
                    <a:pt x="1204" y="660"/>
                    <a:pt x="1367" y="237"/>
                    <a:pt x="1204" y="42"/>
                  </a:cubicBezTo>
                  <a:cubicBezTo>
                    <a:pt x="1175" y="13"/>
                    <a:pt x="1145" y="1"/>
                    <a:pt x="1115" y="1"/>
                  </a:cubicBezTo>
                  <a:close/>
                </a:path>
              </a:pathLst>
            </a:custGeom>
            <a:solidFill>
              <a:schemeClr val="accent3"/>
            </a:solidFill>
            <a:ln w="28575" cap="flat" cmpd="sng">
              <a:solidFill>
                <a:schemeClr val="accent1"/>
              </a:solidFill>
              <a:prstDash val="solid"/>
              <a:round/>
              <a:headEnd type="none" w="sm" len="sm"/>
              <a:tailEnd type="none" w="sm" len="sm"/>
            </a:ln>
            <a:effectLst>
              <a:outerShdw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51"/>
            <p:cNvSpPr/>
            <p:nvPr/>
          </p:nvSpPr>
          <p:spPr>
            <a:xfrm>
              <a:off x="1331222" y="3821578"/>
              <a:ext cx="18899" cy="10157"/>
            </a:xfrm>
            <a:custGeom>
              <a:avLst/>
              <a:gdLst/>
              <a:ahLst/>
              <a:cxnLst/>
              <a:rect l="l" t="t" r="r" b="b"/>
              <a:pathLst>
                <a:path w="1042" h="560" extrusionOk="0">
                  <a:moveTo>
                    <a:pt x="360" y="0"/>
                  </a:moveTo>
                  <a:cubicBezTo>
                    <a:pt x="335" y="0"/>
                    <a:pt x="312" y="6"/>
                    <a:pt x="293" y="18"/>
                  </a:cubicBezTo>
                  <a:cubicBezTo>
                    <a:pt x="163" y="116"/>
                    <a:pt x="1" y="181"/>
                    <a:pt x="228" y="344"/>
                  </a:cubicBezTo>
                  <a:cubicBezTo>
                    <a:pt x="407" y="471"/>
                    <a:pt x="606" y="559"/>
                    <a:pt x="715" y="559"/>
                  </a:cubicBezTo>
                  <a:cubicBezTo>
                    <a:pt x="744" y="559"/>
                    <a:pt x="767" y="553"/>
                    <a:pt x="781" y="539"/>
                  </a:cubicBezTo>
                  <a:cubicBezTo>
                    <a:pt x="846" y="474"/>
                    <a:pt x="1041" y="311"/>
                    <a:pt x="683" y="148"/>
                  </a:cubicBezTo>
                  <a:cubicBezTo>
                    <a:pt x="683" y="148"/>
                    <a:pt x="651" y="148"/>
                    <a:pt x="651" y="116"/>
                  </a:cubicBezTo>
                  <a:cubicBezTo>
                    <a:pt x="599" y="90"/>
                    <a:pt x="462" y="0"/>
                    <a:pt x="360" y="0"/>
                  </a:cubicBezTo>
                  <a:close/>
                </a:path>
              </a:pathLst>
            </a:custGeom>
            <a:solidFill>
              <a:schemeClr val="accent3"/>
            </a:solidFill>
            <a:ln w="28575" cap="flat" cmpd="sng">
              <a:solidFill>
                <a:schemeClr val="accent1"/>
              </a:solidFill>
              <a:prstDash val="solid"/>
              <a:round/>
              <a:headEnd type="none" w="sm" len="sm"/>
              <a:tailEnd type="none" w="sm" len="sm"/>
            </a:ln>
            <a:effectLst>
              <a:outerShdw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51"/>
            <p:cNvSpPr/>
            <p:nvPr/>
          </p:nvSpPr>
          <p:spPr>
            <a:xfrm>
              <a:off x="1321791" y="3781059"/>
              <a:ext cx="30689" cy="15471"/>
            </a:xfrm>
            <a:custGeom>
              <a:avLst/>
              <a:gdLst/>
              <a:ahLst/>
              <a:cxnLst/>
              <a:rect l="l" t="t" r="r" b="b"/>
              <a:pathLst>
                <a:path w="1692" h="853" extrusionOk="0">
                  <a:moveTo>
                    <a:pt x="1169" y="1"/>
                  </a:moveTo>
                  <a:cubicBezTo>
                    <a:pt x="1123" y="1"/>
                    <a:pt x="1079" y="13"/>
                    <a:pt x="1041" y="41"/>
                  </a:cubicBezTo>
                  <a:cubicBezTo>
                    <a:pt x="878" y="171"/>
                    <a:pt x="553" y="269"/>
                    <a:pt x="293" y="269"/>
                  </a:cubicBezTo>
                  <a:cubicBezTo>
                    <a:pt x="0" y="269"/>
                    <a:pt x="293" y="529"/>
                    <a:pt x="488" y="626"/>
                  </a:cubicBezTo>
                  <a:cubicBezTo>
                    <a:pt x="488" y="626"/>
                    <a:pt x="556" y="852"/>
                    <a:pt x="691" y="852"/>
                  </a:cubicBezTo>
                  <a:cubicBezTo>
                    <a:pt x="718" y="852"/>
                    <a:pt x="748" y="843"/>
                    <a:pt x="781" y="822"/>
                  </a:cubicBezTo>
                  <a:cubicBezTo>
                    <a:pt x="976" y="724"/>
                    <a:pt x="1236" y="594"/>
                    <a:pt x="1366" y="529"/>
                  </a:cubicBezTo>
                  <a:cubicBezTo>
                    <a:pt x="1529" y="431"/>
                    <a:pt x="1691" y="236"/>
                    <a:pt x="1529" y="139"/>
                  </a:cubicBezTo>
                  <a:cubicBezTo>
                    <a:pt x="1414" y="70"/>
                    <a:pt x="1282" y="1"/>
                    <a:pt x="1169" y="1"/>
                  </a:cubicBezTo>
                  <a:close/>
                </a:path>
              </a:pathLst>
            </a:custGeom>
            <a:solidFill>
              <a:schemeClr val="accent3"/>
            </a:solidFill>
            <a:ln w="28575" cap="flat" cmpd="sng">
              <a:solidFill>
                <a:schemeClr val="accent1"/>
              </a:solidFill>
              <a:prstDash val="solid"/>
              <a:round/>
              <a:headEnd type="none" w="sm" len="sm"/>
              <a:tailEnd type="none" w="sm" len="sm"/>
            </a:ln>
            <a:effectLst>
              <a:outerShdw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51"/>
            <p:cNvSpPr/>
            <p:nvPr/>
          </p:nvSpPr>
          <p:spPr>
            <a:xfrm>
              <a:off x="1437979" y="3724325"/>
              <a:ext cx="36003" cy="25574"/>
            </a:xfrm>
            <a:custGeom>
              <a:avLst/>
              <a:gdLst/>
              <a:ahLst/>
              <a:cxnLst/>
              <a:rect l="l" t="t" r="r" b="b"/>
              <a:pathLst>
                <a:path w="1985" h="1410" extrusionOk="0">
                  <a:moveTo>
                    <a:pt x="1246" y="1"/>
                  </a:moveTo>
                  <a:cubicBezTo>
                    <a:pt x="1213" y="1"/>
                    <a:pt x="1177" y="5"/>
                    <a:pt x="1139" y="15"/>
                  </a:cubicBezTo>
                  <a:cubicBezTo>
                    <a:pt x="911" y="47"/>
                    <a:pt x="976" y="210"/>
                    <a:pt x="684" y="210"/>
                  </a:cubicBezTo>
                  <a:cubicBezTo>
                    <a:pt x="537" y="210"/>
                    <a:pt x="375" y="194"/>
                    <a:pt x="249" y="194"/>
                  </a:cubicBezTo>
                  <a:cubicBezTo>
                    <a:pt x="123" y="194"/>
                    <a:pt x="33" y="210"/>
                    <a:pt x="33" y="275"/>
                  </a:cubicBezTo>
                  <a:cubicBezTo>
                    <a:pt x="1" y="405"/>
                    <a:pt x="326" y="535"/>
                    <a:pt x="423" y="535"/>
                  </a:cubicBezTo>
                  <a:cubicBezTo>
                    <a:pt x="521" y="535"/>
                    <a:pt x="684" y="535"/>
                    <a:pt x="553" y="698"/>
                  </a:cubicBezTo>
                  <a:cubicBezTo>
                    <a:pt x="456" y="828"/>
                    <a:pt x="228" y="795"/>
                    <a:pt x="456" y="1055"/>
                  </a:cubicBezTo>
                  <a:cubicBezTo>
                    <a:pt x="638" y="1263"/>
                    <a:pt x="674" y="1409"/>
                    <a:pt x="765" y="1409"/>
                  </a:cubicBezTo>
                  <a:cubicBezTo>
                    <a:pt x="788" y="1409"/>
                    <a:pt x="814" y="1400"/>
                    <a:pt x="846" y="1381"/>
                  </a:cubicBezTo>
                  <a:cubicBezTo>
                    <a:pt x="1009" y="1315"/>
                    <a:pt x="879" y="1153"/>
                    <a:pt x="1204" y="1153"/>
                  </a:cubicBezTo>
                  <a:cubicBezTo>
                    <a:pt x="1249" y="1148"/>
                    <a:pt x="1299" y="1147"/>
                    <a:pt x="1350" y="1147"/>
                  </a:cubicBezTo>
                  <a:cubicBezTo>
                    <a:pt x="1434" y="1147"/>
                    <a:pt x="1522" y="1151"/>
                    <a:pt x="1602" y="1151"/>
                  </a:cubicBezTo>
                  <a:cubicBezTo>
                    <a:pt x="1829" y="1151"/>
                    <a:pt x="1985" y="1121"/>
                    <a:pt x="1757" y="893"/>
                  </a:cubicBezTo>
                  <a:cubicBezTo>
                    <a:pt x="1724" y="860"/>
                    <a:pt x="1562" y="730"/>
                    <a:pt x="1562" y="437"/>
                  </a:cubicBezTo>
                  <a:cubicBezTo>
                    <a:pt x="1562" y="160"/>
                    <a:pt x="1443" y="1"/>
                    <a:pt x="1246" y="1"/>
                  </a:cubicBezTo>
                  <a:close/>
                </a:path>
              </a:pathLst>
            </a:custGeom>
            <a:solidFill>
              <a:schemeClr val="accent3"/>
            </a:solidFill>
            <a:ln w="28575" cap="flat" cmpd="sng">
              <a:solidFill>
                <a:schemeClr val="accent1"/>
              </a:solidFill>
              <a:prstDash val="solid"/>
              <a:round/>
              <a:headEnd type="none" w="sm" len="sm"/>
              <a:tailEnd type="none" w="sm" len="sm"/>
            </a:ln>
            <a:effectLst>
              <a:outerShdw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51"/>
            <p:cNvSpPr/>
            <p:nvPr/>
          </p:nvSpPr>
          <p:spPr>
            <a:xfrm>
              <a:off x="1351862" y="3644846"/>
              <a:ext cx="20078" cy="36855"/>
            </a:xfrm>
            <a:custGeom>
              <a:avLst/>
              <a:gdLst/>
              <a:ahLst/>
              <a:cxnLst/>
              <a:rect l="l" t="t" r="r" b="b"/>
              <a:pathLst>
                <a:path w="1107" h="2032" extrusionOk="0">
                  <a:moveTo>
                    <a:pt x="211" y="1"/>
                  </a:moveTo>
                  <a:cubicBezTo>
                    <a:pt x="142" y="1"/>
                    <a:pt x="103" y="56"/>
                    <a:pt x="163" y="137"/>
                  </a:cubicBezTo>
                  <a:cubicBezTo>
                    <a:pt x="326" y="364"/>
                    <a:pt x="423" y="397"/>
                    <a:pt x="261" y="624"/>
                  </a:cubicBezTo>
                  <a:cubicBezTo>
                    <a:pt x="66" y="852"/>
                    <a:pt x="1" y="1112"/>
                    <a:pt x="163" y="1307"/>
                  </a:cubicBezTo>
                  <a:cubicBezTo>
                    <a:pt x="326" y="1502"/>
                    <a:pt x="716" y="1633"/>
                    <a:pt x="586" y="1828"/>
                  </a:cubicBezTo>
                  <a:cubicBezTo>
                    <a:pt x="526" y="1948"/>
                    <a:pt x="615" y="2032"/>
                    <a:pt x="730" y="2032"/>
                  </a:cubicBezTo>
                  <a:cubicBezTo>
                    <a:pt x="801" y="2032"/>
                    <a:pt x="882" y="2000"/>
                    <a:pt x="944" y="1925"/>
                  </a:cubicBezTo>
                  <a:cubicBezTo>
                    <a:pt x="1106" y="1730"/>
                    <a:pt x="1106" y="1535"/>
                    <a:pt x="879" y="1340"/>
                  </a:cubicBezTo>
                  <a:cubicBezTo>
                    <a:pt x="651" y="1112"/>
                    <a:pt x="261" y="982"/>
                    <a:pt x="456" y="722"/>
                  </a:cubicBezTo>
                  <a:cubicBezTo>
                    <a:pt x="651" y="494"/>
                    <a:pt x="489" y="169"/>
                    <a:pt x="358" y="72"/>
                  </a:cubicBezTo>
                  <a:cubicBezTo>
                    <a:pt x="309" y="22"/>
                    <a:pt x="254" y="1"/>
                    <a:pt x="211" y="1"/>
                  </a:cubicBezTo>
                  <a:close/>
                </a:path>
              </a:pathLst>
            </a:custGeom>
            <a:solidFill>
              <a:schemeClr val="accent3"/>
            </a:solidFill>
            <a:ln w="28575" cap="flat" cmpd="sng">
              <a:solidFill>
                <a:schemeClr val="accent1"/>
              </a:solidFill>
              <a:prstDash val="solid"/>
              <a:round/>
              <a:headEnd type="none" w="sm" len="sm"/>
              <a:tailEnd type="none" w="sm" len="sm"/>
            </a:ln>
            <a:effectLst>
              <a:outerShdw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51"/>
            <p:cNvSpPr/>
            <p:nvPr/>
          </p:nvSpPr>
          <p:spPr>
            <a:xfrm>
              <a:off x="1425138" y="3568868"/>
              <a:ext cx="49316" cy="49914"/>
            </a:xfrm>
            <a:custGeom>
              <a:avLst/>
              <a:gdLst/>
              <a:ahLst/>
              <a:cxnLst/>
              <a:rect l="l" t="t" r="r" b="b"/>
              <a:pathLst>
                <a:path w="2719" h="2752" extrusionOk="0">
                  <a:moveTo>
                    <a:pt x="1034" y="1"/>
                  </a:moveTo>
                  <a:cubicBezTo>
                    <a:pt x="1034" y="1"/>
                    <a:pt x="351" y="196"/>
                    <a:pt x="253" y="586"/>
                  </a:cubicBezTo>
                  <a:cubicBezTo>
                    <a:pt x="156" y="976"/>
                    <a:pt x="188" y="1139"/>
                    <a:pt x="91" y="1139"/>
                  </a:cubicBezTo>
                  <a:cubicBezTo>
                    <a:pt x="1" y="1139"/>
                    <a:pt x="105" y="1305"/>
                    <a:pt x="300" y="1305"/>
                  </a:cubicBezTo>
                  <a:cubicBezTo>
                    <a:pt x="316" y="1305"/>
                    <a:pt x="333" y="1304"/>
                    <a:pt x="351" y="1301"/>
                  </a:cubicBezTo>
                  <a:cubicBezTo>
                    <a:pt x="526" y="1279"/>
                    <a:pt x="598" y="1140"/>
                    <a:pt x="705" y="1140"/>
                  </a:cubicBezTo>
                  <a:cubicBezTo>
                    <a:pt x="758" y="1140"/>
                    <a:pt x="819" y="1173"/>
                    <a:pt x="904" y="1269"/>
                  </a:cubicBezTo>
                  <a:cubicBezTo>
                    <a:pt x="1131" y="1529"/>
                    <a:pt x="1392" y="1594"/>
                    <a:pt x="1457" y="1952"/>
                  </a:cubicBezTo>
                  <a:cubicBezTo>
                    <a:pt x="1486" y="2273"/>
                    <a:pt x="1489" y="2752"/>
                    <a:pt x="1560" y="2752"/>
                  </a:cubicBezTo>
                  <a:cubicBezTo>
                    <a:pt x="1568" y="2752"/>
                    <a:pt x="1577" y="2745"/>
                    <a:pt x="1587" y="2732"/>
                  </a:cubicBezTo>
                  <a:cubicBezTo>
                    <a:pt x="1678" y="2580"/>
                    <a:pt x="1741" y="2371"/>
                    <a:pt x="1828" y="2371"/>
                  </a:cubicBezTo>
                  <a:cubicBezTo>
                    <a:pt x="1834" y="2371"/>
                    <a:pt x="1840" y="2372"/>
                    <a:pt x="1847" y="2374"/>
                  </a:cubicBezTo>
                  <a:cubicBezTo>
                    <a:pt x="1977" y="2374"/>
                    <a:pt x="1847" y="2472"/>
                    <a:pt x="2074" y="2602"/>
                  </a:cubicBezTo>
                  <a:cubicBezTo>
                    <a:pt x="2164" y="2677"/>
                    <a:pt x="2328" y="2717"/>
                    <a:pt x="2458" y="2717"/>
                  </a:cubicBezTo>
                  <a:cubicBezTo>
                    <a:pt x="2612" y="2717"/>
                    <a:pt x="2718" y="2660"/>
                    <a:pt x="2595" y="2537"/>
                  </a:cubicBezTo>
                  <a:cubicBezTo>
                    <a:pt x="2400" y="2309"/>
                    <a:pt x="2400" y="1984"/>
                    <a:pt x="2400" y="1984"/>
                  </a:cubicBezTo>
                  <a:cubicBezTo>
                    <a:pt x="2400" y="1984"/>
                    <a:pt x="2394" y="1989"/>
                    <a:pt x="2378" y="1989"/>
                  </a:cubicBezTo>
                  <a:cubicBezTo>
                    <a:pt x="2353" y="1989"/>
                    <a:pt x="2302" y="1978"/>
                    <a:pt x="2204" y="1919"/>
                  </a:cubicBezTo>
                  <a:cubicBezTo>
                    <a:pt x="2074" y="1789"/>
                    <a:pt x="2107" y="1626"/>
                    <a:pt x="2074" y="1561"/>
                  </a:cubicBezTo>
                  <a:cubicBezTo>
                    <a:pt x="2042" y="1496"/>
                    <a:pt x="1977" y="1496"/>
                    <a:pt x="1977" y="1496"/>
                  </a:cubicBezTo>
                  <a:cubicBezTo>
                    <a:pt x="1977" y="1496"/>
                    <a:pt x="2042" y="1496"/>
                    <a:pt x="2042" y="1269"/>
                  </a:cubicBezTo>
                  <a:cubicBezTo>
                    <a:pt x="2042" y="1041"/>
                    <a:pt x="1977" y="879"/>
                    <a:pt x="1912" y="814"/>
                  </a:cubicBezTo>
                  <a:cubicBezTo>
                    <a:pt x="1889" y="768"/>
                    <a:pt x="1804" y="707"/>
                    <a:pt x="1710" y="707"/>
                  </a:cubicBezTo>
                  <a:cubicBezTo>
                    <a:pt x="1669" y="707"/>
                    <a:pt x="1626" y="719"/>
                    <a:pt x="1587" y="748"/>
                  </a:cubicBezTo>
                  <a:cubicBezTo>
                    <a:pt x="1485" y="810"/>
                    <a:pt x="1357" y="896"/>
                    <a:pt x="1244" y="896"/>
                  </a:cubicBezTo>
                  <a:cubicBezTo>
                    <a:pt x="1177" y="896"/>
                    <a:pt x="1115" y="866"/>
                    <a:pt x="1066" y="781"/>
                  </a:cubicBezTo>
                  <a:cubicBezTo>
                    <a:pt x="969" y="521"/>
                    <a:pt x="1034" y="423"/>
                    <a:pt x="1099" y="293"/>
                  </a:cubicBezTo>
                  <a:cubicBezTo>
                    <a:pt x="1131" y="196"/>
                    <a:pt x="1034" y="1"/>
                    <a:pt x="1034" y="1"/>
                  </a:cubicBezTo>
                  <a:close/>
                </a:path>
              </a:pathLst>
            </a:custGeom>
            <a:solidFill>
              <a:schemeClr val="accent3"/>
            </a:solidFill>
            <a:ln w="28575" cap="flat" cmpd="sng">
              <a:solidFill>
                <a:schemeClr val="accent1"/>
              </a:solidFill>
              <a:prstDash val="solid"/>
              <a:round/>
              <a:headEnd type="none" w="sm" len="sm"/>
              <a:tailEnd type="none" w="sm" len="sm"/>
            </a:ln>
            <a:effectLst>
              <a:outerShdw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51"/>
            <p:cNvSpPr/>
            <p:nvPr/>
          </p:nvSpPr>
          <p:spPr>
            <a:xfrm>
              <a:off x="4486204" y="1925031"/>
              <a:ext cx="258351" cy="394273"/>
            </a:xfrm>
            <a:custGeom>
              <a:avLst/>
              <a:gdLst/>
              <a:ahLst/>
              <a:cxnLst/>
              <a:rect l="l" t="t" r="r" b="b"/>
              <a:pathLst>
                <a:path w="14244" h="21738" extrusionOk="0">
                  <a:moveTo>
                    <a:pt x="4618" y="1"/>
                  </a:moveTo>
                  <a:cubicBezTo>
                    <a:pt x="4618" y="1"/>
                    <a:pt x="4455" y="456"/>
                    <a:pt x="4130" y="586"/>
                  </a:cubicBezTo>
                  <a:cubicBezTo>
                    <a:pt x="3837" y="716"/>
                    <a:pt x="3512" y="813"/>
                    <a:pt x="3447" y="813"/>
                  </a:cubicBezTo>
                  <a:cubicBezTo>
                    <a:pt x="3382" y="813"/>
                    <a:pt x="3252" y="748"/>
                    <a:pt x="3122" y="553"/>
                  </a:cubicBezTo>
                  <a:cubicBezTo>
                    <a:pt x="2959" y="358"/>
                    <a:pt x="2797" y="33"/>
                    <a:pt x="2634" y="33"/>
                  </a:cubicBezTo>
                  <a:lnTo>
                    <a:pt x="1041" y="4228"/>
                  </a:lnTo>
                  <a:cubicBezTo>
                    <a:pt x="1041" y="4228"/>
                    <a:pt x="618" y="5074"/>
                    <a:pt x="1106" y="6277"/>
                  </a:cubicBezTo>
                  <a:cubicBezTo>
                    <a:pt x="1594" y="7480"/>
                    <a:pt x="1756" y="7805"/>
                    <a:pt x="1528" y="8130"/>
                  </a:cubicBezTo>
                  <a:cubicBezTo>
                    <a:pt x="1333" y="8488"/>
                    <a:pt x="1301" y="8716"/>
                    <a:pt x="1463" y="9008"/>
                  </a:cubicBezTo>
                  <a:cubicBezTo>
                    <a:pt x="1594" y="9301"/>
                    <a:pt x="1398" y="9529"/>
                    <a:pt x="1138" y="9626"/>
                  </a:cubicBezTo>
                  <a:cubicBezTo>
                    <a:pt x="911" y="9724"/>
                    <a:pt x="813" y="9821"/>
                    <a:pt x="911" y="10179"/>
                  </a:cubicBezTo>
                  <a:cubicBezTo>
                    <a:pt x="1008" y="10537"/>
                    <a:pt x="976" y="11285"/>
                    <a:pt x="358" y="11317"/>
                  </a:cubicBezTo>
                  <a:lnTo>
                    <a:pt x="0" y="11317"/>
                  </a:lnTo>
                  <a:lnTo>
                    <a:pt x="3577" y="21008"/>
                  </a:lnTo>
                  <a:cubicBezTo>
                    <a:pt x="3577" y="21008"/>
                    <a:pt x="3858" y="21737"/>
                    <a:pt x="4262" y="21737"/>
                  </a:cubicBezTo>
                  <a:cubicBezTo>
                    <a:pt x="4293" y="21737"/>
                    <a:pt x="4325" y="21733"/>
                    <a:pt x="4358" y="21724"/>
                  </a:cubicBezTo>
                  <a:cubicBezTo>
                    <a:pt x="4358" y="21724"/>
                    <a:pt x="4845" y="21301"/>
                    <a:pt x="4976" y="21008"/>
                  </a:cubicBezTo>
                  <a:cubicBezTo>
                    <a:pt x="5106" y="20715"/>
                    <a:pt x="5171" y="20260"/>
                    <a:pt x="5008" y="20098"/>
                  </a:cubicBezTo>
                  <a:cubicBezTo>
                    <a:pt x="5008" y="20098"/>
                    <a:pt x="5821" y="19870"/>
                    <a:pt x="5821" y="19252"/>
                  </a:cubicBezTo>
                  <a:lnTo>
                    <a:pt x="5821" y="19252"/>
                  </a:lnTo>
                  <a:cubicBezTo>
                    <a:pt x="5821" y="19252"/>
                    <a:pt x="5672" y="19335"/>
                    <a:pt x="5539" y="19335"/>
                  </a:cubicBezTo>
                  <a:cubicBezTo>
                    <a:pt x="5486" y="19335"/>
                    <a:pt x="5435" y="19322"/>
                    <a:pt x="5398" y="19285"/>
                  </a:cubicBezTo>
                  <a:cubicBezTo>
                    <a:pt x="5268" y="19122"/>
                    <a:pt x="5268" y="18992"/>
                    <a:pt x="5528" y="18862"/>
                  </a:cubicBezTo>
                  <a:cubicBezTo>
                    <a:pt x="5821" y="18699"/>
                    <a:pt x="6146" y="18537"/>
                    <a:pt x="6114" y="18342"/>
                  </a:cubicBezTo>
                  <a:cubicBezTo>
                    <a:pt x="6114" y="18114"/>
                    <a:pt x="5886" y="17919"/>
                    <a:pt x="5756" y="17789"/>
                  </a:cubicBezTo>
                  <a:cubicBezTo>
                    <a:pt x="5658" y="17691"/>
                    <a:pt x="5593" y="17398"/>
                    <a:pt x="5789" y="17268"/>
                  </a:cubicBezTo>
                  <a:cubicBezTo>
                    <a:pt x="5984" y="17138"/>
                    <a:pt x="6146" y="17041"/>
                    <a:pt x="6146" y="17041"/>
                  </a:cubicBezTo>
                  <a:cubicBezTo>
                    <a:pt x="6146" y="17041"/>
                    <a:pt x="6227" y="16991"/>
                    <a:pt x="6320" y="16991"/>
                  </a:cubicBezTo>
                  <a:cubicBezTo>
                    <a:pt x="6395" y="16991"/>
                    <a:pt x="6479" y="17023"/>
                    <a:pt x="6537" y="17138"/>
                  </a:cubicBezTo>
                  <a:cubicBezTo>
                    <a:pt x="6620" y="17362"/>
                    <a:pt x="6777" y="17899"/>
                    <a:pt x="7026" y="17899"/>
                  </a:cubicBezTo>
                  <a:cubicBezTo>
                    <a:pt x="7066" y="17899"/>
                    <a:pt x="7109" y="17885"/>
                    <a:pt x="7154" y="17854"/>
                  </a:cubicBezTo>
                  <a:cubicBezTo>
                    <a:pt x="7480" y="17659"/>
                    <a:pt x="7349" y="17496"/>
                    <a:pt x="7219" y="17366"/>
                  </a:cubicBezTo>
                  <a:cubicBezTo>
                    <a:pt x="7089" y="17236"/>
                    <a:pt x="6862" y="16911"/>
                    <a:pt x="7024" y="16618"/>
                  </a:cubicBezTo>
                  <a:cubicBezTo>
                    <a:pt x="7187" y="16325"/>
                    <a:pt x="7447" y="16195"/>
                    <a:pt x="7447" y="15935"/>
                  </a:cubicBezTo>
                  <a:cubicBezTo>
                    <a:pt x="7480" y="15707"/>
                    <a:pt x="7480" y="15512"/>
                    <a:pt x="7675" y="15480"/>
                  </a:cubicBezTo>
                  <a:cubicBezTo>
                    <a:pt x="7716" y="15468"/>
                    <a:pt x="7753" y="15463"/>
                    <a:pt x="7785" y="15463"/>
                  </a:cubicBezTo>
                  <a:cubicBezTo>
                    <a:pt x="7935" y="15463"/>
                    <a:pt x="8006" y="15574"/>
                    <a:pt x="8032" y="15707"/>
                  </a:cubicBezTo>
                  <a:cubicBezTo>
                    <a:pt x="8032" y="15843"/>
                    <a:pt x="8055" y="16024"/>
                    <a:pt x="8194" y="16024"/>
                  </a:cubicBezTo>
                  <a:cubicBezTo>
                    <a:pt x="8222" y="16024"/>
                    <a:pt x="8255" y="16016"/>
                    <a:pt x="8293" y="16000"/>
                  </a:cubicBezTo>
                  <a:cubicBezTo>
                    <a:pt x="8553" y="15935"/>
                    <a:pt x="8618" y="15838"/>
                    <a:pt x="8488" y="15642"/>
                  </a:cubicBezTo>
                  <a:cubicBezTo>
                    <a:pt x="8358" y="15415"/>
                    <a:pt x="8358" y="15155"/>
                    <a:pt x="8455" y="14894"/>
                  </a:cubicBezTo>
                  <a:cubicBezTo>
                    <a:pt x="8553" y="14634"/>
                    <a:pt x="8520" y="14212"/>
                    <a:pt x="8423" y="13789"/>
                  </a:cubicBezTo>
                  <a:cubicBezTo>
                    <a:pt x="8358" y="13366"/>
                    <a:pt x="8358" y="12748"/>
                    <a:pt x="8455" y="12586"/>
                  </a:cubicBezTo>
                  <a:cubicBezTo>
                    <a:pt x="8455" y="12586"/>
                    <a:pt x="8845" y="12651"/>
                    <a:pt x="8943" y="13073"/>
                  </a:cubicBezTo>
                  <a:cubicBezTo>
                    <a:pt x="9004" y="13500"/>
                    <a:pt x="8979" y="13727"/>
                    <a:pt x="9110" y="13727"/>
                  </a:cubicBezTo>
                  <a:cubicBezTo>
                    <a:pt x="9118" y="13727"/>
                    <a:pt x="9128" y="13726"/>
                    <a:pt x="9138" y="13724"/>
                  </a:cubicBezTo>
                  <a:cubicBezTo>
                    <a:pt x="9333" y="13691"/>
                    <a:pt x="9431" y="13626"/>
                    <a:pt x="9463" y="13366"/>
                  </a:cubicBezTo>
                  <a:cubicBezTo>
                    <a:pt x="9496" y="13106"/>
                    <a:pt x="9528" y="12878"/>
                    <a:pt x="9756" y="12878"/>
                  </a:cubicBezTo>
                  <a:cubicBezTo>
                    <a:pt x="9984" y="12878"/>
                    <a:pt x="10406" y="13301"/>
                    <a:pt x="10406" y="13301"/>
                  </a:cubicBezTo>
                  <a:cubicBezTo>
                    <a:pt x="10406" y="13301"/>
                    <a:pt x="10557" y="13452"/>
                    <a:pt x="10701" y="13452"/>
                  </a:cubicBezTo>
                  <a:cubicBezTo>
                    <a:pt x="10746" y="13452"/>
                    <a:pt x="10790" y="13437"/>
                    <a:pt x="10829" y="13399"/>
                  </a:cubicBezTo>
                  <a:cubicBezTo>
                    <a:pt x="10992" y="13236"/>
                    <a:pt x="10894" y="13171"/>
                    <a:pt x="10797" y="13041"/>
                  </a:cubicBezTo>
                  <a:cubicBezTo>
                    <a:pt x="10699" y="12943"/>
                    <a:pt x="10536" y="12683"/>
                    <a:pt x="10634" y="12586"/>
                  </a:cubicBezTo>
                  <a:cubicBezTo>
                    <a:pt x="10670" y="12538"/>
                    <a:pt x="10706" y="12516"/>
                    <a:pt x="10743" y="12516"/>
                  </a:cubicBezTo>
                  <a:cubicBezTo>
                    <a:pt x="10808" y="12516"/>
                    <a:pt x="10877" y="12580"/>
                    <a:pt x="10959" y="12683"/>
                  </a:cubicBezTo>
                  <a:cubicBezTo>
                    <a:pt x="11089" y="12846"/>
                    <a:pt x="11545" y="13008"/>
                    <a:pt x="11642" y="13008"/>
                  </a:cubicBezTo>
                  <a:cubicBezTo>
                    <a:pt x="11642" y="13008"/>
                    <a:pt x="11545" y="12683"/>
                    <a:pt x="11479" y="12586"/>
                  </a:cubicBezTo>
                  <a:cubicBezTo>
                    <a:pt x="11431" y="12513"/>
                    <a:pt x="11526" y="12352"/>
                    <a:pt x="11657" y="12352"/>
                  </a:cubicBezTo>
                  <a:cubicBezTo>
                    <a:pt x="11703" y="12352"/>
                    <a:pt x="11754" y="12372"/>
                    <a:pt x="11805" y="12423"/>
                  </a:cubicBezTo>
                  <a:cubicBezTo>
                    <a:pt x="11907" y="12542"/>
                    <a:pt x="11982" y="12590"/>
                    <a:pt x="12045" y="12590"/>
                  </a:cubicBezTo>
                  <a:cubicBezTo>
                    <a:pt x="12102" y="12590"/>
                    <a:pt x="12148" y="12550"/>
                    <a:pt x="12195" y="12488"/>
                  </a:cubicBezTo>
                  <a:cubicBezTo>
                    <a:pt x="12292" y="12358"/>
                    <a:pt x="12162" y="12228"/>
                    <a:pt x="12065" y="12163"/>
                  </a:cubicBezTo>
                  <a:cubicBezTo>
                    <a:pt x="11967" y="12098"/>
                    <a:pt x="11740" y="11968"/>
                    <a:pt x="11805" y="11773"/>
                  </a:cubicBezTo>
                  <a:cubicBezTo>
                    <a:pt x="11853" y="11691"/>
                    <a:pt x="11910" y="11659"/>
                    <a:pt x="11967" y="11659"/>
                  </a:cubicBezTo>
                  <a:cubicBezTo>
                    <a:pt x="12024" y="11659"/>
                    <a:pt x="12081" y="11691"/>
                    <a:pt x="12130" y="11740"/>
                  </a:cubicBezTo>
                  <a:cubicBezTo>
                    <a:pt x="12215" y="11782"/>
                    <a:pt x="12327" y="11880"/>
                    <a:pt x="12449" y="11880"/>
                  </a:cubicBezTo>
                  <a:cubicBezTo>
                    <a:pt x="12514" y="11880"/>
                    <a:pt x="12582" y="11852"/>
                    <a:pt x="12650" y="11773"/>
                  </a:cubicBezTo>
                  <a:cubicBezTo>
                    <a:pt x="12813" y="11512"/>
                    <a:pt x="12878" y="11220"/>
                    <a:pt x="12845" y="11187"/>
                  </a:cubicBezTo>
                  <a:lnTo>
                    <a:pt x="12845" y="11187"/>
                  </a:lnTo>
                  <a:cubicBezTo>
                    <a:pt x="12845" y="11187"/>
                    <a:pt x="12859" y="11188"/>
                    <a:pt x="12884" y="11188"/>
                  </a:cubicBezTo>
                  <a:cubicBezTo>
                    <a:pt x="12997" y="11188"/>
                    <a:pt x="13333" y="11167"/>
                    <a:pt x="13626" y="10927"/>
                  </a:cubicBezTo>
                  <a:cubicBezTo>
                    <a:pt x="13983" y="10634"/>
                    <a:pt x="14016" y="10277"/>
                    <a:pt x="14244" y="10082"/>
                  </a:cubicBezTo>
                  <a:cubicBezTo>
                    <a:pt x="14211" y="10082"/>
                    <a:pt x="14049" y="9886"/>
                    <a:pt x="13853" y="9886"/>
                  </a:cubicBezTo>
                  <a:cubicBezTo>
                    <a:pt x="13853" y="9886"/>
                    <a:pt x="13723" y="9561"/>
                    <a:pt x="13658" y="9561"/>
                  </a:cubicBezTo>
                  <a:lnTo>
                    <a:pt x="13496" y="9236"/>
                  </a:lnTo>
                  <a:lnTo>
                    <a:pt x="13398" y="9106"/>
                  </a:lnTo>
                  <a:lnTo>
                    <a:pt x="13463" y="8748"/>
                  </a:lnTo>
                  <a:cubicBezTo>
                    <a:pt x="13463" y="8748"/>
                    <a:pt x="13463" y="8586"/>
                    <a:pt x="13333" y="8488"/>
                  </a:cubicBezTo>
                  <a:cubicBezTo>
                    <a:pt x="13203" y="8391"/>
                    <a:pt x="12813" y="8098"/>
                    <a:pt x="12683" y="7805"/>
                  </a:cubicBezTo>
                  <a:cubicBezTo>
                    <a:pt x="12585" y="7513"/>
                    <a:pt x="12390" y="7382"/>
                    <a:pt x="12130" y="7382"/>
                  </a:cubicBezTo>
                  <a:cubicBezTo>
                    <a:pt x="12043" y="7393"/>
                    <a:pt x="11960" y="7397"/>
                    <a:pt x="11888" y="7397"/>
                  </a:cubicBezTo>
                  <a:cubicBezTo>
                    <a:pt x="11743" y="7397"/>
                    <a:pt x="11642" y="7382"/>
                    <a:pt x="11642" y="7382"/>
                  </a:cubicBezTo>
                  <a:cubicBezTo>
                    <a:pt x="11642" y="7382"/>
                    <a:pt x="11382" y="7285"/>
                    <a:pt x="11284" y="7220"/>
                  </a:cubicBezTo>
                  <a:cubicBezTo>
                    <a:pt x="11213" y="7172"/>
                    <a:pt x="11089" y="7142"/>
                    <a:pt x="10952" y="7142"/>
                  </a:cubicBezTo>
                  <a:cubicBezTo>
                    <a:pt x="10901" y="7142"/>
                    <a:pt x="10849" y="7146"/>
                    <a:pt x="10797" y="7155"/>
                  </a:cubicBezTo>
                  <a:lnTo>
                    <a:pt x="10309" y="7155"/>
                  </a:lnTo>
                  <a:cubicBezTo>
                    <a:pt x="10309" y="7155"/>
                    <a:pt x="10049" y="7122"/>
                    <a:pt x="9951" y="6895"/>
                  </a:cubicBezTo>
                  <a:cubicBezTo>
                    <a:pt x="9854" y="6634"/>
                    <a:pt x="9171" y="4813"/>
                    <a:pt x="9171" y="4813"/>
                  </a:cubicBezTo>
                  <a:lnTo>
                    <a:pt x="8228" y="2244"/>
                  </a:lnTo>
                  <a:lnTo>
                    <a:pt x="7772" y="1041"/>
                  </a:lnTo>
                  <a:cubicBezTo>
                    <a:pt x="7772" y="1041"/>
                    <a:pt x="7545" y="716"/>
                    <a:pt x="7415" y="651"/>
                  </a:cubicBezTo>
                  <a:cubicBezTo>
                    <a:pt x="7323" y="628"/>
                    <a:pt x="7247" y="605"/>
                    <a:pt x="7176" y="605"/>
                  </a:cubicBezTo>
                  <a:cubicBezTo>
                    <a:pt x="7146" y="605"/>
                    <a:pt x="7118" y="609"/>
                    <a:pt x="7089" y="618"/>
                  </a:cubicBezTo>
                  <a:cubicBezTo>
                    <a:pt x="7060" y="626"/>
                    <a:pt x="7026" y="630"/>
                    <a:pt x="6988" y="630"/>
                  </a:cubicBezTo>
                  <a:cubicBezTo>
                    <a:pt x="6857" y="630"/>
                    <a:pt x="6680" y="582"/>
                    <a:pt x="6504" y="456"/>
                  </a:cubicBezTo>
                  <a:cubicBezTo>
                    <a:pt x="6276" y="293"/>
                    <a:pt x="6081" y="293"/>
                    <a:pt x="5984" y="293"/>
                  </a:cubicBezTo>
                  <a:cubicBezTo>
                    <a:pt x="5854" y="293"/>
                    <a:pt x="5691" y="391"/>
                    <a:pt x="5561" y="391"/>
                  </a:cubicBezTo>
                  <a:cubicBezTo>
                    <a:pt x="5398" y="358"/>
                    <a:pt x="5171" y="326"/>
                    <a:pt x="5008" y="196"/>
                  </a:cubicBezTo>
                  <a:cubicBezTo>
                    <a:pt x="4813" y="66"/>
                    <a:pt x="4618" y="1"/>
                    <a:pt x="4618" y="1"/>
                  </a:cubicBezTo>
                  <a:close/>
                </a:path>
              </a:pathLst>
            </a:custGeom>
            <a:solidFill>
              <a:schemeClr val="accent3"/>
            </a:solidFill>
            <a:ln w="28575" cap="flat" cmpd="sng">
              <a:solidFill>
                <a:schemeClr val="accent1"/>
              </a:solidFill>
              <a:prstDash val="solid"/>
              <a:round/>
              <a:headEnd type="none" w="sm" len="sm"/>
              <a:tailEnd type="none" w="sm" len="sm"/>
            </a:ln>
            <a:effectLst>
              <a:outerShdw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51"/>
            <p:cNvSpPr/>
            <p:nvPr/>
          </p:nvSpPr>
          <p:spPr>
            <a:xfrm>
              <a:off x="2112150" y="2600961"/>
              <a:ext cx="497838" cy="392260"/>
            </a:xfrm>
            <a:custGeom>
              <a:avLst/>
              <a:gdLst/>
              <a:ahLst/>
              <a:cxnLst/>
              <a:rect l="l" t="t" r="r" b="b"/>
              <a:pathLst>
                <a:path w="27448" h="21627" extrusionOk="0">
                  <a:moveTo>
                    <a:pt x="2765" y="1"/>
                  </a:moveTo>
                  <a:lnTo>
                    <a:pt x="1" y="18309"/>
                  </a:lnTo>
                  <a:cubicBezTo>
                    <a:pt x="1269" y="18505"/>
                    <a:pt x="17399" y="20944"/>
                    <a:pt x="25659" y="21626"/>
                  </a:cubicBezTo>
                  <a:lnTo>
                    <a:pt x="25659" y="21464"/>
                  </a:lnTo>
                  <a:lnTo>
                    <a:pt x="27024" y="7383"/>
                  </a:lnTo>
                  <a:lnTo>
                    <a:pt x="27447" y="3123"/>
                  </a:lnTo>
                  <a:lnTo>
                    <a:pt x="20228" y="2212"/>
                  </a:lnTo>
                  <a:lnTo>
                    <a:pt x="2960" y="66"/>
                  </a:lnTo>
                  <a:lnTo>
                    <a:pt x="2765" y="1"/>
                  </a:lnTo>
                  <a:close/>
                </a:path>
              </a:pathLst>
            </a:custGeom>
            <a:solidFill>
              <a:schemeClr val="accent3"/>
            </a:solidFill>
            <a:ln w="28575" cap="flat" cmpd="sng">
              <a:solidFill>
                <a:schemeClr val="accent1"/>
              </a:solidFill>
              <a:prstDash val="solid"/>
              <a:round/>
              <a:headEnd type="none" w="sm" len="sm"/>
              <a:tailEnd type="none" w="sm" len="sm"/>
            </a:ln>
            <a:effectLst>
              <a:outerShdw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51"/>
            <p:cNvSpPr/>
            <p:nvPr/>
          </p:nvSpPr>
          <p:spPr>
            <a:xfrm>
              <a:off x="1770059" y="2458237"/>
              <a:ext cx="391661" cy="475402"/>
            </a:xfrm>
            <a:custGeom>
              <a:avLst/>
              <a:gdLst/>
              <a:ahLst/>
              <a:cxnLst/>
              <a:rect l="l" t="t" r="r" b="b"/>
              <a:pathLst>
                <a:path w="21594" h="26211" extrusionOk="0">
                  <a:moveTo>
                    <a:pt x="5138" y="0"/>
                  </a:moveTo>
                  <a:lnTo>
                    <a:pt x="0" y="22796"/>
                  </a:lnTo>
                  <a:lnTo>
                    <a:pt x="18764" y="26211"/>
                  </a:lnTo>
                  <a:lnTo>
                    <a:pt x="18764" y="26146"/>
                  </a:lnTo>
                  <a:lnTo>
                    <a:pt x="18862" y="26178"/>
                  </a:lnTo>
                  <a:lnTo>
                    <a:pt x="21593" y="7870"/>
                  </a:lnTo>
                  <a:lnTo>
                    <a:pt x="14634" y="6537"/>
                  </a:lnTo>
                  <a:lnTo>
                    <a:pt x="15512" y="1984"/>
                  </a:lnTo>
                  <a:lnTo>
                    <a:pt x="5138" y="0"/>
                  </a:lnTo>
                  <a:close/>
                </a:path>
              </a:pathLst>
            </a:custGeom>
            <a:solidFill>
              <a:schemeClr val="accent3"/>
            </a:solidFill>
            <a:ln w="28575" cap="flat" cmpd="sng">
              <a:solidFill>
                <a:schemeClr val="accent1"/>
              </a:solidFill>
              <a:prstDash val="solid"/>
              <a:round/>
              <a:headEnd type="none" w="sm" len="sm"/>
              <a:tailEnd type="none" w="sm" len="sm"/>
            </a:ln>
            <a:effectLst>
              <a:outerShdw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51"/>
            <p:cNvSpPr/>
            <p:nvPr/>
          </p:nvSpPr>
          <p:spPr>
            <a:xfrm>
              <a:off x="3573144" y="2234094"/>
              <a:ext cx="284323" cy="353319"/>
            </a:xfrm>
            <a:custGeom>
              <a:avLst/>
              <a:gdLst/>
              <a:ahLst/>
              <a:cxnLst/>
              <a:rect l="l" t="t" r="r" b="b"/>
              <a:pathLst>
                <a:path w="15676" h="19480" extrusionOk="0">
                  <a:moveTo>
                    <a:pt x="5272" y="154"/>
                  </a:moveTo>
                  <a:cubicBezTo>
                    <a:pt x="5270" y="154"/>
                    <a:pt x="5269" y="157"/>
                    <a:pt x="5269" y="163"/>
                  </a:cubicBezTo>
                  <a:cubicBezTo>
                    <a:pt x="5273" y="167"/>
                    <a:pt x="5278" y="170"/>
                    <a:pt x="5286" y="172"/>
                  </a:cubicBezTo>
                  <a:lnTo>
                    <a:pt x="5286" y="172"/>
                  </a:lnTo>
                  <a:cubicBezTo>
                    <a:pt x="5280" y="161"/>
                    <a:pt x="5275" y="154"/>
                    <a:pt x="5272" y="154"/>
                  </a:cubicBezTo>
                  <a:close/>
                  <a:moveTo>
                    <a:pt x="6179" y="1"/>
                  </a:moveTo>
                  <a:cubicBezTo>
                    <a:pt x="5984" y="1"/>
                    <a:pt x="5887" y="163"/>
                    <a:pt x="5659" y="163"/>
                  </a:cubicBezTo>
                  <a:cubicBezTo>
                    <a:pt x="5529" y="163"/>
                    <a:pt x="5413" y="178"/>
                    <a:pt x="5341" y="178"/>
                  </a:cubicBezTo>
                  <a:cubicBezTo>
                    <a:pt x="5318" y="178"/>
                    <a:pt x="5299" y="176"/>
                    <a:pt x="5286" y="172"/>
                  </a:cubicBezTo>
                  <a:lnTo>
                    <a:pt x="5286" y="172"/>
                  </a:lnTo>
                  <a:cubicBezTo>
                    <a:pt x="5315" y="233"/>
                    <a:pt x="5359" y="431"/>
                    <a:pt x="5236" y="554"/>
                  </a:cubicBezTo>
                  <a:cubicBezTo>
                    <a:pt x="5074" y="716"/>
                    <a:pt x="4781" y="944"/>
                    <a:pt x="5041" y="1334"/>
                  </a:cubicBezTo>
                  <a:cubicBezTo>
                    <a:pt x="5334" y="1757"/>
                    <a:pt x="5366" y="1822"/>
                    <a:pt x="5041" y="2049"/>
                  </a:cubicBezTo>
                  <a:cubicBezTo>
                    <a:pt x="4716" y="2245"/>
                    <a:pt x="3968" y="2472"/>
                    <a:pt x="4131" y="3350"/>
                  </a:cubicBezTo>
                  <a:cubicBezTo>
                    <a:pt x="4293" y="4196"/>
                    <a:pt x="3936" y="4846"/>
                    <a:pt x="3936" y="4846"/>
                  </a:cubicBezTo>
                  <a:cubicBezTo>
                    <a:pt x="3936" y="4846"/>
                    <a:pt x="3871" y="4875"/>
                    <a:pt x="3809" y="4875"/>
                  </a:cubicBezTo>
                  <a:cubicBezTo>
                    <a:pt x="3739" y="4875"/>
                    <a:pt x="3673" y="4839"/>
                    <a:pt x="3708" y="4684"/>
                  </a:cubicBezTo>
                  <a:lnTo>
                    <a:pt x="3708" y="4684"/>
                  </a:lnTo>
                  <a:cubicBezTo>
                    <a:pt x="3708" y="4684"/>
                    <a:pt x="3621" y="4717"/>
                    <a:pt x="3531" y="4717"/>
                  </a:cubicBezTo>
                  <a:cubicBezTo>
                    <a:pt x="3424" y="4717"/>
                    <a:pt x="3315" y="4669"/>
                    <a:pt x="3350" y="4456"/>
                  </a:cubicBezTo>
                  <a:cubicBezTo>
                    <a:pt x="3383" y="4098"/>
                    <a:pt x="3675" y="3253"/>
                    <a:pt x="3513" y="3123"/>
                  </a:cubicBezTo>
                  <a:cubicBezTo>
                    <a:pt x="3498" y="3111"/>
                    <a:pt x="3482" y="3106"/>
                    <a:pt x="3466" y="3106"/>
                  </a:cubicBezTo>
                  <a:cubicBezTo>
                    <a:pt x="3345" y="3106"/>
                    <a:pt x="3205" y="3405"/>
                    <a:pt x="3090" y="3578"/>
                  </a:cubicBezTo>
                  <a:cubicBezTo>
                    <a:pt x="2960" y="3773"/>
                    <a:pt x="2440" y="4196"/>
                    <a:pt x="2375" y="4423"/>
                  </a:cubicBezTo>
                  <a:cubicBezTo>
                    <a:pt x="2310" y="4619"/>
                    <a:pt x="1984" y="5171"/>
                    <a:pt x="1464" y="5334"/>
                  </a:cubicBezTo>
                  <a:cubicBezTo>
                    <a:pt x="944" y="5497"/>
                    <a:pt x="521" y="5887"/>
                    <a:pt x="879" y="6732"/>
                  </a:cubicBezTo>
                  <a:cubicBezTo>
                    <a:pt x="1236" y="7545"/>
                    <a:pt x="1041" y="7936"/>
                    <a:pt x="879" y="8228"/>
                  </a:cubicBezTo>
                  <a:cubicBezTo>
                    <a:pt x="749" y="8521"/>
                    <a:pt x="358" y="9204"/>
                    <a:pt x="619" y="9757"/>
                  </a:cubicBezTo>
                  <a:cubicBezTo>
                    <a:pt x="619" y="9757"/>
                    <a:pt x="749" y="9984"/>
                    <a:pt x="684" y="10277"/>
                  </a:cubicBezTo>
                  <a:cubicBezTo>
                    <a:pt x="651" y="10570"/>
                    <a:pt x="814" y="11220"/>
                    <a:pt x="1009" y="11545"/>
                  </a:cubicBezTo>
                  <a:cubicBezTo>
                    <a:pt x="1236" y="11838"/>
                    <a:pt x="1854" y="12651"/>
                    <a:pt x="1887" y="12879"/>
                  </a:cubicBezTo>
                  <a:cubicBezTo>
                    <a:pt x="1952" y="13074"/>
                    <a:pt x="2049" y="13074"/>
                    <a:pt x="2017" y="13854"/>
                  </a:cubicBezTo>
                  <a:cubicBezTo>
                    <a:pt x="1952" y="14667"/>
                    <a:pt x="2082" y="15285"/>
                    <a:pt x="1952" y="16130"/>
                  </a:cubicBezTo>
                  <a:cubicBezTo>
                    <a:pt x="1789" y="17008"/>
                    <a:pt x="1822" y="17626"/>
                    <a:pt x="1139" y="18342"/>
                  </a:cubicBezTo>
                  <a:cubicBezTo>
                    <a:pt x="586" y="18927"/>
                    <a:pt x="228" y="19220"/>
                    <a:pt x="1" y="19480"/>
                  </a:cubicBezTo>
                  <a:lnTo>
                    <a:pt x="7513" y="19057"/>
                  </a:lnTo>
                  <a:lnTo>
                    <a:pt x="7610" y="19317"/>
                  </a:lnTo>
                  <a:lnTo>
                    <a:pt x="13529" y="18830"/>
                  </a:lnTo>
                  <a:cubicBezTo>
                    <a:pt x="13529" y="18602"/>
                    <a:pt x="13789" y="18244"/>
                    <a:pt x="13952" y="18049"/>
                  </a:cubicBezTo>
                  <a:cubicBezTo>
                    <a:pt x="14082" y="17854"/>
                    <a:pt x="14277" y="17594"/>
                    <a:pt x="14277" y="17301"/>
                  </a:cubicBezTo>
                  <a:cubicBezTo>
                    <a:pt x="14277" y="16976"/>
                    <a:pt x="14374" y="16748"/>
                    <a:pt x="14504" y="16553"/>
                  </a:cubicBezTo>
                  <a:cubicBezTo>
                    <a:pt x="14602" y="16358"/>
                    <a:pt x="14797" y="15773"/>
                    <a:pt x="14797" y="15545"/>
                  </a:cubicBezTo>
                  <a:cubicBezTo>
                    <a:pt x="14797" y="15350"/>
                    <a:pt x="14439" y="14992"/>
                    <a:pt x="14569" y="14732"/>
                  </a:cubicBezTo>
                  <a:cubicBezTo>
                    <a:pt x="14618" y="14586"/>
                    <a:pt x="14708" y="14537"/>
                    <a:pt x="14793" y="14537"/>
                  </a:cubicBezTo>
                  <a:cubicBezTo>
                    <a:pt x="14878" y="14537"/>
                    <a:pt x="14960" y="14586"/>
                    <a:pt x="14992" y="14635"/>
                  </a:cubicBezTo>
                  <a:cubicBezTo>
                    <a:pt x="15015" y="14657"/>
                    <a:pt x="15068" y="14676"/>
                    <a:pt x="15131" y="14676"/>
                  </a:cubicBezTo>
                  <a:cubicBezTo>
                    <a:pt x="15251" y="14676"/>
                    <a:pt x="15405" y="14609"/>
                    <a:pt x="15447" y="14374"/>
                  </a:cubicBezTo>
                  <a:cubicBezTo>
                    <a:pt x="15480" y="14017"/>
                    <a:pt x="15675" y="13626"/>
                    <a:pt x="15610" y="13301"/>
                  </a:cubicBezTo>
                  <a:cubicBezTo>
                    <a:pt x="15578" y="13009"/>
                    <a:pt x="15513" y="12651"/>
                    <a:pt x="15317" y="12423"/>
                  </a:cubicBezTo>
                  <a:cubicBezTo>
                    <a:pt x="15155" y="12196"/>
                    <a:pt x="15252" y="11773"/>
                    <a:pt x="15220" y="11708"/>
                  </a:cubicBezTo>
                  <a:cubicBezTo>
                    <a:pt x="15220" y="11610"/>
                    <a:pt x="15122" y="10927"/>
                    <a:pt x="14992" y="10407"/>
                  </a:cubicBezTo>
                  <a:cubicBezTo>
                    <a:pt x="14830" y="9919"/>
                    <a:pt x="14472" y="8879"/>
                    <a:pt x="14147" y="8391"/>
                  </a:cubicBezTo>
                  <a:cubicBezTo>
                    <a:pt x="13914" y="8018"/>
                    <a:pt x="13464" y="7629"/>
                    <a:pt x="13025" y="7629"/>
                  </a:cubicBezTo>
                  <a:cubicBezTo>
                    <a:pt x="12850" y="7629"/>
                    <a:pt x="12678" y="7690"/>
                    <a:pt x="12521" y="7838"/>
                  </a:cubicBezTo>
                  <a:cubicBezTo>
                    <a:pt x="12521" y="7838"/>
                    <a:pt x="12261" y="8163"/>
                    <a:pt x="12163" y="8163"/>
                  </a:cubicBezTo>
                  <a:lnTo>
                    <a:pt x="11448" y="8163"/>
                  </a:lnTo>
                  <a:cubicBezTo>
                    <a:pt x="11448" y="8163"/>
                    <a:pt x="11415" y="8456"/>
                    <a:pt x="11513" y="8586"/>
                  </a:cubicBezTo>
                  <a:cubicBezTo>
                    <a:pt x="11578" y="8716"/>
                    <a:pt x="11578" y="8879"/>
                    <a:pt x="11513" y="9009"/>
                  </a:cubicBezTo>
                  <a:cubicBezTo>
                    <a:pt x="11415" y="9139"/>
                    <a:pt x="11220" y="9301"/>
                    <a:pt x="11090" y="9431"/>
                  </a:cubicBezTo>
                  <a:cubicBezTo>
                    <a:pt x="10927" y="9594"/>
                    <a:pt x="10895" y="9594"/>
                    <a:pt x="10830" y="9757"/>
                  </a:cubicBezTo>
                  <a:cubicBezTo>
                    <a:pt x="10778" y="9886"/>
                    <a:pt x="10665" y="10055"/>
                    <a:pt x="10475" y="10055"/>
                  </a:cubicBezTo>
                  <a:cubicBezTo>
                    <a:pt x="10425" y="10055"/>
                    <a:pt x="10370" y="10044"/>
                    <a:pt x="10309" y="10017"/>
                  </a:cubicBezTo>
                  <a:cubicBezTo>
                    <a:pt x="10049" y="9887"/>
                    <a:pt x="9399" y="9529"/>
                    <a:pt x="9464" y="8944"/>
                  </a:cubicBezTo>
                  <a:cubicBezTo>
                    <a:pt x="9561" y="8391"/>
                    <a:pt x="9952" y="8033"/>
                    <a:pt x="10082" y="8033"/>
                  </a:cubicBezTo>
                  <a:cubicBezTo>
                    <a:pt x="10244" y="8033"/>
                    <a:pt x="10472" y="8066"/>
                    <a:pt x="10472" y="8066"/>
                  </a:cubicBezTo>
                  <a:lnTo>
                    <a:pt x="10765" y="7740"/>
                  </a:lnTo>
                  <a:cubicBezTo>
                    <a:pt x="10765" y="7740"/>
                    <a:pt x="10635" y="7415"/>
                    <a:pt x="10797" y="7090"/>
                  </a:cubicBezTo>
                  <a:cubicBezTo>
                    <a:pt x="10960" y="6797"/>
                    <a:pt x="11285" y="6114"/>
                    <a:pt x="11252" y="5789"/>
                  </a:cubicBezTo>
                  <a:cubicBezTo>
                    <a:pt x="11220" y="5497"/>
                    <a:pt x="11057" y="4846"/>
                    <a:pt x="10927" y="4488"/>
                  </a:cubicBezTo>
                  <a:cubicBezTo>
                    <a:pt x="10797" y="4131"/>
                    <a:pt x="10732" y="3903"/>
                    <a:pt x="10602" y="3643"/>
                  </a:cubicBezTo>
                  <a:cubicBezTo>
                    <a:pt x="10466" y="3425"/>
                    <a:pt x="10398" y="2932"/>
                    <a:pt x="10514" y="2932"/>
                  </a:cubicBezTo>
                  <a:cubicBezTo>
                    <a:pt x="10536" y="2932"/>
                    <a:pt x="10565" y="2951"/>
                    <a:pt x="10602" y="2993"/>
                  </a:cubicBezTo>
                  <a:cubicBezTo>
                    <a:pt x="10744" y="3134"/>
                    <a:pt x="10914" y="3247"/>
                    <a:pt x="11014" y="3247"/>
                  </a:cubicBezTo>
                  <a:cubicBezTo>
                    <a:pt x="11097" y="3247"/>
                    <a:pt x="11131" y="3168"/>
                    <a:pt x="11057" y="2960"/>
                  </a:cubicBezTo>
                  <a:cubicBezTo>
                    <a:pt x="10862" y="2472"/>
                    <a:pt x="10862" y="2440"/>
                    <a:pt x="10830" y="2310"/>
                  </a:cubicBezTo>
                  <a:cubicBezTo>
                    <a:pt x="10765" y="2180"/>
                    <a:pt x="10732" y="2017"/>
                    <a:pt x="10570" y="1887"/>
                  </a:cubicBezTo>
                  <a:cubicBezTo>
                    <a:pt x="10407" y="1789"/>
                    <a:pt x="10179" y="1497"/>
                    <a:pt x="10147" y="1432"/>
                  </a:cubicBezTo>
                  <a:cubicBezTo>
                    <a:pt x="10137" y="1413"/>
                    <a:pt x="10111" y="1405"/>
                    <a:pt x="10075" y="1405"/>
                  </a:cubicBezTo>
                  <a:cubicBezTo>
                    <a:pt x="9989" y="1405"/>
                    <a:pt x="9849" y="1451"/>
                    <a:pt x="9757" y="1497"/>
                  </a:cubicBezTo>
                  <a:cubicBezTo>
                    <a:pt x="9704" y="1531"/>
                    <a:pt x="9615" y="1566"/>
                    <a:pt x="9508" y="1566"/>
                  </a:cubicBezTo>
                  <a:cubicBezTo>
                    <a:pt x="9416" y="1566"/>
                    <a:pt x="9310" y="1540"/>
                    <a:pt x="9204" y="1464"/>
                  </a:cubicBezTo>
                  <a:cubicBezTo>
                    <a:pt x="8944" y="1269"/>
                    <a:pt x="8651" y="1139"/>
                    <a:pt x="8391" y="1139"/>
                  </a:cubicBezTo>
                  <a:cubicBezTo>
                    <a:pt x="8131" y="1139"/>
                    <a:pt x="7773" y="1074"/>
                    <a:pt x="7773" y="1074"/>
                  </a:cubicBezTo>
                  <a:cubicBezTo>
                    <a:pt x="7773" y="1074"/>
                    <a:pt x="7638" y="940"/>
                    <a:pt x="7492" y="940"/>
                  </a:cubicBezTo>
                  <a:cubicBezTo>
                    <a:pt x="7477" y="940"/>
                    <a:pt x="7462" y="941"/>
                    <a:pt x="7448" y="944"/>
                  </a:cubicBezTo>
                  <a:cubicBezTo>
                    <a:pt x="7419" y="944"/>
                    <a:pt x="7391" y="945"/>
                    <a:pt x="7364" y="945"/>
                  </a:cubicBezTo>
                  <a:cubicBezTo>
                    <a:pt x="7268" y="945"/>
                    <a:pt x="7169" y="926"/>
                    <a:pt x="6992" y="749"/>
                  </a:cubicBezTo>
                  <a:cubicBezTo>
                    <a:pt x="6797" y="521"/>
                    <a:pt x="6375" y="1"/>
                    <a:pt x="6179" y="1"/>
                  </a:cubicBezTo>
                  <a:close/>
                </a:path>
              </a:pathLst>
            </a:custGeom>
            <a:solidFill>
              <a:schemeClr val="accent3"/>
            </a:solidFill>
            <a:ln w="28575" cap="flat" cmpd="sng">
              <a:solidFill>
                <a:schemeClr val="accent1"/>
              </a:solidFill>
              <a:prstDash val="solid"/>
              <a:round/>
              <a:headEnd type="none" w="sm" len="sm"/>
              <a:tailEnd type="none" w="sm" len="sm"/>
            </a:ln>
            <a:effectLst>
              <a:outerShdw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51"/>
            <p:cNvSpPr/>
            <p:nvPr/>
          </p:nvSpPr>
          <p:spPr>
            <a:xfrm>
              <a:off x="2035465" y="2244722"/>
              <a:ext cx="479556" cy="396377"/>
            </a:xfrm>
            <a:custGeom>
              <a:avLst/>
              <a:gdLst/>
              <a:ahLst/>
              <a:cxnLst/>
              <a:rect l="l" t="t" r="r" b="b"/>
              <a:pathLst>
                <a:path w="26440" h="21854" extrusionOk="0">
                  <a:moveTo>
                    <a:pt x="3936" y="0"/>
                  </a:moveTo>
                  <a:lnTo>
                    <a:pt x="3351" y="2407"/>
                  </a:lnTo>
                  <a:lnTo>
                    <a:pt x="3416" y="2407"/>
                  </a:lnTo>
                  <a:lnTo>
                    <a:pt x="879" y="13756"/>
                  </a:lnTo>
                  <a:lnTo>
                    <a:pt x="1" y="18309"/>
                  </a:lnTo>
                  <a:lnTo>
                    <a:pt x="6960" y="19642"/>
                  </a:lnTo>
                  <a:lnTo>
                    <a:pt x="7188" y="19674"/>
                  </a:lnTo>
                  <a:lnTo>
                    <a:pt x="24456" y="21853"/>
                  </a:lnTo>
                  <a:lnTo>
                    <a:pt x="24456" y="21723"/>
                  </a:lnTo>
                  <a:cubicBezTo>
                    <a:pt x="24358" y="20943"/>
                    <a:pt x="25366" y="12715"/>
                    <a:pt x="25366" y="12715"/>
                  </a:cubicBezTo>
                  <a:lnTo>
                    <a:pt x="26439" y="3447"/>
                  </a:lnTo>
                  <a:lnTo>
                    <a:pt x="26439" y="3447"/>
                  </a:lnTo>
                  <a:cubicBezTo>
                    <a:pt x="26423" y="3463"/>
                    <a:pt x="26403" y="3470"/>
                    <a:pt x="26382" y="3470"/>
                  </a:cubicBezTo>
                  <a:cubicBezTo>
                    <a:pt x="26317" y="3470"/>
                    <a:pt x="26244" y="3415"/>
                    <a:pt x="26244" y="3415"/>
                  </a:cubicBezTo>
                  <a:lnTo>
                    <a:pt x="3936" y="0"/>
                  </a:lnTo>
                  <a:close/>
                </a:path>
              </a:pathLst>
            </a:custGeom>
            <a:solidFill>
              <a:schemeClr val="accent3"/>
            </a:solidFill>
            <a:ln w="28575" cap="flat" cmpd="sng">
              <a:solidFill>
                <a:schemeClr val="accent1"/>
              </a:solidFill>
              <a:prstDash val="solid"/>
              <a:round/>
              <a:headEnd type="none" w="sm" len="sm"/>
              <a:tailEnd type="none" w="sm" len="sm"/>
            </a:ln>
            <a:effectLst>
              <a:outerShdw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51"/>
            <p:cNvSpPr/>
            <p:nvPr/>
          </p:nvSpPr>
          <p:spPr>
            <a:xfrm>
              <a:off x="3025791" y="2708806"/>
              <a:ext cx="443571" cy="370531"/>
            </a:xfrm>
            <a:custGeom>
              <a:avLst/>
              <a:gdLst/>
              <a:ahLst/>
              <a:cxnLst/>
              <a:rect l="l" t="t" r="r" b="b"/>
              <a:pathLst>
                <a:path w="24456" h="20429" extrusionOk="0">
                  <a:moveTo>
                    <a:pt x="13156" y="1"/>
                  </a:moveTo>
                  <a:cubicBezTo>
                    <a:pt x="13105" y="1"/>
                    <a:pt x="13073" y="6"/>
                    <a:pt x="13073" y="6"/>
                  </a:cubicBezTo>
                  <a:lnTo>
                    <a:pt x="98" y="201"/>
                  </a:lnTo>
                  <a:cubicBezTo>
                    <a:pt x="326" y="429"/>
                    <a:pt x="196" y="624"/>
                    <a:pt x="98" y="884"/>
                  </a:cubicBezTo>
                  <a:cubicBezTo>
                    <a:pt x="0" y="1177"/>
                    <a:pt x="163" y="1274"/>
                    <a:pt x="423" y="1599"/>
                  </a:cubicBezTo>
                  <a:cubicBezTo>
                    <a:pt x="683" y="1925"/>
                    <a:pt x="651" y="2477"/>
                    <a:pt x="651" y="2477"/>
                  </a:cubicBezTo>
                  <a:cubicBezTo>
                    <a:pt x="651" y="2477"/>
                    <a:pt x="2570" y="3421"/>
                    <a:pt x="2602" y="3973"/>
                  </a:cubicBezTo>
                  <a:cubicBezTo>
                    <a:pt x="2602" y="4494"/>
                    <a:pt x="2082" y="4331"/>
                    <a:pt x="2082" y="5404"/>
                  </a:cubicBezTo>
                  <a:cubicBezTo>
                    <a:pt x="2082" y="6477"/>
                    <a:pt x="3057" y="6933"/>
                    <a:pt x="3057" y="6933"/>
                  </a:cubicBezTo>
                  <a:lnTo>
                    <a:pt x="3317" y="16623"/>
                  </a:lnTo>
                  <a:lnTo>
                    <a:pt x="3285" y="19127"/>
                  </a:lnTo>
                  <a:lnTo>
                    <a:pt x="20195" y="18640"/>
                  </a:lnTo>
                  <a:cubicBezTo>
                    <a:pt x="20195" y="18640"/>
                    <a:pt x="20228" y="18900"/>
                    <a:pt x="20358" y="19095"/>
                  </a:cubicBezTo>
                  <a:cubicBezTo>
                    <a:pt x="20520" y="19258"/>
                    <a:pt x="20553" y="19388"/>
                    <a:pt x="20423" y="19615"/>
                  </a:cubicBezTo>
                  <a:cubicBezTo>
                    <a:pt x="20293" y="19875"/>
                    <a:pt x="20293" y="20428"/>
                    <a:pt x="20650" y="20428"/>
                  </a:cubicBezTo>
                  <a:cubicBezTo>
                    <a:pt x="21008" y="20428"/>
                    <a:pt x="22276" y="20266"/>
                    <a:pt x="22276" y="20266"/>
                  </a:cubicBezTo>
                  <a:cubicBezTo>
                    <a:pt x="22276" y="20266"/>
                    <a:pt x="22537" y="19908"/>
                    <a:pt x="22537" y="19518"/>
                  </a:cubicBezTo>
                  <a:cubicBezTo>
                    <a:pt x="22537" y="19127"/>
                    <a:pt x="22634" y="18802"/>
                    <a:pt x="22634" y="18737"/>
                  </a:cubicBezTo>
                  <a:cubicBezTo>
                    <a:pt x="22634" y="18710"/>
                    <a:pt x="22634" y="18622"/>
                    <a:pt x="22634" y="18412"/>
                  </a:cubicBezTo>
                  <a:cubicBezTo>
                    <a:pt x="22634" y="18064"/>
                    <a:pt x="22817" y="18014"/>
                    <a:pt x="22921" y="18014"/>
                  </a:cubicBezTo>
                  <a:cubicBezTo>
                    <a:pt x="22963" y="18014"/>
                    <a:pt x="22992" y="18022"/>
                    <a:pt x="22992" y="18022"/>
                  </a:cubicBezTo>
                  <a:lnTo>
                    <a:pt x="23512" y="18054"/>
                  </a:lnTo>
                  <a:cubicBezTo>
                    <a:pt x="24455" y="17859"/>
                    <a:pt x="24228" y="16558"/>
                    <a:pt x="23935" y="16363"/>
                  </a:cubicBezTo>
                  <a:cubicBezTo>
                    <a:pt x="23642" y="16201"/>
                    <a:pt x="22732" y="15518"/>
                    <a:pt x="22537" y="15063"/>
                  </a:cubicBezTo>
                  <a:cubicBezTo>
                    <a:pt x="22341" y="14607"/>
                    <a:pt x="22439" y="13827"/>
                    <a:pt x="22309" y="13372"/>
                  </a:cubicBezTo>
                  <a:cubicBezTo>
                    <a:pt x="22146" y="12916"/>
                    <a:pt x="21854" y="12494"/>
                    <a:pt x="21593" y="12494"/>
                  </a:cubicBezTo>
                  <a:cubicBezTo>
                    <a:pt x="21301" y="12494"/>
                    <a:pt x="21008" y="12168"/>
                    <a:pt x="21008" y="12168"/>
                  </a:cubicBezTo>
                  <a:cubicBezTo>
                    <a:pt x="21008" y="12168"/>
                    <a:pt x="19935" y="10998"/>
                    <a:pt x="19480" y="10477"/>
                  </a:cubicBezTo>
                  <a:cubicBezTo>
                    <a:pt x="18992" y="9990"/>
                    <a:pt x="19447" y="9892"/>
                    <a:pt x="19447" y="9892"/>
                  </a:cubicBezTo>
                  <a:cubicBezTo>
                    <a:pt x="19447" y="9892"/>
                    <a:pt x="20033" y="9437"/>
                    <a:pt x="19837" y="8494"/>
                  </a:cubicBezTo>
                  <a:cubicBezTo>
                    <a:pt x="19638" y="7668"/>
                    <a:pt x="19189" y="7440"/>
                    <a:pt x="18797" y="7440"/>
                  </a:cubicBezTo>
                  <a:cubicBezTo>
                    <a:pt x="18741" y="7440"/>
                    <a:pt x="18687" y="7445"/>
                    <a:pt x="18634" y="7453"/>
                  </a:cubicBezTo>
                  <a:cubicBezTo>
                    <a:pt x="18590" y="7460"/>
                    <a:pt x="18547" y="7463"/>
                    <a:pt x="18504" y="7463"/>
                  </a:cubicBezTo>
                  <a:cubicBezTo>
                    <a:pt x="18134" y="7463"/>
                    <a:pt x="17818" y="7221"/>
                    <a:pt x="17789" y="6900"/>
                  </a:cubicBezTo>
                  <a:cubicBezTo>
                    <a:pt x="17789" y="6542"/>
                    <a:pt x="17626" y="6152"/>
                    <a:pt x="17236" y="5990"/>
                  </a:cubicBezTo>
                  <a:cubicBezTo>
                    <a:pt x="16846" y="5794"/>
                    <a:pt x="16846" y="5274"/>
                    <a:pt x="16846" y="5274"/>
                  </a:cubicBezTo>
                  <a:cubicBezTo>
                    <a:pt x="16846" y="5274"/>
                    <a:pt x="16195" y="4981"/>
                    <a:pt x="15968" y="4884"/>
                  </a:cubicBezTo>
                  <a:cubicBezTo>
                    <a:pt x="15707" y="4786"/>
                    <a:pt x="15447" y="4461"/>
                    <a:pt x="15090" y="4169"/>
                  </a:cubicBezTo>
                  <a:cubicBezTo>
                    <a:pt x="14732" y="3876"/>
                    <a:pt x="15220" y="3193"/>
                    <a:pt x="15155" y="2738"/>
                  </a:cubicBezTo>
                  <a:cubicBezTo>
                    <a:pt x="15090" y="2282"/>
                    <a:pt x="14829" y="1404"/>
                    <a:pt x="14829" y="1404"/>
                  </a:cubicBezTo>
                  <a:cubicBezTo>
                    <a:pt x="14667" y="1404"/>
                    <a:pt x="14537" y="1177"/>
                    <a:pt x="14472" y="982"/>
                  </a:cubicBezTo>
                  <a:cubicBezTo>
                    <a:pt x="14407" y="754"/>
                    <a:pt x="14407" y="656"/>
                    <a:pt x="14146" y="656"/>
                  </a:cubicBezTo>
                  <a:cubicBezTo>
                    <a:pt x="13919" y="656"/>
                    <a:pt x="13886" y="591"/>
                    <a:pt x="13691" y="266"/>
                  </a:cubicBezTo>
                  <a:cubicBezTo>
                    <a:pt x="13529" y="34"/>
                    <a:pt x="13283" y="1"/>
                    <a:pt x="13156" y="1"/>
                  </a:cubicBezTo>
                  <a:close/>
                </a:path>
              </a:pathLst>
            </a:custGeom>
            <a:solidFill>
              <a:schemeClr val="accent3"/>
            </a:solidFill>
            <a:ln w="28575" cap="flat" cmpd="sng">
              <a:solidFill>
                <a:schemeClr val="accent1"/>
              </a:solidFill>
              <a:prstDash val="solid"/>
              <a:round/>
              <a:headEnd type="none" w="sm" len="sm"/>
              <a:tailEnd type="none" w="sm" len="sm"/>
            </a:ln>
            <a:effectLst>
              <a:outerShdw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51"/>
            <p:cNvSpPr/>
            <p:nvPr/>
          </p:nvSpPr>
          <p:spPr>
            <a:xfrm>
              <a:off x="2477838" y="2475340"/>
              <a:ext cx="560358" cy="278792"/>
            </a:xfrm>
            <a:custGeom>
              <a:avLst/>
              <a:gdLst/>
              <a:ahLst/>
              <a:cxnLst/>
              <a:rect l="l" t="t" r="r" b="b"/>
              <a:pathLst>
                <a:path w="30895" h="15371" extrusionOk="0">
                  <a:moveTo>
                    <a:pt x="1009" y="0"/>
                  </a:moveTo>
                  <a:cubicBezTo>
                    <a:pt x="1009" y="0"/>
                    <a:pt x="1" y="8228"/>
                    <a:pt x="66" y="9008"/>
                  </a:cubicBezTo>
                  <a:lnTo>
                    <a:pt x="66" y="9138"/>
                  </a:lnTo>
                  <a:lnTo>
                    <a:pt x="7285" y="10049"/>
                  </a:lnTo>
                  <a:lnTo>
                    <a:pt x="6862" y="14309"/>
                  </a:lnTo>
                  <a:cubicBezTo>
                    <a:pt x="7013" y="14309"/>
                    <a:pt x="22668" y="15370"/>
                    <a:pt x="29437" y="15370"/>
                  </a:cubicBezTo>
                  <a:cubicBezTo>
                    <a:pt x="29971" y="15370"/>
                    <a:pt x="30450" y="15364"/>
                    <a:pt x="30862" y="15349"/>
                  </a:cubicBezTo>
                  <a:cubicBezTo>
                    <a:pt x="30862" y="15349"/>
                    <a:pt x="30894" y="14797"/>
                    <a:pt x="30634" y="14471"/>
                  </a:cubicBezTo>
                  <a:cubicBezTo>
                    <a:pt x="30374" y="14146"/>
                    <a:pt x="30211" y="14016"/>
                    <a:pt x="30309" y="13756"/>
                  </a:cubicBezTo>
                  <a:cubicBezTo>
                    <a:pt x="30407" y="13496"/>
                    <a:pt x="30537" y="13301"/>
                    <a:pt x="30309" y="13041"/>
                  </a:cubicBezTo>
                  <a:cubicBezTo>
                    <a:pt x="30276" y="13041"/>
                    <a:pt x="30244" y="13008"/>
                    <a:pt x="30211" y="12976"/>
                  </a:cubicBezTo>
                  <a:cubicBezTo>
                    <a:pt x="29854" y="12715"/>
                    <a:pt x="29301" y="12390"/>
                    <a:pt x="29301" y="11252"/>
                  </a:cubicBezTo>
                  <a:cubicBezTo>
                    <a:pt x="29301" y="10146"/>
                    <a:pt x="29333" y="9268"/>
                    <a:pt x="28943" y="8911"/>
                  </a:cubicBezTo>
                  <a:cubicBezTo>
                    <a:pt x="28585" y="8585"/>
                    <a:pt x="28520" y="7090"/>
                    <a:pt x="28520" y="7090"/>
                  </a:cubicBezTo>
                  <a:cubicBezTo>
                    <a:pt x="28520" y="7090"/>
                    <a:pt x="28455" y="6537"/>
                    <a:pt x="28163" y="6407"/>
                  </a:cubicBezTo>
                  <a:cubicBezTo>
                    <a:pt x="28163" y="6407"/>
                    <a:pt x="28065" y="6309"/>
                    <a:pt x="28065" y="5854"/>
                  </a:cubicBezTo>
                  <a:cubicBezTo>
                    <a:pt x="28065" y="5431"/>
                    <a:pt x="27447" y="4716"/>
                    <a:pt x="27447" y="4716"/>
                  </a:cubicBezTo>
                  <a:cubicBezTo>
                    <a:pt x="27447" y="4716"/>
                    <a:pt x="27480" y="4000"/>
                    <a:pt x="27382" y="3935"/>
                  </a:cubicBezTo>
                  <a:cubicBezTo>
                    <a:pt x="27285" y="3838"/>
                    <a:pt x="25203" y="2862"/>
                    <a:pt x="25203" y="2862"/>
                  </a:cubicBezTo>
                  <a:cubicBezTo>
                    <a:pt x="25203" y="2862"/>
                    <a:pt x="24553" y="2829"/>
                    <a:pt x="24228" y="2797"/>
                  </a:cubicBezTo>
                  <a:cubicBezTo>
                    <a:pt x="23999" y="2755"/>
                    <a:pt x="23757" y="2594"/>
                    <a:pt x="23407" y="2594"/>
                  </a:cubicBezTo>
                  <a:cubicBezTo>
                    <a:pt x="23211" y="2594"/>
                    <a:pt x="22980" y="2645"/>
                    <a:pt x="22699" y="2797"/>
                  </a:cubicBezTo>
                  <a:cubicBezTo>
                    <a:pt x="22176" y="3048"/>
                    <a:pt x="21747" y="3178"/>
                    <a:pt x="21421" y="3178"/>
                  </a:cubicBezTo>
                  <a:cubicBezTo>
                    <a:pt x="21241" y="3178"/>
                    <a:pt x="21092" y="3138"/>
                    <a:pt x="20976" y="3057"/>
                  </a:cubicBezTo>
                  <a:cubicBezTo>
                    <a:pt x="20683" y="2797"/>
                    <a:pt x="20033" y="2472"/>
                    <a:pt x="19740" y="2472"/>
                  </a:cubicBezTo>
                  <a:cubicBezTo>
                    <a:pt x="19382" y="2472"/>
                    <a:pt x="19025" y="2147"/>
                    <a:pt x="18602" y="2147"/>
                  </a:cubicBezTo>
                  <a:cubicBezTo>
                    <a:pt x="18212" y="2147"/>
                    <a:pt x="17561" y="1984"/>
                    <a:pt x="17236" y="1789"/>
                  </a:cubicBezTo>
                  <a:cubicBezTo>
                    <a:pt x="16943" y="1561"/>
                    <a:pt x="16781" y="1464"/>
                    <a:pt x="16456" y="1464"/>
                  </a:cubicBezTo>
                  <a:cubicBezTo>
                    <a:pt x="16130" y="1464"/>
                    <a:pt x="15578" y="1073"/>
                    <a:pt x="15578" y="1073"/>
                  </a:cubicBezTo>
                  <a:lnTo>
                    <a:pt x="1009" y="0"/>
                  </a:lnTo>
                  <a:close/>
                </a:path>
              </a:pathLst>
            </a:custGeom>
            <a:solidFill>
              <a:schemeClr val="accent3"/>
            </a:solidFill>
            <a:ln w="28575" cap="flat" cmpd="sng">
              <a:solidFill>
                <a:schemeClr val="accent1"/>
              </a:solidFill>
              <a:prstDash val="solid"/>
              <a:round/>
              <a:headEnd type="none" w="sm" len="sm"/>
              <a:tailEnd type="none" w="sm" len="sm"/>
            </a:ln>
            <a:effectLst>
              <a:outerShdw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51"/>
            <p:cNvSpPr/>
            <p:nvPr/>
          </p:nvSpPr>
          <p:spPr>
            <a:xfrm>
              <a:off x="3530086" y="3158344"/>
              <a:ext cx="259548" cy="421933"/>
            </a:xfrm>
            <a:custGeom>
              <a:avLst/>
              <a:gdLst/>
              <a:ahLst/>
              <a:cxnLst/>
              <a:rect l="l" t="t" r="r" b="b"/>
              <a:pathLst>
                <a:path w="14310" h="23263" extrusionOk="0">
                  <a:moveTo>
                    <a:pt x="10570" y="1"/>
                  </a:moveTo>
                  <a:cubicBezTo>
                    <a:pt x="6472" y="586"/>
                    <a:pt x="196" y="716"/>
                    <a:pt x="196" y="716"/>
                  </a:cubicBezTo>
                  <a:cubicBezTo>
                    <a:pt x="196" y="1074"/>
                    <a:pt x="521" y="1302"/>
                    <a:pt x="521" y="1302"/>
                  </a:cubicBezTo>
                  <a:lnTo>
                    <a:pt x="1" y="15740"/>
                  </a:lnTo>
                  <a:lnTo>
                    <a:pt x="489" y="22765"/>
                  </a:lnTo>
                  <a:cubicBezTo>
                    <a:pt x="814" y="22765"/>
                    <a:pt x="1009" y="22765"/>
                    <a:pt x="1139" y="22602"/>
                  </a:cubicBezTo>
                  <a:cubicBezTo>
                    <a:pt x="1171" y="22548"/>
                    <a:pt x="1204" y="22530"/>
                    <a:pt x="1239" y="22530"/>
                  </a:cubicBezTo>
                  <a:cubicBezTo>
                    <a:pt x="1309" y="22530"/>
                    <a:pt x="1388" y="22602"/>
                    <a:pt x="1497" y="22602"/>
                  </a:cubicBezTo>
                  <a:cubicBezTo>
                    <a:pt x="1510" y="22605"/>
                    <a:pt x="1526" y="22607"/>
                    <a:pt x="1543" y="22607"/>
                  </a:cubicBezTo>
                  <a:cubicBezTo>
                    <a:pt x="1691" y="22607"/>
                    <a:pt x="1952" y="22487"/>
                    <a:pt x="1952" y="22342"/>
                  </a:cubicBezTo>
                  <a:cubicBezTo>
                    <a:pt x="1952" y="22179"/>
                    <a:pt x="2017" y="22082"/>
                    <a:pt x="1887" y="21984"/>
                  </a:cubicBezTo>
                  <a:cubicBezTo>
                    <a:pt x="1757" y="21854"/>
                    <a:pt x="1822" y="21366"/>
                    <a:pt x="1822" y="21366"/>
                  </a:cubicBezTo>
                  <a:cubicBezTo>
                    <a:pt x="1822" y="21366"/>
                    <a:pt x="1724" y="21301"/>
                    <a:pt x="1854" y="21106"/>
                  </a:cubicBezTo>
                  <a:cubicBezTo>
                    <a:pt x="1984" y="20911"/>
                    <a:pt x="2017" y="20683"/>
                    <a:pt x="1789" y="20261"/>
                  </a:cubicBezTo>
                  <a:cubicBezTo>
                    <a:pt x="1594" y="19838"/>
                    <a:pt x="1529" y="19480"/>
                    <a:pt x="1919" y="19057"/>
                  </a:cubicBezTo>
                  <a:cubicBezTo>
                    <a:pt x="1919" y="19057"/>
                    <a:pt x="1984" y="18960"/>
                    <a:pt x="1984" y="18862"/>
                  </a:cubicBezTo>
                  <a:cubicBezTo>
                    <a:pt x="1984" y="18862"/>
                    <a:pt x="2049" y="19187"/>
                    <a:pt x="2115" y="19448"/>
                  </a:cubicBezTo>
                  <a:cubicBezTo>
                    <a:pt x="2212" y="19740"/>
                    <a:pt x="2440" y="20033"/>
                    <a:pt x="2440" y="20098"/>
                  </a:cubicBezTo>
                  <a:cubicBezTo>
                    <a:pt x="2440" y="20196"/>
                    <a:pt x="2212" y="20488"/>
                    <a:pt x="2245" y="20748"/>
                  </a:cubicBezTo>
                  <a:cubicBezTo>
                    <a:pt x="2310" y="21009"/>
                    <a:pt x="2765" y="21366"/>
                    <a:pt x="2765" y="21561"/>
                  </a:cubicBezTo>
                  <a:cubicBezTo>
                    <a:pt x="2765" y="21789"/>
                    <a:pt x="2732" y="22212"/>
                    <a:pt x="2895" y="22244"/>
                  </a:cubicBezTo>
                  <a:cubicBezTo>
                    <a:pt x="3090" y="22309"/>
                    <a:pt x="3350" y="22569"/>
                    <a:pt x="2830" y="22765"/>
                  </a:cubicBezTo>
                  <a:cubicBezTo>
                    <a:pt x="2310" y="22960"/>
                    <a:pt x="1887" y="23057"/>
                    <a:pt x="1887" y="23187"/>
                  </a:cubicBezTo>
                  <a:cubicBezTo>
                    <a:pt x="1901" y="23242"/>
                    <a:pt x="1972" y="23262"/>
                    <a:pt x="2066" y="23262"/>
                  </a:cubicBezTo>
                  <a:cubicBezTo>
                    <a:pt x="2193" y="23262"/>
                    <a:pt x="2360" y="23225"/>
                    <a:pt x="2472" y="23187"/>
                  </a:cubicBezTo>
                  <a:cubicBezTo>
                    <a:pt x="2667" y="23122"/>
                    <a:pt x="2765" y="23090"/>
                    <a:pt x="3058" y="23057"/>
                  </a:cubicBezTo>
                  <a:cubicBezTo>
                    <a:pt x="3350" y="22992"/>
                    <a:pt x="4131" y="22960"/>
                    <a:pt x="4196" y="22537"/>
                  </a:cubicBezTo>
                  <a:cubicBezTo>
                    <a:pt x="4196" y="22537"/>
                    <a:pt x="3806" y="22439"/>
                    <a:pt x="3806" y="22147"/>
                  </a:cubicBezTo>
                  <a:cubicBezTo>
                    <a:pt x="3806" y="21854"/>
                    <a:pt x="4391" y="21919"/>
                    <a:pt x="4391" y="21626"/>
                  </a:cubicBezTo>
                  <a:cubicBezTo>
                    <a:pt x="4358" y="21334"/>
                    <a:pt x="4066" y="21139"/>
                    <a:pt x="4066" y="20813"/>
                  </a:cubicBezTo>
                  <a:cubicBezTo>
                    <a:pt x="4066" y="20521"/>
                    <a:pt x="4163" y="19415"/>
                    <a:pt x="3773" y="19318"/>
                  </a:cubicBezTo>
                  <a:lnTo>
                    <a:pt x="13887" y="18667"/>
                  </a:lnTo>
                  <a:cubicBezTo>
                    <a:pt x="14017" y="17822"/>
                    <a:pt x="13561" y="16879"/>
                    <a:pt x="13366" y="15675"/>
                  </a:cubicBezTo>
                  <a:cubicBezTo>
                    <a:pt x="13204" y="14440"/>
                    <a:pt x="13431" y="13106"/>
                    <a:pt x="13887" y="12749"/>
                  </a:cubicBezTo>
                  <a:cubicBezTo>
                    <a:pt x="14309" y="12391"/>
                    <a:pt x="13984" y="11838"/>
                    <a:pt x="13984" y="11838"/>
                  </a:cubicBezTo>
                  <a:lnTo>
                    <a:pt x="12521" y="9171"/>
                  </a:lnTo>
                  <a:lnTo>
                    <a:pt x="10570" y="1"/>
                  </a:lnTo>
                  <a:close/>
                </a:path>
              </a:pathLst>
            </a:custGeom>
            <a:solidFill>
              <a:schemeClr val="accent3"/>
            </a:solidFill>
            <a:ln w="28575" cap="flat" cmpd="sng">
              <a:solidFill>
                <a:schemeClr val="accent1"/>
              </a:solidFill>
              <a:prstDash val="solid"/>
              <a:round/>
              <a:headEnd type="none" w="sm" len="sm"/>
              <a:tailEnd type="none" w="sm" len="sm"/>
            </a:ln>
            <a:effectLst>
              <a:outerShdw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51"/>
            <p:cNvSpPr/>
            <p:nvPr/>
          </p:nvSpPr>
          <p:spPr>
            <a:xfrm>
              <a:off x="3598518" y="3489825"/>
              <a:ext cx="592189" cy="478377"/>
            </a:xfrm>
            <a:custGeom>
              <a:avLst/>
              <a:gdLst/>
              <a:ahLst/>
              <a:cxnLst/>
              <a:rect l="l" t="t" r="r" b="b"/>
              <a:pathLst>
                <a:path w="32650" h="26375" extrusionOk="0">
                  <a:moveTo>
                    <a:pt x="22926" y="1"/>
                  </a:moveTo>
                  <a:cubicBezTo>
                    <a:pt x="22601" y="1"/>
                    <a:pt x="22666" y="586"/>
                    <a:pt x="22666" y="586"/>
                  </a:cubicBezTo>
                  <a:cubicBezTo>
                    <a:pt x="22666" y="586"/>
                    <a:pt x="22504" y="1562"/>
                    <a:pt x="22081" y="1692"/>
                  </a:cubicBezTo>
                  <a:cubicBezTo>
                    <a:pt x="22047" y="1702"/>
                    <a:pt x="22016" y="1707"/>
                    <a:pt x="21987" y="1707"/>
                  </a:cubicBezTo>
                  <a:cubicBezTo>
                    <a:pt x="21653" y="1707"/>
                    <a:pt x="21626" y="1074"/>
                    <a:pt x="21626" y="1074"/>
                  </a:cubicBezTo>
                  <a:lnTo>
                    <a:pt x="10797" y="1464"/>
                  </a:lnTo>
                  <a:lnTo>
                    <a:pt x="10114" y="424"/>
                  </a:lnTo>
                  <a:lnTo>
                    <a:pt x="0" y="1074"/>
                  </a:lnTo>
                  <a:cubicBezTo>
                    <a:pt x="390" y="1139"/>
                    <a:pt x="325" y="2245"/>
                    <a:pt x="325" y="2537"/>
                  </a:cubicBezTo>
                  <a:cubicBezTo>
                    <a:pt x="325" y="2863"/>
                    <a:pt x="585" y="3058"/>
                    <a:pt x="618" y="3350"/>
                  </a:cubicBezTo>
                  <a:cubicBezTo>
                    <a:pt x="650" y="3643"/>
                    <a:pt x="33" y="3578"/>
                    <a:pt x="33" y="3871"/>
                  </a:cubicBezTo>
                  <a:cubicBezTo>
                    <a:pt x="33" y="4163"/>
                    <a:pt x="423" y="4261"/>
                    <a:pt x="423" y="4261"/>
                  </a:cubicBezTo>
                  <a:cubicBezTo>
                    <a:pt x="423" y="4261"/>
                    <a:pt x="1496" y="4228"/>
                    <a:pt x="1463" y="3741"/>
                  </a:cubicBezTo>
                  <a:cubicBezTo>
                    <a:pt x="1398" y="3253"/>
                    <a:pt x="1236" y="3123"/>
                    <a:pt x="1398" y="3123"/>
                  </a:cubicBezTo>
                  <a:cubicBezTo>
                    <a:pt x="1405" y="3121"/>
                    <a:pt x="1410" y="3120"/>
                    <a:pt x="1416" y="3120"/>
                  </a:cubicBezTo>
                  <a:cubicBezTo>
                    <a:pt x="1520" y="3120"/>
                    <a:pt x="1506" y="3385"/>
                    <a:pt x="1637" y="3385"/>
                  </a:cubicBezTo>
                  <a:cubicBezTo>
                    <a:pt x="1643" y="3385"/>
                    <a:pt x="1651" y="3384"/>
                    <a:pt x="1659" y="3383"/>
                  </a:cubicBezTo>
                  <a:cubicBezTo>
                    <a:pt x="1821" y="3383"/>
                    <a:pt x="1886" y="3253"/>
                    <a:pt x="1919" y="3025"/>
                  </a:cubicBezTo>
                  <a:cubicBezTo>
                    <a:pt x="1984" y="2798"/>
                    <a:pt x="2016" y="2635"/>
                    <a:pt x="2179" y="2635"/>
                  </a:cubicBezTo>
                  <a:cubicBezTo>
                    <a:pt x="2341" y="2668"/>
                    <a:pt x="2667" y="2863"/>
                    <a:pt x="2406" y="3188"/>
                  </a:cubicBezTo>
                  <a:cubicBezTo>
                    <a:pt x="2146" y="3480"/>
                    <a:pt x="1756" y="3676"/>
                    <a:pt x="1789" y="4001"/>
                  </a:cubicBezTo>
                  <a:cubicBezTo>
                    <a:pt x="1818" y="4299"/>
                    <a:pt x="2148" y="4460"/>
                    <a:pt x="2554" y="4460"/>
                  </a:cubicBezTo>
                  <a:cubicBezTo>
                    <a:pt x="2591" y="4460"/>
                    <a:pt x="2628" y="4459"/>
                    <a:pt x="2667" y="4456"/>
                  </a:cubicBezTo>
                  <a:cubicBezTo>
                    <a:pt x="3089" y="4391"/>
                    <a:pt x="3935" y="4359"/>
                    <a:pt x="3935" y="4033"/>
                  </a:cubicBezTo>
                  <a:cubicBezTo>
                    <a:pt x="3935" y="3902"/>
                    <a:pt x="3823" y="3861"/>
                    <a:pt x="3670" y="3861"/>
                  </a:cubicBezTo>
                  <a:cubicBezTo>
                    <a:pt x="3446" y="3861"/>
                    <a:pt x="3133" y="3949"/>
                    <a:pt x="2959" y="3968"/>
                  </a:cubicBezTo>
                  <a:cubicBezTo>
                    <a:pt x="2869" y="3978"/>
                    <a:pt x="2772" y="3985"/>
                    <a:pt x="2683" y="3985"/>
                  </a:cubicBezTo>
                  <a:cubicBezTo>
                    <a:pt x="2483" y="3985"/>
                    <a:pt x="2319" y="3951"/>
                    <a:pt x="2341" y="3838"/>
                  </a:cubicBezTo>
                  <a:cubicBezTo>
                    <a:pt x="2341" y="3708"/>
                    <a:pt x="2732" y="3578"/>
                    <a:pt x="3089" y="3578"/>
                  </a:cubicBezTo>
                  <a:cubicBezTo>
                    <a:pt x="3447" y="3578"/>
                    <a:pt x="3805" y="3513"/>
                    <a:pt x="3805" y="3513"/>
                  </a:cubicBezTo>
                  <a:cubicBezTo>
                    <a:pt x="3805" y="3513"/>
                    <a:pt x="4000" y="2993"/>
                    <a:pt x="4423" y="2960"/>
                  </a:cubicBezTo>
                  <a:cubicBezTo>
                    <a:pt x="4490" y="2955"/>
                    <a:pt x="4566" y="2952"/>
                    <a:pt x="4646" y="2952"/>
                  </a:cubicBezTo>
                  <a:cubicBezTo>
                    <a:pt x="5073" y="2952"/>
                    <a:pt x="5626" y="3029"/>
                    <a:pt x="5626" y="3220"/>
                  </a:cubicBezTo>
                  <a:cubicBezTo>
                    <a:pt x="5600" y="3428"/>
                    <a:pt x="5387" y="3574"/>
                    <a:pt x="5219" y="3574"/>
                  </a:cubicBezTo>
                  <a:cubicBezTo>
                    <a:pt x="5177" y="3574"/>
                    <a:pt x="5138" y="3565"/>
                    <a:pt x="5106" y="3546"/>
                  </a:cubicBezTo>
                  <a:cubicBezTo>
                    <a:pt x="5030" y="3515"/>
                    <a:pt x="4892" y="3492"/>
                    <a:pt x="4765" y="3492"/>
                  </a:cubicBezTo>
                  <a:cubicBezTo>
                    <a:pt x="4619" y="3492"/>
                    <a:pt x="4488" y="3523"/>
                    <a:pt x="4488" y="3611"/>
                  </a:cubicBezTo>
                  <a:cubicBezTo>
                    <a:pt x="4488" y="3733"/>
                    <a:pt x="4690" y="3971"/>
                    <a:pt x="5012" y="3971"/>
                  </a:cubicBezTo>
                  <a:cubicBezTo>
                    <a:pt x="5032" y="3971"/>
                    <a:pt x="5052" y="3970"/>
                    <a:pt x="5073" y="3968"/>
                  </a:cubicBezTo>
                  <a:cubicBezTo>
                    <a:pt x="5410" y="3907"/>
                    <a:pt x="5920" y="3673"/>
                    <a:pt x="6222" y="3673"/>
                  </a:cubicBezTo>
                  <a:cubicBezTo>
                    <a:pt x="6241" y="3673"/>
                    <a:pt x="6259" y="3674"/>
                    <a:pt x="6276" y="3676"/>
                  </a:cubicBezTo>
                  <a:cubicBezTo>
                    <a:pt x="6536" y="3741"/>
                    <a:pt x="7024" y="4131"/>
                    <a:pt x="7154" y="4293"/>
                  </a:cubicBezTo>
                  <a:cubicBezTo>
                    <a:pt x="7203" y="4375"/>
                    <a:pt x="7341" y="4440"/>
                    <a:pt x="7455" y="4440"/>
                  </a:cubicBezTo>
                  <a:cubicBezTo>
                    <a:pt x="7569" y="4440"/>
                    <a:pt x="7658" y="4375"/>
                    <a:pt x="7610" y="4196"/>
                  </a:cubicBezTo>
                  <a:cubicBezTo>
                    <a:pt x="7547" y="3850"/>
                    <a:pt x="7575" y="3381"/>
                    <a:pt x="7931" y="3381"/>
                  </a:cubicBezTo>
                  <a:cubicBezTo>
                    <a:pt x="7943" y="3381"/>
                    <a:pt x="7955" y="3382"/>
                    <a:pt x="7967" y="3383"/>
                  </a:cubicBezTo>
                  <a:cubicBezTo>
                    <a:pt x="8390" y="3415"/>
                    <a:pt x="8358" y="3676"/>
                    <a:pt x="8293" y="3806"/>
                  </a:cubicBezTo>
                  <a:cubicBezTo>
                    <a:pt x="8227" y="3936"/>
                    <a:pt x="8227" y="4293"/>
                    <a:pt x="8455" y="4293"/>
                  </a:cubicBezTo>
                  <a:cubicBezTo>
                    <a:pt x="8499" y="4286"/>
                    <a:pt x="8546" y="4282"/>
                    <a:pt x="8593" y="4282"/>
                  </a:cubicBezTo>
                  <a:cubicBezTo>
                    <a:pt x="8754" y="4282"/>
                    <a:pt x="8910" y="4330"/>
                    <a:pt x="8910" y="4456"/>
                  </a:cubicBezTo>
                  <a:cubicBezTo>
                    <a:pt x="8935" y="4581"/>
                    <a:pt x="8864" y="4726"/>
                    <a:pt x="8710" y="4726"/>
                  </a:cubicBezTo>
                  <a:cubicBezTo>
                    <a:pt x="8665" y="4726"/>
                    <a:pt x="8612" y="4713"/>
                    <a:pt x="8553" y="4684"/>
                  </a:cubicBezTo>
                  <a:cubicBezTo>
                    <a:pt x="8325" y="4521"/>
                    <a:pt x="7935" y="4359"/>
                    <a:pt x="7935" y="4359"/>
                  </a:cubicBezTo>
                  <a:lnTo>
                    <a:pt x="7935" y="4359"/>
                  </a:lnTo>
                  <a:cubicBezTo>
                    <a:pt x="7935" y="4359"/>
                    <a:pt x="7967" y="4716"/>
                    <a:pt x="8162" y="4879"/>
                  </a:cubicBezTo>
                  <a:cubicBezTo>
                    <a:pt x="8325" y="5074"/>
                    <a:pt x="9008" y="5432"/>
                    <a:pt x="9008" y="5789"/>
                  </a:cubicBezTo>
                  <a:cubicBezTo>
                    <a:pt x="9008" y="6115"/>
                    <a:pt x="9040" y="6472"/>
                    <a:pt x="9040" y="6472"/>
                  </a:cubicBezTo>
                  <a:cubicBezTo>
                    <a:pt x="9040" y="6472"/>
                    <a:pt x="9040" y="6718"/>
                    <a:pt x="9233" y="6718"/>
                  </a:cubicBezTo>
                  <a:cubicBezTo>
                    <a:pt x="9262" y="6718"/>
                    <a:pt x="9295" y="6713"/>
                    <a:pt x="9333" y="6700"/>
                  </a:cubicBezTo>
                  <a:cubicBezTo>
                    <a:pt x="9593" y="6570"/>
                    <a:pt x="9821" y="6472"/>
                    <a:pt x="10081" y="6440"/>
                  </a:cubicBezTo>
                  <a:cubicBezTo>
                    <a:pt x="10341" y="6440"/>
                    <a:pt x="10406" y="6212"/>
                    <a:pt x="10406" y="6212"/>
                  </a:cubicBezTo>
                  <a:cubicBezTo>
                    <a:pt x="10406" y="6212"/>
                    <a:pt x="10479" y="6157"/>
                    <a:pt x="10585" y="6157"/>
                  </a:cubicBezTo>
                  <a:cubicBezTo>
                    <a:pt x="10620" y="6157"/>
                    <a:pt x="10658" y="6163"/>
                    <a:pt x="10699" y="6180"/>
                  </a:cubicBezTo>
                  <a:cubicBezTo>
                    <a:pt x="10710" y="6182"/>
                    <a:pt x="10721" y="6183"/>
                    <a:pt x="10733" y="6183"/>
                  </a:cubicBezTo>
                  <a:cubicBezTo>
                    <a:pt x="10899" y="6183"/>
                    <a:pt x="11159" y="5980"/>
                    <a:pt x="11219" y="5919"/>
                  </a:cubicBezTo>
                  <a:cubicBezTo>
                    <a:pt x="11249" y="5889"/>
                    <a:pt x="11321" y="5866"/>
                    <a:pt x="11390" y="5866"/>
                  </a:cubicBezTo>
                  <a:cubicBezTo>
                    <a:pt x="11470" y="5866"/>
                    <a:pt x="11544" y="5897"/>
                    <a:pt x="11544" y="5984"/>
                  </a:cubicBezTo>
                  <a:cubicBezTo>
                    <a:pt x="11577" y="6115"/>
                    <a:pt x="11577" y="6147"/>
                    <a:pt x="11414" y="6277"/>
                  </a:cubicBezTo>
                  <a:cubicBezTo>
                    <a:pt x="11252" y="6407"/>
                    <a:pt x="10927" y="6635"/>
                    <a:pt x="11089" y="6732"/>
                  </a:cubicBezTo>
                  <a:cubicBezTo>
                    <a:pt x="11135" y="6755"/>
                    <a:pt x="11207" y="6770"/>
                    <a:pt x="11294" y="6770"/>
                  </a:cubicBezTo>
                  <a:cubicBezTo>
                    <a:pt x="11457" y="6770"/>
                    <a:pt x="11668" y="6718"/>
                    <a:pt x="11837" y="6570"/>
                  </a:cubicBezTo>
                  <a:cubicBezTo>
                    <a:pt x="12065" y="6342"/>
                    <a:pt x="12227" y="6082"/>
                    <a:pt x="12065" y="5887"/>
                  </a:cubicBezTo>
                  <a:cubicBezTo>
                    <a:pt x="12065" y="5887"/>
                    <a:pt x="12390" y="5757"/>
                    <a:pt x="12292" y="5562"/>
                  </a:cubicBezTo>
                  <a:cubicBezTo>
                    <a:pt x="12205" y="5387"/>
                    <a:pt x="12641" y="5264"/>
                    <a:pt x="12919" y="5264"/>
                  </a:cubicBezTo>
                  <a:cubicBezTo>
                    <a:pt x="12951" y="5264"/>
                    <a:pt x="12981" y="5266"/>
                    <a:pt x="13008" y="5269"/>
                  </a:cubicBezTo>
                  <a:cubicBezTo>
                    <a:pt x="13071" y="5278"/>
                    <a:pt x="13137" y="5287"/>
                    <a:pt x="13197" y="5287"/>
                  </a:cubicBezTo>
                  <a:cubicBezTo>
                    <a:pt x="13355" y="5287"/>
                    <a:pt x="13478" y="5226"/>
                    <a:pt x="13431" y="4944"/>
                  </a:cubicBezTo>
                  <a:cubicBezTo>
                    <a:pt x="13333" y="4586"/>
                    <a:pt x="13366" y="4359"/>
                    <a:pt x="13626" y="4359"/>
                  </a:cubicBezTo>
                  <a:cubicBezTo>
                    <a:pt x="13886" y="4359"/>
                    <a:pt x="13951" y="4261"/>
                    <a:pt x="13951" y="4163"/>
                  </a:cubicBezTo>
                  <a:cubicBezTo>
                    <a:pt x="13951" y="4077"/>
                    <a:pt x="14110" y="4019"/>
                    <a:pt x="14274" y="4019"/>
                  </a:cubicBezTo>
                  <a:cubicBezTo>
                    <a:pt x="14356" y="4019"/>
                    <a:pt x="14439" y="4033"/>
                    <a:pt x="14504" y="4066"/>
                  </a:cubicBezTo>
                  <a:cubicBezTo>
                    <a:pt x="14699" y="4196"/>
                    <a:pt x="14894" y="4261"/>
                    <a:pt x="15057" y="4261"/>
                  </a:cubicBezTo>
                  <a:cubicBezTo>
                    <a:pt x="15125" y="4261"/>
                    <a:pt x="15240" y="4238"/>
                    <a:pt x="15349" y="4238"/>
                  </a:cubicBezTo>
                  <a:cubicBezTo>
                    <a:pt x="15500" y="4238"/>
                    <a:pt x="15642" y="4281"/>
                    <a:pt x="15642" y="4489"/>
                  </a:cubicBezTo>
                  <a:cubicBezTo>
                    <a:pt x="15642" y="4814"/>
                    <a:pt x="15577" y="5334"/>
                    <a:pt x="15935" y="5367"/>
                  </a:cubicBezTo>
                  <a:cubicBezTo>
                    <a:pt x="16292" y="5399"/>
                    <a:pt x="16325" y="5399"/>
                    <a:pt x="16553" y="5562"/>
                  </a:cubicBezTo>
                  <a:cubicBezTo>
                    <a:pt x="16626" y="5603"/>
                    <a:pt x="16695" y="5618"/>
                    <a:pt x="16757" y="5618"/>
                  </a:cubicBezTo>
                  <a:cubicBezTo>
                    <a:pt x="16889" y="5618"/>
                    <a:pt x="16986" y="5551"/>
                    <a:pt x="17008" y="5529"/>
                  </a:cubicBezTo>
                  <a:cubicBezTo>
                    <a:pt x="17018" y="5524"/>
                    <a:pt x="17035" y="5521"/>
                    <a:pt x="17056" y="5521"/>
                  </a:cubicBezTo>
                  <a:cubicBezTo>
                    <a:pt x="17172" y="5521"/>
                    <a:pt x="17410" y="5602"/>
                    <a:pt x="17300" y="5822"/>
                  </a:cubicBezTo>
                  <a:cubicBezTo>
                    <a:pt x="17170" y="6050"/>
                    <a:pt x="17040" y="6375"/>
                    <a:pt x="17496" y="6667"/>
                  </a:cubicBezTo>
                  <a:cubicBezTo>
                    <a:pt x="17918" y="6928"/>
                    <a:pt x="18471" y="6960"/>
                    <a:pt x="18471" y="7350"/>
                  </a:cubicBezTo>
                  <a:cubicBezTo>
                    <a:pt x="18471" y="7708"/>
                    <a:pt x="18504" y="8391"/>
                    <a:pt x="18504" y="8391"/>
                  </a:cubicBezTo>
                  <a:cubicBezTo>
                    <a:pt x="18504" y="8391"/>
                    <a:pt x="19252" y="8391"/>
                    <a:pt x="19674" y="7968"/>
                  </a:cubicBezTo>
                  <a:cubicBezTo>
                    <a:pt x="19674" y="7968"/>
                    <a:pt x="19758" y="7843"/>
                    <a:pt x="19858" y="7843"/>
                  </a:cubicBezTo>
                  <a:cubicBezTo>
                    <a:pt x="19883" y="7843"/>
                    <a:pt x="19909" y="7851"/>
                    <a:pt x="19935" y="7871"/>
                  </a:cubicBezTo>
                  <a:cubicBezTo>
                    <a:pt x="20097" y="7936"/>
                    <a:pt x="20162" y="8098"/>
                    <a:pt x="20032" y="8293"/>
                  </a:cubicBezTo>
                  <a:cubicBezTo>
                    <a:pt x="19935" y="8489"/>
                    <a:pt x="20032" y="8651"/>
                    <a:pt x="20227" y="8846"/>
                  </a:cubicBezTo>
                  <a:cubicBezTo>
                    <a:pt x="20422" y="9009"/>
                    <a:pt x="20715" y="9204"/>
                    <a:pt x="20748" y="9724"/>
                  </a:cubicBezTo>
                  <a:cubicBezTo>
                    <a:pt x="20813" y="10212"/>
                    <a:pt x="20878" y="10602"/>
                    <a:pt x="20845" y="10993"/>
                  </a:cubicBezTo>
                  <a:cubicBezTo>
                    <a:pt x="20813" y="11350"/>
                    <a:pt x="20780" y="11513"/>
                    <a:pt x="20585" y="11871"/>
                  </a:cubicBezTo>
                  <a:cubicBezTo>
                    <a:pt x="20422" y="12196"/>
                    <a:pt x="20260" y="12423"/>
                    <a:pt x="20195" y="12716"/>
                  </a:cubicBezTo>
                  <a:cubicBezTo>
                    <a:pt x="20130" y="13009"/>
                    <a:pt x="19967" y="13171"/>
                    <a:pt x="20000" y="13464"/>
                  </a:cubicBezTo>
                  <a:cubicBezTo>
                    <a:pt x="20032" y="13789"/>
                    <a:pt x="19935" y="14082"/>
                    <a:pt x="20260" y="14179"/>
                  </a:cubicBezTo>
                  <a:cubicBezTo>
                    <a:pt x="20617" y="14244"/>
                    <a:pt x="20748" y="14342"/>
                    <a:pt x="20780" y="14505"/>
                  </a:cubicBezTo>
                  <a:cubicBezTo>
                    <a:pt x="20813" y="14635"/>
                    <a:pt x="20878" y="14927"/>
                    <a:pt x="21073" y="14927"/>
                  </a:cubicBezTo>
                  <a:cubicBezTo>
                    <a:pt x="21235" y="14927"/>
                    <a:pt x="21495" y="14602"/>
                    <a:pt x="21268" y="14179"/>
                  </a:cubicBezTo>
                  <a:cubicBezTo>
                    <a:pt x="21008" y="13757"/>
                    <a:pt x="20910" y="13562"/>
                    <a:pt x="20845" y="13301"/>
                  </a:cubicBezTo>
                  <a:cubicBezTo>
                    <a:pt x="20825" y="13120"/>
                    <a:pt x="20930" y="13013"/>
                    <a:pt x="21052" y="13013"/>
                  </a:cubicBezTo>
                  <a:cubicBezTo>
                    <a:pt x="21126" y="13013"/>
                    <a:pt x="21206" y="13053"/>
                    <a:pt x="21268" y="13139"/>
                  </a:cubicBezTo>
                  <a:cubicBezTo>
                    <a:pt x="21430" y="13366"/>
                    <a:pt x="21398" y="14082"/>
                    <a:pt x="21593" y="14114"/>
                  </a:cubicBezTo>
                  <a:cubicBezTo>
                    <a:pt x="21618" y="14119"/>
                    <a:pt x="21641" y="14121"/>
                    <a:pt x="21661" y="14121"/>
                  </a:cubicBezTo>
                  <a:cubicBezTo>
                    <a:pt x="21796" y="14121"/>
                    <a:pt x="21821" y="14028"/>
                    <a:pt x="21821" y="13887"/>
                  </a:cubicBezTo>
                  <a:cubicBezTo>
                    <a:pt x="21821" y="13724"/>
                    <a:pt x="21821" y="13497"/>
                    <a:pt x="21951" y="13497"/>
                  </a:cubicBezTo>
                  <a:cubicBezTo>
                    <a:pt x="22081" y="13497"/>
                    <a:pt x="22374" y="13757"/>
                    <a:pt x="22308" y="14114"/>
                  </a:cubicBezTo>
                  <a:cubicBezTo>
                    <a:pt x="22276" y="14440"/>
                    <a:pt x="22113" y="14667"/>
                    <a:pt x="22048" y="14830"/>
                  </a:cubicBezTo>
                  <a:cubicBezTo>
                    <a:pt x="22016" y="14992"/>
                    <a:pt x="21918" y="15220"/>
                    <a:pt x="22146" y="15285"/>
                  </a:cubicBezTo>
                  <a:cubicBezTo>
                    <a:pt x="22374" y="15350"/>
                    <a:pt x="22569" y="15545"/>
                    <a:pt x="22341" y="15643"/>
                  </a:cubicBezTo>
                  <a:cubicBezTo>
                    <a:pt x="22306" y="15658"/>
                    <a:pt x="22274" y="15663"/>
                    <a:pt x="22244" y="15663"/>
                  </a:cubicBezTo>
                  <a:cubicBezTo>
                    <a:pt x="22134" y="15663"/>
                    <a:pt x="22052" y="15586"/>
                    <a:pt x="21994" y="15586"/>
                  </a:cubicBezTo>
                  <a:cubicBezTo>
                    <a:pt x="21962" y="15586"/>
                    <a:pt x="21937" y="15608"/>
                    <a:pt x="21918" y="15675"/>
                  </a:cubicBezTo>
                  <a:cubicBezTo>
                    <a:pt x="21861" y="15846"/>
                    <a:pt x="21854" y="15942"/>
                    <a:pt x="21767" y="15942"/>
                  </a:cubicBezTo>
                  <a:cubicBezTo>
                    <a:pt x="21754" y="15942"/>
                    <a:pt x="21740" y="15940"/>
                    <a:pt x="21723" y="15935"/>
                  </a:cubicBezTo>
                  <a:cubicBezTo>
                    <a:pt x="21592" y="15883"/>
                    <a:pt x="21396" y="15788"/>
                    <a:pt x="21240" y="15788"/>
                  </a:cubicBezTo>
                  <a:cubicBezTo>
                    <a:pt x="21203" y="15788"/>
                    <a:pt x="21169" y="15793"/>
                    <a:pt x="21138" y="15805"/>
                  </a:cubicBezTo>
                  <a:cubicBezTo>
                    <a:pt x="20943" y="15838"/>
                    <a:pt x="21203" y="16066"/>
                    <a:pt x="21203" y="16066"/>
                  </a:cubicBezTo>
                  <a:cubicBezTo>
                    <a:pt x="21203" y="16066"/>
                    <a:pt x="21463" y="16293"/>
                    <a:pt x="21430" y="16488"/>
                  </a:cubicBezTo>
                  <a:cubicBezTo>
                    <a:pt x="21430" y="16716"/>
                    <a:pt x="21235" y="16976"/>
                    <a:pt x="21235" y="16976"/>
                  </a:cubicBezTo>
                  <a:cubicBezTo>
                    <a:pt x="21235" y="16976"/>
                    <a:pt x="21300" y="17171"/>
                    <a:pt x="21365" y="17236"/>
                  </a:cubicBezTo>
                  <a:cubicBezTo>
                    <a:pt x="21463" y="17334"/>
                    <a:pt x="21528" y="17561"/>
                    <a:pt x="21691" y="17594"/>
                  </a:cubicBezTo>
                  <a:cubicBezTo>
                    <a:pt x="21853" y="17626"/>
                    <a:pt x="21951" y="17659"/>
                    <a:pt x="22048" y="17854"/>
                  </a:cubicBezTo>
                  <a:cubicBezTo>
                    <a:pt x="22137" y="18032"/>
                    <a:pt x="22172" y="18183"/>
                    <a:pt x="22302" y="18183"/>
                  </a:cubicBezTo>
                  <a:cubicBezTo>
                    <a:pt x="22314" y="18183"/>
                    <a:pt x="22327" y="18182"/>
                    <a:pt x="22341" y="18179"/>
                  </a:cubicBezTo>
                  <a:cubicBezTo>
                    <a:pt x="22444" y="18179"/>
                    <a:pt x="22572" y="18101"/>
                    <a:pt x="22678" y="18101"/>
                  </a:cubicBezTo>
                  <a:cubicBezTo>
                    <a:pt x="22739" y="18101"/>
                    <a:pt x="22793" y="18128"/>
                    <a:pt x="22829" y="18212"/>
                  </a:cubicBezTo>
                  <a:cubicBezTo>
                    <a:pt x="22919" y="18423"/>
                    <a:pt x="23010" y="18606"/>
                    <a:pt x="23126" y="18606"/>
                  </a:cubicBezTo>
                  <a:cubicBezTo>
                    <a:pt x="23135" y="18606"/>
                    <a:pt x="23144" y="18604"/>
                    <a:pt x="23154" y="18602"/>
                  </a:cubicBezTo>
                  <a:cubicBezTo>
                    <a:pt x="23252" y="18602"/>
                    <a:pt x="23317" y="18472"/>
                    <a:pt x="23349" y="18309"/>
                  </a:cubicBezTo>
                  <a:cubicBezTo>
                    <a:pt x="23349" y="18147"/>
                    <a:pt x="23414" y="17692"/>
                    <a:pt x="23869" y="17692"/>
                  </a:cubicBezTo>
                  <a:cubicBezTo>
                    <a:pt x="24325" y="17692"/>
                    <a:pt x="24455" y="18017"/>
                    <a:pt x="24227" y="18244"/>
                  </a:cubicBezTo>
                  <a:cubicBezTo>
                    <a:pt x="23999" y="18472"/>
                    <a:pt x="23772" y="18732"/>
                    <a:pt x="23999" y="18797"/>
                  </a:cubicBezTo>
                  <a:cubicBezTo>
                    <a:pt x="24260" y="18862"/>
                    <a:pt x="24455" y="19155"/>
                    <a:pt x="24325" y="19383"/>
                  </a:cubicBezTo>
                  <a:cubicBezTo>
                    <a:pt x="24262" y="19476"/>
                    <a:pt x="24140" y="19525"/>
                    <a:pt x="24000" y="19525"/>
                  </a:cubicBezTo>
                  <a:cubicBezTo>
                    <a:pt x="23849" y="19525"/>
                    <a:pt x="23679" y="19468"/>
                    <a:pt x="23544" y="19350"/>
                  </a:cubicBezTo>
                  <a:cubicBezTo>
                    <a:pt x="23361" y="19190"/>
                    <a:pt x="23211" y="19014"/>
                    <a:pt x="23081" y="19014"/>
                  </a:cubicBezTo>
                  <a:cubicBezTo>
                    <a:pt x="23026" y="19014"/>
                    <a:pt x="22975" y="19045"/>
                    <a:pt x="22926" y="19122"/>
                  </a:cubicBezTo>
                  <a:cubicBezTo>
                    <a:pt x="22764" y="19350"/>
                    <a:pt x="23219" y="19838"/>
                    <a:pt x="23219" y="19838"/>
                  </a:cubicBezTo>
                  <a:cubicBezTo>
                    <a:pt x="23219" y="19838"/>
                    <a:pt x="23089" y="20326"/>
                    <a:pt x="23349" y="20488"/>
                  </a:cubicBezTo>
                  <a:cubicBezTo>
                    <a:pt x="23515" y="20599"/>
                    <a:pt x="23659" y="20636"/>
                    <a:pt x="23778" y="20636"/>
                  </a:cubicBezTo>
                  <a:cubicBezTo>
                    <a:pt x="23868" y="20636"/>
                    <a:pt x="23943" y="20614"/>
                    <a:pt x="23999" y="20586"/>
                  </a:cubicBezTo>
                  <a:cubicBezTo>
                    <a:pt x="24043" y="20564"/>
                    <a:pt x="24097" y="20553"/>
                    <a:pt x="24152" y="20553"/>
                  </a:cubicBezTo>
                  <a:cubicBezTo>
                    <a:pt x="24263" y="20553"/>
                    <a:pt x="24379" y="20597"/>
                    <a:pt x="24422" y="20683"/>
                  </a:cubicBezTo>
                  <a:cubicBezTo>
                    <a:pt x="24459" y="20732"/>
                    <a:pt x="24514" y="20763"/>
                    <a:pt x="24570" y="20763"/>
                  </a:cubicBezTo>
                  <a:cubicBezTo>
                    <a:pt x="24663" y="20763"/>
                    <a:pt x="24760" y="20679"/>
                    <a:pt x="24780" y="20456"/>
                  </a:cubicBezTo>
                  <a:cubicBezTo>
                    <a:pt x="24839" y="20102"/>
                    <a:pt x="24978" y="19829"/>
                    <a:pt x="25173" y="19829"/>
                  </a:cubicBezTo>
                  <a:cubicBezTo>
                    <a:pt x="25193" y="19829"/>
                    <a:pt x="25214" y="19832"/>
                    <a:pt x="25235" y="19838"/>
                  </a:cubicBezTo>
                  <a:cubicBezTo>
                    <a:pt x="25463" y="19903"/>
                    <a:pt x="25463" y="20196"/>
                    <a:pt x="25463" y="20358"/>
                  </a:cubicBezTo>
                  <a:cubicBezTo>
                    <a:pt x="25495" y="20521"/>
                    <a:pt x="25560" y="21301"/>
                    <a:pt x="25723" y="21626"/>
                  </a:cubicBezTo>
                  <a:cubicBezTo>
                    <a:pt x="25876" y="21933"/>
                    <a:pt x="26001" y="22182"/>
                    <a:pt x="26178" y="22182"/>
                  </a:cubicBezTo>
                  <a:cubicBezTo>
                    <a:pt x="26189" y="22182"/>
                    <a:pt x="26200" y="22181"/>
                    <a:pt x="26211" y="22179"/>
                  </a:cubicBezTo>
                  <a:cubicBezTo>
                    <a:pt x="26373" y="22179"/>
                    <a:pt x="26438" y="22309"/>
                    <a:pt x="26438" y="22374"/>
                  </a:cubicBezTo>
                  <a:cubicBezTo>
                    <a:pt x="26438" y="22446"/>
                    <a:pt x="26526" y="22553"/>
                    <a:pt x="26612" y="22553"/>
                  </a:cubicBezTo>
                  <a:cubicBezTo>
                    <a:pt x="26642" y="22553"/>
                    <a:pt x="26673" y="22539"/>
                    <a:pt x="26699" y="22504"/>
                  </a:cubicBezTo>
                  <a:cubicBezTo>
                    <a:pt x="26764" y="22456"/>
                    <a:pt x="26886" y="22415"/>
                    <a:pt x="26975" y="22415"/>
                  </a:cubicBezTo>
                  <a:cubicBezTo>
                    <a:pt x="27064" y="22415"/>
                    <a:pt x="27121" y="22456"/>
                    <a:pt x="27056" y="22569"/>
                  </a:cubicBezTo>
                  <a:cubicBezTo>
                    <a:pt x="26926" y="22797"/>
                    <a:pt x="26796" y="22960"/>
                    <a:pt x="27056" y="22992"/>
                  </a:cubicBezTo>
                  <a:cubicBezTo>
                    <a:pt x="27251" y="22992"/>
                    <a:pt x="27519" y="23007"/>
                    <a:pt x="27714" y="23007"/>
                  </a:cubicBezTo>
                  <a:cubicBezTo>
                    <a:pt x="27812" y="23007"/>
                    <a:pt x="27891" y="23003"/>
                    <a:pt x="27934" y="22992"/>
                  </a:cubicBezTo>
                  <a:cubicBezTo>
                    <a:pt x="28056" y="22962"/>
                    <a:pt x="28291" y="22761"/>
                    <a:pt x="28480" y="22761"/>
                  </a:cubicBezTo>
                  <a:cubicBezTo>
                    <a:pt x="28494" y="22761"/>
                    <a:pt x="28507" y="22762"/>
                    <a:pt x="28520" y="22765"/>
                  </a:cubicBezTo>
                  <a:cubicBezTo>
                    <a:pt x="28715" y="22830"/>
                    <a:pt x="28682" y="23252"/>
                    <a:pt x="28682" y="23382"/>
                  </a:cubicBezTo>
                  <a:cubicBezTo>
                    <a:pt x="28715" y="23480"/>
                    <a:pt x="28780" y="23805"/>
                    <a:pt x="28487" y="23935"/>
                  </a:cubicBezTo>
                  <a:cubicBezTo>
                    <a:pt x="28195" y="24065"/>
                    <a:pt x="27512" y="24358"/>
                    <a:pt x="27707" y="24586"/>
                  </a:cubicBezTo>
                  <a:cubicBezTo>
                    <a:pt x="27760" y="24639"/>
                    <a:pt x="27826" y="24660"/>
                    <a:pt x="27897" y="24660"/>
                  </a:cubicBezTo>
                  <a:cubicBezTo>
                    <a:pt x="28130" y="24660"/>
                    <a:pt x="28420" y="24433"/>
                    <a:pt x="28520" y="24358"/>
                  </a:cubicBezTo>
                  <a:cubicBezTo>
                    <a:pt x="28593" y="24285"/>
                    <a:pt x="28703" y="24193"/>
                    <a:pt x="28767" y="24193"/>
                  </a:cubicBezTo>
                  <a:cubicBezTo>
                    <a:pt x="28788" y="24193"/>
                    <a:pt x="28804" y="24204"/>
                    <a:pt x="28812" y="24228"/>
                  </a:cubicBezTo>
                  <a:cubicBezTo>
                    <a:pt x="28877" y="24293"/>
                    <a:pt x="28780" y="24488"/>
                    <a:pt x="28357" y="24781"/>
                  </a:cubicBezTo>
                  <a:cubicBezTo>
                    <a:pt x="28081" y="24972"/>
                    <a:pt x="28221" y="25135"/>
                    <a:pt x="28460" y="25135"/>
                  </a:cubicBezTo>
                  <a:cubicBezTo>
                    <a:pt x="28587" y="25135"/>
                    <a:pt x="28742" y="25089"/>
                    <a:pt x="28877" y="24976"/>
                  </a:cubicBezTo>
                  <a:cubicBezTo>
                    <a:pt x="29127" y="24789"/>
                    <a:pt x="29283" y="24708"/>
                    <a:pt x="29406" y="24708"/>
                  </a:cubicBezTo>
                  <a:cubicBezTo>
                    <a:pt x="29476" y="24708"/>
                    <a:pt x="29534" y="24734"/>
                    <a:pt x="29593" y="24781"/>
                  </a:cubicBezTo>
                  <a:cubicBezTo>
                    <a:pt x="29755" y="24943"/>
                    <a:pt x="29886" y="25301"/>
                    <a:pt x="29528" y="25399"/>
                  </a:cubicBezTo>
                  <a:cubicBezTo>
                    <a:pt x="29409" y="25431"/>
                    <a:pt x="29260" y="25438"/>
                    <a:pt x="29106" y="25438"/>
                  </a:cubicBezTo>
                  <a:cubicBezTo>
                    <a:pt x="28983" y="25438"/>
                    <a:pt x="28856" y="25434"/>
                    <a:pt x="28736" y="25434"/>
                  </a:cubicBezTo>
                  <a:cubicBezTo>
                    <a:pt x="28557" y="25434"/>
                    <a:pt x="28396" y="25444"/>
                    <a:pt x="28292" y="25496"/>
                  </a:cubicBezTo>
                  <a:cubicBezTo>
                    <a:pt x="28064" y="25659"/>
                    <a:pt x="27999" y="25886"/>
                    <a:pt x="27999" y="25886"/>
                  </a:cubicBezTo>
                  <a:cubicBezTo>
                    <a:pt x="27999" y="25886"/>
                    <a:pt x="28260" y="26082"/>
                    <a:pt x="28422" y="26212"/>
                  </a:cubicBezTo>
                  <a:cubicBezTo>
                    <a:pt x="28585" y="26342"/>
                    <a:pt x="28812" y="26374"/>
                    <a:pt x="28975" y="26374"/>
                  </a:cubicBezTo>
                  <a:cubicBezTo>
                    <a:pt x="29138" y="26374"/>
                    <a:pt x="29495" y="26017"/>
                    <a:pt x="29625" y="26017"/>
                  </a:cubicBezTo>
                  <a:cubicBezTo>
                    <a:pt x="29632" y="26015"/>
                    <a:pt x="29639" y="26014"/>
                    <a:pt x="29646" y="26014"/>
                  </a:cubicBezTo>
                  <a:cubicBezTo>
                    <a:pt x="29787" y="26014"/>
                    <a:pt x="29859" y="26311"/>
                    <a:pt x="30109" y="26311"/>
                  </a:cubicBezTo>
                  <a:cubicBezTo>
                    <a:pt x="30121" y="26311"/>
                    <a:pt x="30133" y="26311"/>
                    <a:pt x="30146" y="26309"/>
                  </a:cubicBezTo>
                  <a:cubicBezTo>
                    <a:pt x="30438" y="26277"/>
                    <a:pt x="30373" y="25854"/>
                    <a:pt x="30373" y="25821"/>
                  </a:cubicBezTo>
                  <a:cubicBezTo>
                    <a:pt x="30373" y="25789"/>
                    <a:pt x="30373" y="25561"/>
                    <a:pt x="30829" y="25431"/>
                  </a:cubicBezTo>
                  <a:cubicBezTo>
                    <a:pt x="31316" y="25269"/>
                    <a:pt x="31804" y="24781"/>
                    <a:pt x="31804" y="24781"/>
                  </a:cubicBezTo>
                  <a:cubicBezTo>
                    <a:pt x="31804" y="24781"/>
                    <a:pt x="31967" y="24683"/>
                    <a:pt x="31804" y="24521"/>
                  </a:cubicBezTo>
                  <a:cubicBezTo>
                    <a:pt x="31609" y="24358"/>
                    <a:pt x="31381" y="24065"/>
                    <a:pt x="31381" y="23870"/>
                  </a:cubicBezTo>
                  <a:cubicBezTo>
                    <a:pt x="31349" y="23643"/>
                    <a:pt x="31316" y="23382"/>
                    <a:pt x="31446" y="23057"/>
                  </a:cubicBezTo>
                  <a:cubicBezTo>
                    <a:pt x="31577" y="22700"/>
                    <a:pt x="31804" y="22114"/>
                    <a:pt x="32032" y="21789"/>
                  </a:cubicBezTo>
                  <a:cubicBezTo>
                    <a:pt x="32162" y="21626"/>
                    <a:pt x="32300" y="21626"/>
                    <a:pt x="32410" y="21626"/>
                  </a:cubicBezTo>
                  <a:cubicBezTo>
                    <a:pt x="32520" y="21626"/>
                    <a:pt x="32601" y="21626"/>
                    <a:pt x="32617" y="21464"/>
                  </a:cubicBezTo>
                  <a:cubicBezTo>
                    <a:pt x="32650" y="21139"/>
                    <a:pt x="32422" y="20586"/>
                    <a:pt x="32390" y="20358"/>
                  </a:cubicBezTo>
                  <a:cubicBezTo>
                    <a:pt x="32357" y="20163"/>
                    <a:pt x="32325" y="20065"/>
                    <a:pt x="32357" y="19870"/>
                  </a:cubicBezTo>
                  <a:cubicBezTo>
                    <a:pt x="32390" y="19675"/>
                    <a:pt x="32487" y="19155"/>
                    <a:pt x="32455" y="19057"/>
                  </a:cubicBezTo>
                  <a:cubicBezTo>
                    <a:pt x="32455" y="19050"/>
                    <a:pt x="32452" y="19047"/>
                    <a:pt x="32447" y="19047"/>
                  </a:cubicBezTo>
                  <a:cubicBezTo>
                    <a:pt x="32406" y="19047"/>
                    <a:pt x="32220" y="19252"/>
                    <a:pt x="32162" y="19252"/>
                  </a:cubicBezTo>
                  <a:cubicBezTo>
                    <a:pt x="32064" y="19252"/>
                    <a:pt x="31934" y="18765"/>
                    <a:pt x="32032" y="18570"/>
                  </a:cubicBezTo>
                  <a:cubicBezTo>
                    <a:pt x="32097" y="18374"/>
                    <a:pt x="32325" y="18472"/>
                    <a:pt x="32325" y="18309"/>
                  </a:cubicBezTo>
                  <a:cubicBezTo>
                    <a:pt x="32325" y="18189"/>
                    <a:pt x="32325" y="17847"/>
                    <a:pt x="32042" y="17847"/>
                  </a:cubicBezTo>
                  <a:cubicBezTo>
                    <a:pt x="32019" y="17847"/>
                    <a:pt x="31994" y="17849"/>
                    <a:pt x="31967" y="17854"/>
                  </a:cubicBezTo>
                  <a:cubicBezTo>
                    <a:pt x="31909" y="17872"/>
                    <a:pt x="31854" y="17880"/>
                    <a:pt x="31805" y="17880"/>
                  </a:cubicBezTo>
                  <a:cubicBezTo>
                    <a:pt x="31578" y="17880"/>
                    <a:pt x="31446" y="17710"/>
                    <a:pt x="31446" y="17496"/>
                  </a:cubicBezTo>
                  <a:cubicBezTo>
                    <a:pt x="31446" y="17204"/>
                    <a:pt x="31381" y="16651"/>
                    <a:pt x="31316" y="16423"/>
                  </a:cubicBezTo>
                  <a:cubicBezTo>
                    <a:pt x="31251" y="16196"/>
                    <a:pt x="31251" y="16001"/>
                    <a:pt x="31089" y="15773"/>
                  </a:cubicBezTo>
                  <a:cubicBezTo>
                    <a:pt x="30894" y="15545"/>
                    <a:pt x="30764" y="15350"/>
                    <a:pt x="30796" y="15188"/>
                  </a:cubicBezTo>
                  <a:cubicBezTo>
                    <a:pt x="30796" y="15060"/>
                    <a:pt x="30838" y="14932"/>
                    <a:pt x="30903" y="14932"/>
                  </a:cubicBezTo>
                  <a:cubicBezTo>
                    <a:pt x="30938" y="14932"/>
                    <a:pt x="30979" y="14968"/>
                    <a:pt x="31024" y="15057"/>
                  </a:cubicBezTo>
                  <a:cubicBezTo>
                    <a:pt x="31121" y="15285"/>
                    <a:pt x="31479" y="15740"/>
                    <a:pt x="31544" y="15968"/>
                  </a:cubicBezTo>
                  <a:cubicBezTo>
                    <a:pt x="31604" y="16177"/>
                    <a:pt x="31664" y="17129"/>
                    <a:pt x="32002" y="17129"/>
                  </a:cubicBezTo>
                  <a:cubicBezTo>
                    <a:pt x="32031" y="17129"/>
                    <a:pt x="32063" y="17122"/>
                    <a:pt x="32097" y="17106"/>
                  </a:cubicBezTo>
                  <a:cubicBezTo>
                    <a:pt x="32520" y="16911"/>
                    <a:pt x="31804" y="15805"/>
                    <a:pt x="31609" y="15480"/>
                  </a:cubicBezTo>
                  <a:cubicBezTo>
                    <a:pt x="31414" y="15155"/>
                    <a:pt x="31186" y="14505"/>
                    <a:pt x="30959" y="14212"/>
                  </a:cubicBezTo>
                  <a:cubicBezTo>
                    <a:pt x="30731" y="13887"/>
                    <a:pt x="30634" y="13431"/>
                    <a:pt x="30503" y="13139"/>
                  </a:cubicBezTo>
                  <a:cubicBezTo>
                    <a:pt x="30413" y="12867"/>
                    <a:pt x="30323" y="12680"/>
                    <a:pt x="30180" y="12680"/>
                  </a:cubicBezTo>
                  <a:cubicBezTo>
                    <a:pt x="30169" y="12680"/>
                    <a:pt x="30158" y="12681"/>
                    <a:pt x="30146" y="12684"/>
                  </a:cubicBezTo>
                  <a:cubicBezTo>
                    <a:pt x="29983" y="12716"/>
                    <a:pt x="30016" y="12911"/>
                    <a:pt x="30146" y="13171"/>
                  </a:cubicBezTo>
                  <a:cubicBezTo>
                    <a:pt x="30297" y="13413"/>
                    <a:pt x="30336" y="13796"/>
                    <a:pt x="30262" y="13796"/>
                  </a:cubicBezTo>
                  <a:cubicBezTo>
                    <a:pt x="30256" y="13796"/>
                    <a:pt x="30250" y="13794"/>
                    <a:pt x="30243" y="13789"/>
                  </a:cubicBezTo>
                  <a:cubicBezTo>
                    <a:pt x="30178" y="13757"/>
                    <a:pt x="29951" y="13464"/>
                    <a:pt x="29755" y="13106"/>
                  </a:cubicBezTo>
                  <a:cubicBezTo>
                    <a:pt x="29528" y="12781"/>
                    <a:pt x="29560" y="12521"/>
                    <a:pt x="29560" y="12521"/>
                  </a:cubicBezTo>
                  <a:lnTo>
                    <a:pt x="29560" y="12521"/>
                  </a:lnTo>
                  <a:cubicBezTo>
                    <a:pt x="29560" y="12521"/>
                    <a:pt x="29576" y="12526"/>
                    <a:pt x="29603" y="12526"/>
                  </a:cubicBezTo>
                  <a:cubicBezTo>
                    <a:pt x="29644" y="12526"/>
                    <a:pt x="29710" y="12514"/>
                    <a:pt x="29788" y="12456"/>
                  </a:cubicBezTo>
                  <a:cubicBezTo>
                    <a:pt x="29886" y="12326"/>
                    <a:pt x="29853" y="12098"/>
                    <a:pt x="29788" y="11968"/>
                  </a:cubicBezTo>
                  <a:cubicBezTo>
                    <a:pt x="29723" y="11871"/>
                    <a:pt x="29495" y="11058"/>
                    <a:pt x="29300" y="11058"/>
                  </a:cubicBezTo>
                  <a:cubicBezTo>
                    <a:pt x="29073" y="11058"/>
                    <a:pt x="29268" y="11350"/>
                    <a:pt x="29268" y="11350"/>
                  </a:cubicBezTo>
                  <a:cubicBezTo>
                    <a:pt x="29268" y="11350"/>
                    <a:pt x="29333" y="11708"/>
                    <a:pt x="29333" y="11903"/>
                  </a:cubicBezTo>
                  <a:cubicBezTo>
                    <a:pt x="29333" y="12098"/>
                    <a:pt x="29268" y="12098"/>
                    <a:pt x="29268" y="12098"/>
                  </a:cubicBezTo>
                  <a:cubicBezTo>
                    <a:pt x="29268" y="12098"/>
                    <a:pt x="28910" y="11968"/>
                    <a:pt x="28747" y="11545"/>
                  </a:cubicBezTo>
                  <a:cubicBezTo>
                    <a:pt x="28617" y="11123"/>
                    <a:pt x="28520" y="10927"/>
                    <a:pt x="28292" y="10537"/>
                  </a:cubicBezTo>
                  <a:cubicBezTo>
                    <a:pt x="28064" y="10180"/>
                    <a:pt x="27739" y="9529"/>
                    <a:pt x="27739" y="9367"/>
                  </a:cubicBezTo>
                  <a:cubicBezTo>
                    <a:pt x="27739" y="9270"/>
                    <a:pt x="27809" y="9207"/>
                    <a:pt x="27885" y="9207"/>
                  </a:cubicBezTo>
                  <a:cubicBezTo>
                    <a:pt x="27937" y="9207"/>
                    <a:pt x="27993" y="9236"/>
                    <a:pt x="28032" y="9301"/>
                  </a:cubicBezTo>
                  <a:cubicBezTo>
                    <a:pt x="28091" y="9420"/>
                    <a:pt x="28313" y="9566"/>
                    <a:pt x="28425" y="9566"/>
                  </a:cubicBezTo>
                  <a:cubicBezTo>
                    <a:pt x="28436" y="9566"/>
                    <a:pt x="28446" y="9565"/>
                    <a:pt x="28455" y="9562"/>
                  </a:cubicBezTo>
                  <a:cubicBezTo>
                    <a:pt x="28458" y="9561"/>
                    <a:pt x="28461" y="9560"/>
                    <a:pt x="28464" y="9560"/>
                  </a:cubicBezTo>
                  <a:cubicBezTo>
                    <a:pt x="28546" y="9560"/>
                    <a:pt x="28651" y="9888"/>
                    <a:pt x="28797" y="9888"/>
                  </a:cubicBezTo>
                  <a:cubicBezTo>
                    <a:pt x="28823" y="9888"/>
                    <a:pt x="28849" y="9878"/>
                    <a:pt x="28877" y="9854"/>
                  </a:cubicBezTo>
                  <a:cubicBezTo>
                    <a:pt x="29040" y="9659"/>
                    <a:pt x="28975" y="9269"/>
                    <a:pt x="28487" y="8651"/>
                  </a:cubicBezTo>
                  <a:cubicBezTo>
                    <a:pt x="28137" y="8151"/>
                    <a:pt x="27998" y="7997"/>
                    <a:pt x="27894" y="7997"/>
                  </a:cubicBezTo>
                  <a:cubicBezTo>
                    <a:pt x="27863" y="7997"/>
                    <a:pt x="27834" y="8011"/>
                    <a:pt x="27804" y="8033"/>
                  </a:cubicBezTo>
                  <a:cubicBezTo>
                    <a:pt x="27707" y="8131"/>
                    <a:pt x="27739" y="8293"/>
                    <a:pt x="27739" y="8293"/>
                  </a:cubicBezTo>
                  <a:cubicBezTo>
                    <a:pt x="27739" y="8293"/>
                    <a:pt x="27722" y="8302"/>
                    <a:pt x="27694" y="8302"/>
                  </a:cubicBezTo>
                  <a:cubicBezTo>
                    <a:pt x="27645" y="8302"/>
                    <a:pt x="27562" y="8276"/>
                    <a:pt x="27479" y="8131"/>
                  </a:cubicBezTo>
                  <a:cubicBezTo>
                    <a:pt x="27359" y="7920"/>
                    <a:pt x="27182" y="7737"/>
                    <a:pt x="26950" y="7737"/>
                  </a:cubicBezTo>
                  <a:cubicBezTo>
                    <a:pt x="26932" y="7737"/>
                    <a:pt x="26913" y="7738"/>
                    <a:pt x="26894" y="7741"/>
                  </a:cubicBezTo>
                  <a:lnTo>
                    <a:pt x="26601" y="7383"/>
                  </a:lnTo>
                  <a:cubicBezTo>
                    <a:pt x="26601" y="7383"/>
                    <a:pt x="26471" y="7253"/>
                    <a:pt x="26601" y="7123"/>
                  </a:cubicBezTo>
                  <a:cubicBezTo>
                    <a:pt x="26651" y="7060"/>
                    <a:pt x="26701" y="7041"/>
                    <a:pt x="26744" y="7041"/>
                  </a:cubicBezTo>
                  <a:cubicBezTo>
                    <a:pt x="26812" y="7041"/>
                    <a:pt x="26861" y="7090"/>
                    <a:pt x="26861" y="7090"/>
                  </a:cubicBezTo>
                  <a:cubicBezTo>
                    <a:pt x="26861" y="7090"/>
                    <a:pt x="27189" y="7367"/>
                    <a:pt x="27312" y="7367"/>
                  </a:cubicBezTo>
                  <a:cubicBezTo>
                    <a:pt x="27328" y="7367"/>
                    <a:pt x="27341" y="7362"/>
                    <a:pt x="27349" y="7350"/>
                  </a:cubicBezTo>
                  <a:cubicBezTo>
                    <a:pt x="27447" y="7253"/>
                    <a:pt x="27186" y="6960"/>
                    <a:pt x="27186" y="6960"/>
                  </a:cubicBezTo>
                  <a:cubicBezTo>
                    <a:pt x="27186" y="6960"/>
                    <a:pt x="26926" y="6667"/>
                    <a:pt x="26894" y="6537"/>
                  </a:cubicBezTo>
                  <a:cubicBezTo>
                    <a:pt x="26829" y="6407"/>
                    <a:pt x="26731" y="6310"/>
                    <a:pt x="26601" y="6115"/>
                  </a:cubicBezTo>
                  <a:cubicBezTo>
                    <a:pt x="26438" y="5919"/>
                    <a:pt x="26211" y="5594"/>
                    <a:pt x="26113" y="5302"/>
                  </a:cubicBezTo>
                  <a:cubicBezTo>
                    <a:pt x="26016" y="4976"/>
                    <a:pt x="26016" y="4651"/>
                    <a:pt x="25918" y="4391"/>
                  </a:cubicBezTo>
                  <a:cubicBezTo>
                    <a:pt x="25821" y="4131"/>
                    <a:pt x="25756" y="3806"/>
                    <a:pt x="25593" y="3611"/>
                  </a:cubicBezTo>
                  <a:cubicBezTo>
                    <a:pt x="25430" y="3448"/>
                    <a:pt x="25333" y="3285"/>
                    <a:pt x="25333" y="3058"/>
                  </a:cubicBezTo>
                  <a:cubicBezTo>
                    <a:pt x="25300" y="2863"/>
                    <a:pt x="25300" y="2342"/>
                    <a:pt x="25203" y="2050"/>
                  </a:cubicBezTo>
                  <a:cubicBezTo>
                    <a:pt x="25105" y="1757"/>
                    <a:pt x="25040" y="1659"/>
                    <a:pt x="24943" y="1432"/>
                  </a:cubicBezTo>
                  <a:cubicBezTo>
                    <a:pt x="24845" y="1237"/>
                    <a:pt x="24780" y="944"/>
                    <a:pt x="24845" y="814"/>
                  </a:cubicBezTo>
                  <a:cubicBezTo>
                    <a:pt x="24943" y="716"/>
                    <a:pt x="24845" y="163"/>
                    <a:pt x="24845" y="131"/>
                  </a:cubicBezTo>
                  <a:lnTo>
                    <a:pt x="24747" y="98"/>
                  </a:lnTo>
                  <a:cubicBezTo>
                    <a:pt x="24489" y="242"/>
                    <a:pt x="24251" y="293"/>
                    <a:pt x="24035" y="293"/>
                  </a:cubicBezTo>
                  <a:cubicBezTo>
                    <a:pt x="23518" y="293"/>
                    <a:pt x="23133" y="1"/>
                    <a:pt x="22926" y="1"/>
                  </a:cubicBezTo>
                  <a:close/>
                </a:path>
              </a:pathLst>
            </a:custGeom>
            <a:solidFill>
              <a:schemeClr val="accent3"/>
            </a:solidFill>
            <a:ln w="28575" cap="flat" cmpd="sng">
              <a:solidFill>
                <a:schemeClr val="accent1"/>
              </a:solidFill>
              <a:prstDash val="solid"/>
              <a:round/>
              <a:headEnd type="none" w="sm" len="sm"/>
              <a:tailEnd type="none" w="sm" len="sm"/>
            </a:ln>
            <a:effectLst>
              <a:outerShdw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51"/>
            <p:cNvSpPr/>
            <p:nvPr/>
          </p:nvSpPr>
          <p:spPr>
            <a:xfrm>
              <a:off x="3721781" y="3140660"/>
              <a:ext cx="357907" cy="380017"/>
            </a:xfrm>
            <a:custGeom>
              <a:avLst/>
              <a:gdLst/>
              <a:ahLst/>
              <a:cxnLst/>
              <a:rect l="l" t="t" r="r" b="b"/>
              <a:pathLst>
                <a:path w="19733" h="20952" extrusionOk="0">
                  <a:moveTo>
                    <a:pt x="9464" y="0"/>
                  </a:moveTo>
                  <a:lnTo>
                    <a:pt x="1" y="976"/>
                  </a:lnTo>
                  <a:lnTo>
                    <a:pt x="1952" y="10146"/>
                  </a:lnTo>
                  <a:lnTo>
                    <a:pt x="3415" y="12813"/>
                  </a:lnTo>
                  <a:cubicBezTo>
                    <a:pt x="3415" y="12813"/>
                    <a:pt x="3740" y="13366"/>
                    <a:pt x="3318" y="13724"/>
                  </a:cubicBezTo>
                  <a:cubicBezTo>
                    <a:pt x="2862" y="14081"/>
                    <a:pt x="2635" y="15415"/>
                    <a:pt x="2797" y="16650"/>
                  </a:cubicBezTo>
                  <a:cubicBezTo>
                    <a:pt x="2992" y="17854"/>
                    <a:pt x="3448" y="18797"/>
                    <a:pt x="3318" y="19642"/>
                  </a:cubicBezTo>
                  <a:lnTo>
                    <a:pt x="4001" y="20715"/>
                  </a:lnTo>
                  <a:lnTo>
                    <a:pt x="14830" y="20293"/>
                  </a:lnTo>
                  <a:cubicBezTo>
                    <a:pt x="14830" y="20293"/>
                    <a:pt x="14858" y="20952"/>
                    <a:pt x="15211" y="20952"/>
                  </a:cubicBezTo>
                  <a:cubicBezTo>
                    <a:pt x="15235" y="20952"/>
                    <a:pt x="15259" y="20949"/>
                    <a:pt x="15285" y="20943"/>
                  </a:cubicBezTo>
                  <a:cubicBezTo>
                    <a:pt x="15708" y="20813"/>
                    <a:pt x="15870" y="19837"/>
                    <a:pt x="15870" y="19837"/>
                  </a:cubicBezTo>
                  <a:cubicBezTo>
                    <a:pt x="15870" y="19837"/>
                    <a:pt x="15805" y="19219"/>
                    <a:pt x="16130" y="19219"/>
                  </a:cubicBezTo>
                  <a:cubicBezTo>
                    <a:pt x="16340" y="19219"/>
                    <a:pt x="16734" y="19537"/>
                    <a:pt x="17264" y="19537"/>
                  </a:cubicBezTo>
                  <a:cubicBezTo>
                    <a:pt x="17473" y="19537"/>
                    <a:pt x="17703" y="19488"/>
                    <a:pt x="17951" y="19349"/>
                  </a:cubicBezTo>
                  <a:lnTo>
                    <a:pt x="18082" y="19382"/>
                  </a:lnTo>
                  <a:cubicBezTo>
                    <a:pt x="18082" y="19317"/>
                    <a:pt x="18016" y="19187"/>
                    <a:pt x="17756" y="18894"/>
                  </a:cubicBezTo>
                  <a:cubicBezTo>
                    <a:pt x="17496" y="18569"/>
                    <a:pt x="17431" y="18114"/>
                    <a:pt x="17691" y="17821"/>
                  </a:cubicBezTo>
                  <a:cubicBezTo>
                    <a:pt x="17951" y="17528"/>
                    <a:pt x="18212" y="17366"/>
                    <a:pt x="17984" y="17073"/>
                  </a:cubicBezTo>
                  <a:cubicBezTo>
                    <a:pt x="17789" y="16748"/>
                    <a:pt x="17724" y="16650"/>
                    <a:pt x="17984" y="16455"/>
                  </a:cubicBezTo>
                  <a:cubicBezTo>
                    <a:pt x="18212" y="16260"/>
                    <a:pt x="18147" y="16130"/>
                    <a:pt x="18049" y="15902"/>
                  </a:cubicBezTo>
                  <a:cubicBezTo>
                    <a:pt x="17951" y="15707"/>
                    <a:pt x="18049" y="15122"/>
                    <a:pt x="18537" y="15089"/>
                  </a:cubicBezTo>
                  <a:cubicBezTo>
                    <a:pt x="19057" y="15089"/>
                    <a:pt x="18992" y="14764"/>
                    <a:pt x="18895" y="14472"/>
                  </a:cubicBezTo>
                  <a:cubicBezTo>
                    <a:pt x="18829" y="14179"/>
                    <a:pt x="18895" y="14049"/>
                    <a:pt x="19025" y="13821"/>
                  </a:cubicBezTo>
                  <a:cubicBezTo>
                    <a:pt x="19122" y="13593"/>
                    <a:pt x="19708" y="13171"/>
                    <a:pt x="19708" y="12846"/>
                  </a:cubicBezTo>
                  <a:cubicBezTo>
                    <a:pt x="19732" y="12574"/>
                    <a:pt x="19494" y="12095"/>
                    <a:pt x="18964" y="12095"/>
                  </a:cubicBezTo>
                  <a:cubicBezTo>
                    <a:pt x="18797" y="12095"/>
                    <a:pt x="18601" y="12143"/>
                    <a:pt x="18374" y="12260"/>
                  </a:cubicBezTo>
                  <a:cubicBezTo>
                    <a:pt x="18374" y="12260"/>
                    <a:pt x="18351" y="12274"/>
                    <a:pt x="18321" y="12274"/>
                  </a:cubicBezTo>
                  <a:cubicBezTo>
                    <a:pt x="18271" y="12274"/>
                    <a:pt x="18199" y="12236"/>
                    <a:pt x="18179" y="12033"/>
                  </a:cubicBezTo>
                  <a:cubicBezTo>
                    <a:pt x="18179" y="11707"/>
                    <a:pt x="18244" y="11155"/>
                    <a:pt x="18147" y="10959"/>
                  </a:cubicBezTo>
                  <a:cubicBezTo>
                    <a:pt x="18090" y="10818"/>
                    <a:pt x="18107" y="10726"/>
                    <a:pt x="18177" y="10726"/>
                  </a:cubicBezTo>
                  <a:cubicBezTo>
                    <a:pt x="18187" y="10726"/>
                    <a:pt x="18199" y="10728"/>
                    <a:pt x="18212" y="10732"/>
                  </a:cubicBezTo>
                  <a:cubicBezTo>
                    <a:pt x="18016" y="10537"/>
                    <a:pt x="17496" y="10049"/>
                    <a:pt x="17236" y="9951"/>
                  </a:cubicBezTo>
                  <a:cubicBezTo>
                    <a:pt x="16943" y="9821"/>
                    <a:pt x="16748" y="9073"/>
                    <a:pt x="16521" y="8618"/>
                  </a:cubicBezTo>
                  <a:cubicBezTo>
                    <a:pt x="16293" y="8163"/>
                    <a:pt x="15740" y="7870"/>
                    <a:pt x="15187" y="7642"/>
                  </a:cubicBezTo>
                  <a:cubicBezTo>
                    <a:pt x="14667" y="7415"/>
                    <a:pt x="14212" y="6472"/>
                    <a:pt x="14212" y="6472"/>
                  </a:cubicBezTo>
                  <a:cubicBezTo>
                    <a:pt x="14212" y="6472"/>
                    <a:pt x="9659" y="2114"/>
                    <a:pt x="9204" y="1431"/>
                  </a:cubicBezTo>
                  <a:cubicBezTo>
                    <a:pt x="8748" y="748"/>
                    <a:pt x="9431" y="456"/>
                    <a:pt x="9431" y="456"/>
                  </a:cubicBezTo>
                  <a:lnTo>
                    <a:pt x="9464" y="0"/>
                  </a:lnTo>
                  <a:close/>
                </a:path>
              </a:pathLst>
            </a:custGeom>
            <a:solidFill>
              <a:schemeClr val="accent3"/>
            </a:solidFill>
            <a:ln w="28575" cap="flat" cmpd="sng">
              <a:solidFill>
                <a:schemeClr val="accent1"/>
              </a:solidFill>
              <a:prstDash val="solid"/>
              <a:round/>
              <a:headEnd type="none" w="sm" len="sm"/>
              <a:tailEnd type="none" w="sm" len="sm"/>
            </a:ln>
            <a:effectLst>
              <a:outerShdw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51"/>
            <p:cNvSpPr/>
            <p:nvPr/>
          </p:nvSpPr>
          <p:spPr>
            <a:xfrm>
              <a:off x="3118981" y="3348280"/>
              <a:ext cx="374558" cy="337049"/>
            </a:xfrm>
            <a:custGeom>
              <a:avLst/>
              <a:gdLst/>
              <a:ahLst/>
              <a:cxnLst/>
              <a:rect l="l" t="t" r="r" b="b"/>
              <a:pathLst>
                <a:path w="20651" h="18583" extrusionOk="0">
                  <a:moveTo>
                    <a:pt x="1887" y="14081"/>
                  </a:moveTo>
                  <a:cubicBezTo>
                    <a:pt x="1890" y="14084"/>
                    <a:pt x="1893" y="14087"/>
                    <a:pt x="1897" y="14089"/>
                  </a:cubicBezTo>
                  <a:lnTo>
                    <a:pt x="1897" y="14089"/>
                  </a:lnTo>
                  <a:cubicBezTo>
                    <a:pt x="1893" y="14086"/>
                    <a:pt x="1890" y="14084"/>
                    <a:pt x="1887" y="14081"/>
                  </a:cubicBezTo>
                  <a:close/>
                  <a:moveTo>
                    <a:pt x="12293" y="0"/>
                  </a:moveTo>
                  <a:lnTo>
                    <a:pt x="228" y="98"/>
                  </a:lnTo>
                  <a:lnTo>
                    <a:pt x="1" y="4000"/>
                  </a:lnTo>
                  <a:cubicBezTo>
                    <a:pt x="1" y="4000"/>
                    <a:pt x="716" y="4683"/>
                    <a:pt x="781" y="5366"/>
                  </a:cubicBezTo>
                  <a:cubicBezTo>
                    <a:pt x="846" y="6016"/>
                    <a:pt x="1106" y="6342"/>
                    <a:pt x="1366" y="6342"/>
                  </a:cubicBezTo>
                  <a:cubicBezTo>
                    <a:pt x="1594" y="6342"/>
                    <a:pt x="1659" y="7285"/>
                    <a:pt x="1659" y="7740"/>
                  </a:cubicBezTo>
                  <a:cubicBezTo>
                    <a:pt x="1659" y="8195"/>
                    <a:pt x="1496" y="8780"/>
                    <a:pt x="1887" y="8911"/>
                  </a:cubicBezTo>
                  <a:cubicBezTo>
                    <a:pt x="2277" y="9008"/>
                    <a:pt x="2570" y="9431"/>
                    <a:pt x="2407" y="9984"/>
                  </a:cubicBezTo>
                  <a:cubicBezTo>
                    <a:pt x="2212" y="10504"/>
                    <a:pt x="1854" y="11252"/>
                    <a:pt x="2114" y="11967"/>
                  </a:cubicBezTo>
                  <a:cubicBezTo>
                    <a:pt x="2342" y="12683"/>
                    <a:pt x="2244" y="13886"/>
                    <a:pt x="2082" y="14016"/>
                  </a:cubicBezTo>
                  <a:cubicBezTo>
                    <a:pt x="2010" y="14064"/>
                    <a:pt x="1956" y="14094"/>
                    <a:pt x="1920" y="14094"/>
                  </a:cubicBezTo>
                  <a:cubicBezTo>
                    <a:pt x="1911" y="14094"/>
                    <a:pt x="1903" y="14092"/>
                    <a:pt x="1897" y="14089"/>
                  </a:cubicBezTo>
                  <a:lnTo>
                    <a:pt x="1897" y="14089"/>
                  </a:lnTo>
                  <a:cubicBezTo>
                    <a:pt x="2030" y="14187"/>
                    <a:pt x="2270" y="14346"/>
                    <a:pt x="1984" y="14536"/>
                  </a:cubicBezTo>
                  <a:cubicBezTo>
                    <a:pt x="1594" y="14797"/>
                    <a:pt x="1236" y="15122"/>
                    <a:pt x="1529" y="15772"/>
                  </a:cubicBezTo>
                  <a:cubicBezTo>
                    <a:pt x="1541" y="15726"/>
                    <a:pt x="1564" y="15717"/>
                    <a:pt x="1613" y="15717"/>
                  </a:cubicBezTo>
                  <a:cubicBezTo>
                    <a:pt x="1644" y="15717"/>
                    <a:pt x="1687" y="15721"/>
                    <a:pt x="1743" y="15721"/>
                  </a:cubicBezTo>
                  <a:cubicBezTo>
                    <a:pt x="1840" y="15721"/>
                    <a:pt x="1980" y="15709"/>
                    <a:pt x="2179" y="15642"/>
                  </a:cubicBezTo>
                  <a:cubicBezTo>
                    <a:pt x="2631" y="15492"/>
                    <a:pt x="2804" y="15313"/>
                    <a:pt x="3059" y="15313"/>
                  </a:cubicBezTo>
                  <a:cubicBezTo>
                    <a:pt x="3079" y="15313"/>
                    <a:pt x="3101" y="15314"/>
                    <a:pt x="3122" y="15317"/>
                  </a:cubicBezTo>
                  <a:cubicBezTo>
                    <a:pt x="3154" y="15321"/>
                    <a:pt x="3190" y="15323"/>
                    <a:pt x="3229" y="15323"/>
                  </a:cubicBezTo>
                  <a:cubicBezTo>
                    <a:pt x="3513" y="15323"/>
                    <a:pt x="3940" y="15216"/>
                    <a:pt x="3740" y="14959"/>
                  </a:cubicBezTo>
                  <a:cubicBezTo>
                    <a:pt x="3513" y="14699"/>
                    <a:pt x="3253" y="14569"/>
                    <a:pt x="3253" y="14341"/>
                  </a:cubicBezTo>
                  <a:cubicBezTo>
                    <a:pt x="3220" y="14081"/>
                    <a:pt x="3187" y="13691"/>
                    <a:pt x="3480" y="13691"/>
                  </a:cubicBezTo>
                  <a:cubicBezTo>
                    <a:pt x="3740" y="13691"/>
                    <a:pt x="3903" y="14114"/>
                    <a:pt x="3903" y="14406"/>
                  </a:cubicBezTo>
                  <a:cubicBezTo>
                    <a:pt x="3903" y="14699"/>
                    <a:pt x="3838" y="14959"/>
                    <a:pt x="3838" y="14959"/>
                  </a:cubicBezTo>
                  <a:cubicBezTo>
                    <a:pt x="3838" y="14959"/>
                    <a:pt x="4521" y="15252"/>
                    <a:pt x="4553" y="15252"/>
                  </a:cubicBezTo>
                  <a:cubicBezTo>
                    <a:pt x="4586" y="15252"/>
                    <a:pt x="4651" y="15414"/>
                    <a:pt x="4683" y="15577"/>
                  </a:cubicBezTo>
                  <a:cubicBezTo>
                    <a:pt x="4683" y="15707"/>
                    <a:pt x="4911" y="15610"/>
                    <a:pt x="5204" y="15805"/>
                  </a:cubicBezTo>
                  <a:cubicBezTo>
                    <a:pt x="5464" y="15967"/>
                    <a:pt x="5626" y="16065"/>
                    <a:pt x="5984" y="16065"/>
                  </a:cubicBezTo>
                  <a:cubicBezTo>
                    <a:pt x="6242" y="16065"/>
                    <a:pt x="6482" y="15913"/>
                    <a:pt x="6791" y="15913"/>
                  </a:cubicBezTo>
                  <a:cubicBezTo>
                    <a:pt x="6911" y="15913"/>
                    <a:pt x="7042" y="15936"/>
                    <a:pt x="7187" y="16000"/>
                  </a:cubicBezTo>
                  <a:cubicBezTo>
                    <a:pt x="7579" y="16184"/>
                    <a:pt x="7938" y="16271"/>
                    <a:pt x="8218" y="16271"/>
                  </a:cubicBezTo>
                  <a:cubicBezTo>
                    <a:pt x="8333" y="16271"/>
                    <a:pt x="8435" y="16256"/>
                    <a:pt x="8521" y="16227"/>
                  </a:cubicBezTo>
                  <a:cubicBezTo>
                    <a:pt x="8667" y="16179"/>
                    <a:pt x="8789" y="16171"/>
                    <a:pt x="8878" y="16171"/>
                  </a:cubicBezTo>
                  <a:cubicBezTo>
                    <a:pt x="8923" y="16171"/>
                    <a:pt x="8960" y="16173"/>
                    <a:pt x="8987" y="16173"/>
                  </a:cubicBezTo>
                  <a:cubicBezTo>
                    <a:pt x="9015" y="16173"/>
                    <a:pt x="9033" y="16171"/>
                    <a:pt x="9041" y="16162"/>
                  </a:cubicBezTo>
                  <a:cubicBezTo>
                    <a:pt x="9041" y="16130"/>
                    <a:pt x="9041" y="16130"/>
                    <a:pt x="9074" y="16097"/>
                  </a:cubicBezTo>
                  <a:cubicBezTo>
                    <a:pt x="9106" y="15935"/>
                    <a:pt x="8911" y="15642"/>
                    <a:pt x="8618" y="15642"/>
                  </a:cubicBezTo>
                  <a:cubicBezTo>
                    <a:pt x="8358" y="15642"/>
                    <a:pt x="8065" y="15447"/>
                    <a:pt x="8195" y="15154"/>
                  </a:cubicBezTo>
                  <a:cubicBezTo>
                    <a:pt x="8293" y="14862"/>
                    <a:pt x="8358" y="14764"/>
                    <a:pt x="8781" y="14732"/>
                  </a:cubicBezTo>
                  <a:cubicBezTo>
                    <a:pt x="8969" y="14717"/>
                    <a:pt x="9093" y="14690"/>
                    <a:pt x="9199" y="14690"/>
                  </a:cubicBezTo>
                  <a:cubicBezTo>
                    <a:pt x="9329" y="14690"/>
                    <a:pt x="9432" y="14732"/>
                    <a:pt x="9594" y="14894"/>
                  </a:cubicBezTo>
                  <a:cubicBezTo>
                    <a:pt x="9786" y="15108"/>
                    <a:pt x="9978" y="15265"/>
                    <a:pt x="10069" y="15265"/>
                  </a:cubicBezTo>
                  <a:cubicBezTo>
                    <a:pt x="10117" y="15265"/>
                    <a:pt x="10136" y="15222"/>
                    <a:pt x="10114" y="15122"/>
                  </a:cubicBezTo>
                  <a:cubicBezTo>
                    <a:pt x="10089" y="14875"/>
                    <a:pt x="10121" y="14610"/>
                    <a:pt x="10308" y="14610"/>
                  </a:cubicBezTo>
                  <a:cubicBezTo>
                    <a:pt x="10368" y="14610"/>
                    <a:pt x="10443" y="14636"/>
                    <a:pt x="10537" y="14699"/>
                  </a:cubicBezTo>
                  <a:cubicBezTo>
                    <a:pt x="10927" y="14959"/>
                    <a:pt x="10602" y="15805"/>
                    <a:pt x="10602" y="15805"/>
                  </a:cubicBezTo>
                  <a:cubicBezTo>
                    <a:pt x="10602" y="15805"/>
                    <a:pt x="10374" y="16162"/>
                    <a:pt x="10765" y="16227"/>
                  </a:cubicBezTo>
                  <a:cubicBezTo>
                    <a:pt x="10849" y="16241"/>
                    <a:pt x="10930" y="16249"/>
                    <a:pt x="11006" y="16249"/>
                  </a:cubicBezTo>
                  <a:cubicBezTo>
                    <a:pt x="11283" y="16249"/>
                    <a:pt x="11494" y="16143"/>
                    <a:pt x="11545" y="15837"/>
                  </a:cubicBezTo>
                  <a:cubicBezTo>
                    <a:pt x="11574" y="15485"/>
                    <a:pt x="11710" y="15345"/>
                    <a:pt x="11832" y="15345"/>
                  </a:cubicBezTo>
                  <a:cubicBezTo>
                    <a:pt x="11845" y="15345"/>
                    <a:pt x="11858" y="15346"/>
                    <a:pt x="11870" y="15349"/>
                  </a:cubicBezTo>
                  <a:cubicBezTo>
                    <a:pt x="12033" y="15382"/>
                    <a:pt x="12163" y="15480"/>
                    <a:pt x="12000" y="15837"/>
                  </a:cubicBezTo>
                  <a:cubicBezTo>
                    <a:pt x="11870" y="16162"/>
                    <a:pt x="11903" y="16780"/>
                    <a:pt x="12163" y="16813"/>
                  </a:cubicBezTo>
                  <a:cubicBezTo>
                    <a:pt x="12163" y="16813"/>
                    <a:pt x="11382" y="17105"/>
                    <a:pt x="11545" y="17366"/>
                  </a:cubicBezTo>
                  <a:cubicBezTo>
                    <a:pt x="11634" y="17522"/>
                    <a:pt x="11770" y="17648"/>
                    <a:pt x="11983" y="17648"/>
                  </a:cubicBezTo>
                  <a:cubicBezTo>
                    <a:pt x="12080" y="17648"/>
                    <a:pt x="12193" y="17622"/>
                    <a:pt x="12325" y="17561"/>
                  </a:cubicBezTo>
                  <a:cubicBezTo>
                    <a:pt x="12603" y="17433"/>
                    <a:pt x="12964" y="17291"/>
                    <a:pt x="13180" y="17291"/>
                  </a:cubicBezTo>
                  <a:cubicBezTo>
                    <a:pt x="13293" y="17291"/>
                    <a:pt x="13366" y="17330"/>
                    <a:pt x="13366" y="17431"/>
                  </a:cubicBezTo>
                  <a:cubicBezTo>
                    <a:pt x="13366" y="17756"/>
                    <a:pt x="13073" y="17984"/>
                    <a:pt x="13399" y="18114"/>
                  </a:cubicBezTo>
                  <a:cubicBezTo>
                    <a:pt x="13724" y="18211"/>
                    <a:pt x="14179" y="18114"/>
                    <a:pt x="14472" y="18374"/>
                  </a:cubicBezTo>
                  <a:cubicBezTo>
                    <a:pt x="14532" y="18428"/>
                    <a:pt x="14604" y="18451"/>
                    <a:pt x="14680" y="18451"/>
                  </a:cubicBezTo>
                  <a:cubicBezTo>
                    <a:pt x="14971" y="18451"/>
                    <a:pt x="15324" y="18111"/>
                    <a:pt x="15350" y="17853"/>
                  </a:cubicBezTo>
                  <a:cubicBezTo>
                    <a:pt x="15382" y="17528"/>
                    <a:pt x="14830" y="17236"/>
                    <a:pt x="14895" y="16943"/>
                  </a:cubicBezTo>
                  <a:cubicBezTo>
                    <a:pt x="14915" y="16889"/>
                    <a:pt x="14950" y="16867"/>
                    <a:pt x="14992" y="16867"/>
                  </a:cubicBezTo>
                  <a:cubicBezTo>
                    <a:pt x="15152" y="16867"/>
                    <a:pt x="15422" y="17177"/>
                    <a:pt x="15447" y="17203"/>
                  </a:cubicBezTo>
                  <a:cubicBezTo>
                    <a:pt x="15468" y="17224"/>
                    <a:pt x="15527" y="17283"/>
                    <a:pt x="15593" y="17283"/>
                  </a:cubicBezTo>
                  <a:cubicBezTo>
                    <a:pt x="15631" y="17283"/>
                    <a:pt x="15672" y="17263"/>
                    <a:pt x="15708" y="17203"/>
                  </a:cubicBezTo>
                  <a:cubicBezTo>
                    <a:pt x="15760" y="17137"/>
                    <a:pt x="15828" y="17109"/>
                    <a:pt x="15887" y="17109"/>
                  </a:cubicBezTo>
                  <a:cubicBezTo>
                    <a:pt x="15974" y="17109"/>
                    <a:pt x="16039" y="17171"/>
                    <a:pt x="16000" y="17268"/>
                  </a:cubicBezTo>
                  <a:cubicBezTo>
                    <a:pt x="15903" y="17398"/>
                    <a:pt x="15773" y="17626"/>
                    <a:pt x="15838" y="17788"/>
                  </a:cubicBezTo>
                  <a:cubicBezTo>
                    <a:pt x="15892" y="17951"/>
                    <a:pt x="15969" y="18137"/>
                    <a:pt x="16182" y="18137"/>
                  </a:cubicBezTo>
                  <a:cubicBezTo>
                    <a:pt x="16224" y="18137"/>
                    <a:pt x="16272" y="18130"/>
                    <a:pt x="16325" y="18114"/>
                  </a:cubicBezTo>
                  <a:cubicBezTo>
                    <a:pt x="16651" y="18049"/>
                    <a:pt x="16748" y="17951"/>
                    <a:pt x="16911" y="17821"/>
                  </a:cubicBezTo>
                  <a:cubicBezTo>
                    <a:pt x="17073" y="17723"/>
                    <a:pt x="17268" y="17658"/>
                    <a:pt x="16976" y="17301"/>
                  </a:cubicBezTo>
                  <a:cubicBezTo>
                    <a:pt x="16716" y="16943"/>
                    <a:pt x="16651" y="16423"/>
                    <a:pt x="16911" y="16325"/>
                  </a:cubicBezTo>
                  <a:cubicBezTo>
                    <a:pt x="16973" y="16298"/>
                    <a:pt x="17036" y="16286"/>
                    <a:pt x="17097" y="16286"/>
                  </a:cubicBezTo>
                  <a:cubicBezTo>
                    <a:pt x="17259" y="16286"/>
                    <a:pt x="17411" y="16370"/>
                    <a:pt x="17529" y="16488"/>
                  </a:cubicBezTo>
                  <a:cubicBezTo>
                    <a:pt x="17691" y="16683"/>
                    <a:pt x="17854" y="16878"/>
                    <a:pt x="18049" y="16878"/>
                  </a:cubicBezTo>
                  <a:cubicBezTo>
                    <a:pt x="18212" y="16878"/>
                    <a:pt x="18472" y="17105"/>
                    <a:pt x="18179" y="17236"/>
                  </a:cubicBezTo>
                  <a:cubicBezTo>
                    <a:pt x="17919" y="17398"/>
                    <a:pt x="18016" y="17561"/>
                    <a:pt x="18342" y="17593"/>
                  </a:cubicBezTo>
                  <a:cubicBezTo>
                    <a:pt x="18667" y="17658"/>
                    <a:pt x="18894" y="17984"/>
                    <a:pt x="18602" y="18276"/>
                  </a:cubicBezTo>
                  <a:cubicBezTo>
                    <a:pt x="18383" y="18474"/>
                    <a:pt x="18518" y="18582"/>
                    <a:pt x="18670" y="18582"/>
                  </a:cubicBezTo>
                  <a:cubicBezTo>
                    <a:pt x="18743" y="18582"/>
                    <a:pt x="18820" y="18557"/>
                    <a:pt x="18862" y="18504"/>
                  </a:cubicBezTo>
                  <a:cubicBezTo>
                    <a:pt x="18959" y="18374"/>
                    <a:pt x="19155" y="18276"/>
                    <a:pt x="19155" y="18276"/>
                  </a:cubicBezTo>
                  <a:lnTo>
                    <a:pt x="19155" y="18276"/>
                  </a:lnTo>
                  <a:cubicBezTo>
                    <a:pt x="19155" y="18276"/>
                    <a:pt x="19090" y="18504"/>
                    <a:pt x="19350" y="18536"/>
                  </a:cubicBezTo>
                  <a:cubicBezTo>
                    <a:pt x="19363" y="18538"/>
                    <a:pt x="19376" y="18539"/>
                    <a:pt x="19390" y="18539"/>
                  </a:cubicBezTo>
                  <a:cubicBezTo>
                    <a:pt x="19600" y="18539"/>
                    <a:pt x="19772" y="18309"/>
                    <a:pt x="19772" y="18309"/>
                  </a:cubicBezTo>
                  <a:cubicBezTo>
                    <a:pt x="19772" y="18309"/>
                    <a:pt x="19772" y="18504"/>
                    <a:pt x="19903" y="18504"/>
                  </a:cubicBezTo>
                  <a:cubicBezTo>
                    <a:pt x="19914" y="18508"/>
                    <a:pt x="19932" y="18510"/>
                    <a:pt x="19955" y="18510"/>
                  </a:cubicBezTo>
                  <a:cubicBezTo>
                    <a:pt x="20127" y="18510"/>
                    <a:pt x="20574" y="18393"/>
                    <a:pt x="20488" y="18049"/>
                  </a:cubicBezTo>
                  <a:cubicBezTo>
                    <a:pt x="20446" y="17881"/>
                    <a:pt x="20339" y="17834"/>
                    <a:pt x="20229" y="17834"/>
                  </a:cubicBezTo>
                  <a:cubicBezTo>
                    <a:pt x="20084" y="17834"/>
                    <a:pt x="19935" y="17918"/>
                    <a:pt x="19935" y="17918"/>
                  </a:cubicBezTo>
                  <a:cubicBezTo>
                    <a:pt x="19935" y="17918"/>
                    <a:pt x="19350" y="17756"/>
                    <a:pt x="19155" y="17496"/>
                  </a:cubicBezTo>
                  <a:cubicBezTo>
                    <a:pt x="19007" y="17306"/>
                    <a:pt x="19023" y="17185"/>
                    <a:pt x="19133" y="17185"/>
                  </a:cubicBezTo>
                  <a:cubicBezTo>
                    <a:pt x="19192" y="17185"/>
                    <a:pt x="19279" y="17220"/>
                    <a:pt x="19382" y="17301"/>
                  </a:cubicBezTo>
                  <a:cubicBezTo>
                    <a:pt x="19675" y="17496"/>
                    <a:pt x="20065" y="17561"/>
                    <a:pt x="20228" y="17561"/>
                  </a:cubicBezTo>
                  <a:cubicBezTo>
                    <a:pt x="20390" y="17561"/>
                    <a:pt x="20651" y="17496"/>
                    <a:pt x="20618" y="17398"/>
                  </a:cubicBezTo>
                  <a:cubicBezTo>
                    <a:pt x="20553" y="17268"/>
                    <a:pt x="20423" y="17203"/>
                    <a:pt x="20163" y="17203"/>
                  </a:cubicBezTo>
                  <a:cubicBezTo>
                    <a:pt x="19903" y="17203"/>
                    <a:pt x="19415" y="16780"/>
                    <a:pt x="19220" y="16715"/>
                  </a:cubicBezTo>
                  <a:cubicBezTo>
                    <a:pt x="19025" y="16618"/>
                    <a:pt x="18602" y="16358"/>
                    <a:pt x="18504" y="16065"/>
                  </a:cubicBezTo>
                  <a:cubicBezTo>
                    <a:pt x="18450" y="15822"/>
                    <a:pt x="18463" y="15691"/>
                    <a:pt x="18563" y="15691"/>
                  </a:cubicBezTo>
                  <a:cubicBezTo>
                    <a:pt x="18583" y="15691"/>
                    <a:pt x="18607" y="15696"/>
                    <a:pt x="18634" y="15707"/>
                  </a:cubicBezTo>
                  <a:cubicBezTo>
                    <a:pt x="18722" y="15722"/>
                    <a:pt x="18828" y="15736"/>
                    <a:pt x="18911" y="15736"/>
                  </a:cubicBezTo>
                  <a:cubicBezTo>
                    <a:pt x="19013" y="15736"/>
                    <a:pt x="19078" y="15714"/>
                    <a:pt x="19025" y="15642"/>
                  </a:cubicBezTo>
                  <a:cubicBezTo>
                    <a:pt x="18894" y="15512"/>
                    <a:pt x="18732" y="15382"/>
                    <a:pt x="18634" y="15382"/>
                  </a:cubicBezTo>
                  <a:cubicBezTo>
                    <a:pt x="18537" y="15382"/>
                    <a:pt x="18342" y="15284"/>
                    <a:pt x="18407" y="15187"/>
                  </a:cubicBezTo>
                  <a:cubicBezTo>
                    <a:pt x="18460" y="15107"/>
                    <a:pt x="18558" y="15048"/>
                    <a:pt x="18645" y="15048"/>
                  </a:cubicBezTo>
                  <a:cubicBezTo>
                    <a:pt x="18664" y="15048"/>
                    <a:pt x="18682" y="15051"/>
                    <a:pt x="18699" y="15057"/>
                  </a:cubicBezTo>
                  <a:cubicBezTo>
                    <a:pt x="18797" y="15057"/>
                    <a:pt x="18959" y="15284"/>
                    <a:pt x="19155" y="15284"/>
                  </a:cubicBezTo>
                  <a:cubicBezTo>
                    <a:pt x="19155" y="15284"/>
                    <a:pt x="19212" y="15300"/>
                    <a:pt x="19274" y="15300"/>
                  </a:cubicBezTo>
                  <a:cubicBezTo>
                    <a:pt x="19368" y="15300"/>
                    <a:pt x="19473" y="15265"/>
                    <a:pt x="19415" y="15089"/>
                  </a:cubicBezTo>
                  <a:cubicBezTo>
                    <a:pt x="19350" y="14797"/>
                    <a:pt x="19187" y="14699"/>
                    <a:pt x="19252" y="14471"/>
                  </a:cubicBezTo>
                  <a:cubicBezTo>
                    <a:pt x="19350" y="14276"/>
                    <a:pt x="19642" y="14114"/>
                    <a:pt x="19610" y="13919"/>
                  </a:cubicBezTo>
                  <a:cubicBezTo>
                    <a:pt x="19579" y="13703"/>
                    <a:pt x="19490" y="13428"/>
                    <a:pt x="19286" y="13428"/>
                  </a:cubicBezTo>
                  <a:cubicBezTo>
                    <a:pt x="19275" y="13428"/>
                    <a:pt x="19264" y="13429"/>
                    <a:pt x="19252" y="13431"/>
                  </a:cubicBezTo>
                  <a:cubicBezTo>
                    <a:pt x="18992" y="13463"/>
                    <a:pt x="18699" y="13691"/>
                    <a:pt x="18667" y="14146"/>
                  </a:cubicBezTo>
                  <a:cubicBezTo>
                    <a:pt x="18667" y="14463"/>
                    <a:pt x="18604" y="14639"/>
                    <a:pt x="18510" y="14639"/>
                  </a:cubicBezTo>
                  <a:cubicBezTo>
                    <a:pt x="18470" y="14639"/>
                    <a:pt x="18423" y="14605"/>
                    <a:pt x="18374" y="14536"/>
                  </a:cubicBezTo>
                  <a:cubicBezTo>
                    <a:pt x="18337" y="14481"/>
                    <a:pt x="18290" y="14460"/>
                    <a:pt x="18240" y="14460"/>
                  </a:cubicBezTo>
                  <a:cubicBezTo>
                    <a:pt x="18112" y="14460"/>
                    <a:pt x="17965" y="14597"/>
                    <a:pt x="17919" y="14667"/>
                  </a:cubicBezTo>
                  <a:cubicBezTo>
                    <a:pt x="17903" y="14698"/>
                    <a:pt x="17799" y="14736"/>
                    <a:pt x="17680" y="14736"/>
                  </a:cubicBezTo>
                  <a:cubicBezTo>
                    <a:pt x="17550" y="14736"/>
                    <a:pt x="17402" y="14690"/>
                    <a:pt x="17334" y="14536"/>
                  </a:cubicBezTo>
                  <a:cubicBezTo>
                    <a:pt x="17242" y="14263"/>
                    <a:pt x="17208" y="14046"/>
                    <a:pt x="17470" y="14046"/>
                  </a:cubicBezTo>
                  <a:cubicBezTo>
                    <a:pt x="17488" y="14046"/>
                    <a:pt x="17508" y="14047"/>
                    <a:pt x="17529" y="14049"/>
                  </a:cubicBezTo>
                  <a:lnTo>
                    <a:pt x="17594" y="14049"/>
                  </a:lnTo>
                  <a:lnTo>
                    <a:pt x="17659" y="13919"/>
                  </a:lnTo>
                  <a:lnTo>
                    <a:pt x="17821" y="13821"/>
                  </a:lnTo>
                  <a:cubicBezTo>
                    <a:pt x="17821" y="13821"/>
                    <a:pt x="18862" y="13626"/>
                    <a:pt x="18732" y="13301"/>
                  </a:cubicBezTo>
                  <a:lnTo>
                    <a:pt x="17399" y="13236"/>
                  </a:lnTo>
                  <a:cubicBezTo>
                    <a:pt x="17399" y="13236"/>
                    <a:pt x="16846" y="13333"/>
                    <a:pt x="16521" y="13626"/>
                  </a:cubicBezTo>
                  <a:cubicBezTo>
                    <a:pt x="16258" y="13817"/>
                    <a:pt x="16083" y="14061"/>
                    <a:pt x="15854" y="14061"/>
                  </a:cubicBezTo>
                  <a:cubicBezTo>
                    <a:pt x="15771" y="14061"/>
                    <a:pt x="15681" y="14029"/>
                    <a:pt x="15577" y="13951"/>
                  </a:cubicBezTo>
                  <a:cubicBezTo>
                    <a:pt x="15272" y="13701"/>
                    <a:pt x="14989" y="13332"/>
                    <a:pt x="14731" y="13332"/>
                  </a:cubicBezTo>
                  <a:cubicBezTo>
                    <a:pt x="14687" y="13332"/>
                    <a:pt x="14644" y="13342"/>
                    <a:pt x="14602" y="13366"/>
                  </a:cubicBezTo>
                  <a:cubicBezTo>
                    <a:pt x="14466" y="13456"/>
                    <a:pt x="14275" y="13526"/>
                    <a:pt x="14112" y="13526"/>
                  </a:cubicBezTo>
                  <a:cubicBezTo>
                    <a:pt x="13923" y="13526"/>
                    <a:pt x="13771" y="13432"/>
                    <a:pt x="13789" y="13171"/>
                  </a:cubicBezTo>
                  <a:cubicBezTo>
                    <a:pt x="13811" y="12863"/>
                    <a:pt x="13907" y="12689"/>
                    <a:pt x="14098" y="12689"/>
                  </a:cubicBezTo>
                  <a:cubicBezTo>
                    <a:pt x="14189" y="12689"/>
                    <a:pt x="14302" y="12729"/>
                    <a:pt x="14439" y="12813"/>
                  </a:cubicBezTo>
                  <a:cubicBezTo>
                    <a:pt x="14657" y="12947"/>
                    <a:pt x="14900" y="13020"/>
                    <a:pt x="15068" y="13020"/>
                  </a:cubicBezTo>
                  <a:cubicBezTo>
                    <a:pt x="15225" y="13020"/>
                    <a:pt x="15315" y="12955"/>
                    <a:pt x="15252" y="12813"/>
                  </a:cubicBezTo>
                  <a:cubicBezTo>
                    <a:pt x="15090" y="12520"/>
                    <a:pt x="14927" y="12228"/>
                    <a:pt x="15382" y="12228"/>
                  </a:cubicBezTo>
                  <a:cubicBezTo>
                    <a:pt x="15870" y="12228"/>
                    <a:pt x="16651" y="12260"/>
                    <a:pt x="16651" y="12260"/>
                  </a:cubicBezTo>
                  <a:cubicBezTo>
                    <a:pt x="16651" y="12260"/>
                    <a:pt x="16756" y="12228"/>
                    <a:pt x="16890" y="12228"/>
                  </a:cubicBezTo>
                  <a:cubicBezTo>
                    <a:pt x="17025" y="12228"/>
                    <a:pt x="17187" y="12260"/>
                    <a:pt x="17301" y="12390"/>
                  </a:cubicBezTo>
                  <a:cubicBezTo>
                    <a:pt x="17472" y="12589"/>
                    <a:pt x="18041" y="13037"/>
                    <a:pt x="18573" y="13037"/>
                  </a:cubicBezTo>
                  <a:cubicBezTo>
                    <a:pt x="18649" y="13037"/>
                    <a:pt x="18724" y="13028"/>
                    <a:pt x="18797" y="13008"/>
                  </a:cubicBezTo>
                  <a:cubicBezTo>
                    <a:pt x="18667" y="12715"/>
                    <a:pt x="18634" y="12390"/>
                    <a:pt x="18439" y="12293"/>
                  </a:cubicBezTo>
                  <a:cubicBezTo>
                    <a:pt x="18277" y="12195"/>
                    <a:pt x="18016" y="12163"/>
                    <a:pt x="18016" y="11935"/>
                  </a:cubicBezTo>
                  <a:cubicBezTo>
                    <a:pt x="18016" y="11707"/>
                    <a:pt x="17984" y="11480"/>
                    <a:pt x="17724" y="11252"/>
                  </a:cubicBezTo>
                  <a:cubicBezTo>
                    <a:pt x="17464" y="10992"/>
                    <a:pt x="17464" y="10602"/>
                    <a:pt x="17626" y="10309"/>
                  </a:cubicBezTo>
                  <a:cubicBezTo>
                    <a:pt x="17821" y="9984"/>
                    <a:pt x="17626" y="9431"/>
                    <a:pt x="17626" y="9431"/>
                  </a:cubicBezTo>
                  <a:cubicBezTo>
                    <a:pt x="17626" y="9431"/>
                    <a:pt x="12815" y="9627"/>
                    <a:pt x="11012" y="9627"/>
                  </a:cubicBezTo>
                  <a:cubicBezTo>
                    <a:pt x="10612" y="9627"/>
                    <a:pt x="10360" y="9617"/>
                    <a:pt x="10342" y="9593"/>
                  </a:cubicBezTo>
                  <a:cubicBezTo>
                    <a:pt x="10082" y="9268"/>
                    <a:pt x="10602" y="9106"/>
                    <a:pt x="10602" y="8715"/>
                  </a:cubicBezTo>
                  <a:cubicBezTo>
                    <a:pt x="10602" y="8325"/>
                    <a:pt x="10700" y="7837"/>
                    <a:pt x="11025" y="7415"/>
                  </a:cubicBezTo>
                  <a:cubicBezTo>
                    <a:pt x="11350" y="6992"/>
                    <a:pt x="11382" y="6862"/>
                    <a:pt x="11545" y="6602"/>
                  </a:cubicBezTo>
                  <a:cubicBezTo>
                    <a:pt x="11675" y="6342"/>
                    <a:pt x="11708" y="6016"/>
                    <a:pt x="11935" y="5691"/>
                  </a:cubicBezTo>
                  <a:cubicBezTo>
                    <a:pt x="12130" y="5333"/>
                    <a:pt x="12228" y="4813"/>
                    <a:pt x="12260" y="4358"/>
                  </a:cubicBezTo>
                  <a:cubicBezTo>
                    <a:pt x="12293" y="3935"/>
                    <a:pt x="13008" y="3512"/>
                    <a:pt x="13008" y="3122"/>
                  </a:cubicBezTo>
                  <a:cubicBezTo>
                    <a:pt x="13008" y="2732"/>
                    <a:pt x="12716" y="2537"/>
                    <a:pt x="12553" y="2244"/>
                  </a:cubicBezTo>
                  <a:cubicBezTo>
                    <a:pt x="12358" y="1984"/>
                    <a:pt x="12618" y="1854"/>
                    <a:pt x="12423" y="1529"/>
                  </a:cubicBezTo>
                  <a:cubicBezTo>
                    <a:pt x="12260" y="1236"/>
                    <a:pt x="12098" y="1041"/>
                    <a:pt x="12358" y="716"/>
                  </a:cubicBezTo>
                  <a:cubicBezTo>
                    <a:pt x="12586" y="390"/>
                    <a:pt x="12293" y="0"/>
                    <a:pt x="12293" y="0"/>
                  </a:cubicBezTo>
                  <a:close/>
                </a:path>
              </a:pathLst>
            </a:custGeom>
            <a:solidFill>
              <a:schemeClr val="accent3"/>
            </a:solidFill>
            <a:ln w="28575" cap="flat" cmpd="sng">
              <a:solidFill>
                <a:schemeClr val="accent1"/>
              </a:solidFill>
              <a:prstDash val="solid"/>
              <a:round/>
              <a:headEnd type="none" w="sm" len="sm"/>
              <a:tailEnd type="none" w="sm" len="sm"/>
            </a:ln>
            <a:effectLst>
              <a:outerShdw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51"/>
            <p:cNvSpPr/>
            <p:nvPr/>
          </p:nvSpPr>
          <p:spPr>
            <a:xfrm>
              <a:off x="3880448" y="3109990"/>
              <a:ext cx="343887" cy="249645"/>
            </a:xfrm>
            <a:custGeom>
              <a:avLst/>
              <a:gdLst/>
              <a:ahLst/>
              <a:cxnLst/>
              <a:rect l="l" t="t" r="r" b="b"/>
              <a:pathLst>
                <a:path w="18960" h="13764" extrusionOk="0">
                  <a:moveTo>
                    <a:pt x="8130" y="0"/>
                  </a:moveTo>
                  <a:lnTo>
                    <a:pt x="3187" y="260"/>
                  </a:lnTo>
                  <a:lnTo>
                    <a:pt x="716" y="1691"/>
                  </a:lnTo>
                  <a:lnTo>
                    <a:pt x="683" y="2147"/>
                  </a:lnTo>
                  <a:cubicBezTo>
                    <a:pt x="683" y="2147"/>
                    <a:pt x="0" y="2472"/>
                    <a:pt x="456" y="3122"/>
                  </a:cubicBezTo>
                  <a:cubicBezTo>
                    <a:pt x="911" y="3805"/>
                    <a:pt x="5464" y="8163"/>
                    <a:pt x="5464" y="8163"/>
                  </a:cubicBezTo>
                  <a:cubicBezTo>
                    <a:pt x="5464" y="8163"/>
                    <a:pt x="5919" y="9106"/>
                    <a:pt x="6439" y="9333"/>
                  </a:cubicBezTo>
                  <a:cubicBezTo>
                    <a:pt x="6992" y="9561"/>
                    <a:pt x="7577" y="9886"/>
                    <a:pt x="7773" y="10309"/>
                  </a:cubicBezTo>
                  <a:cubicBezTo>
                    <a:pt x="8000" y="10764"/>
                    <a:pt x="8195" y="11512"/>
                    <a:pt x="8488" y="11675"/>
                  </a:cubicBezTo>
                  <a:cubicBezTo>
                    <a:pt x="8748" y="11772"/>
                    <a:pt x="9268" y="12228"/>
                    <a:pt x="9464" y="12423"/>
                  </a:cubicBezTo>
                  <a:cubicBezTo>
                    <a:pt x="9464" y="12423"/>
                    <a:pt x="9496" y="12455"/>
                    <a:pt x="9529" y="12520"/>
                  </a:cubicBezTo>
                  <a:cubicBezTo>
                    <a:pt x="9626" y="12683"/>
                    <a:pt x="9626" y="13106"/>
                    <a:pt x="9854" y="13301"/>
                  </a:cubicBezTo>
                  <a:cubicBezTo>
                    <a:pt x="10065" y="13481"/>
                    <a:pt x="10331" y="13662"/>
                    <a:pt x="10628" y="13662"/>
                  </a:cubicBezTo>
                  <a:cubicBezTo>
                    <a:pt x="10651" y="13662"/>
                    <a:pt x="10675" y="13661"/>
                    <a:pt x="10699" y="13659"/>
                  </a:cubicBezTo>
                  <a:cubicBezTo>
                    <a:pt x="10992" y="13659"/>
                    <a:pt x="11025" y="13463"/>
                    <a:pt x="11025" y="13463"/>
                  </a:cubicBezTo>
                  <a:cubicBezTo>
                    <a:pt x="11025" y="13463"/>
                    <a:pt x="11243" y="13764"/>
                    <a:pt x="11405" y="13764"/>
                  </a:cubicBezTo>
                  <a:cubicBezTo>
                    <a:pt x="11420" y="13764"/>
                    <a:pt x="11434" y="13761"/>
                    <a:pt x="11447" y="13756"/>
                  </a:cubicBezTo>
                  <a:cubicBezTo>
                    <a:pt x="11610" y="13724"/>
                    <a:pt x="11545" y="13593"/>
                    <a:pt x="11545" y="13528"/>
                  </a:cubicBezTo>
                  <a:cubicBezTo>
                    <a:pt x="11545" y="13496"/>
                    <a:pt x="11480" y="13268"/>
                    <a:pt x="11935" y="13268"/>
                  </a:cubicBezTo>
                  <a:cubicBezTo>
                    <a:pt x="11935" y="13268"/>
                    <a:pt x="12358" y="13236"/>
                    <a:pt x="12358" y="13041"/>
                  </a:cubicBezTo>
                  <a:cubicBezTo>
                    <a:pt x="12325" y="12878"/>
                    <a:pt x="12228" y="12618"/>
                    <a:pt x="11610" y="12618"/>
                  </a:cubicBezTo>
                  <a:cubicBezTo>
                    <a:pt x="10960" y="12618"/>
                    <a:pt x="11057" y="12293"/>
                    <a:pt x="11057" y="12293"/>
                  </a:cubicBezTo>
                  <a:cubicBezTo>
                    <a:pt x="11057" y="12293"/>
                    <a:pt x="11175" y="11998"/>
                    <a:pt x="11467" y="11998"/>
                  </a:cubicBezTo>
                  <a:cubicBezTo>
                    <a:pt x="11482" y="11998"/>
                    <a:pt x="11497" y="11998"/>
                    <a:pt x="11512" y="12000"/>
                  </a:cubicBezTo>
                  <a:cubicBezTo>
                    <a:pt x="11838" y="12065"/>
                    <a:pt x="12195" y="12325"/>
                    <a:pt x="12195" y="12325"/>
                  </a:cubicBezTo>
                  <a:cubicBezTo>
                    <a:pt x="12195" y="12325"/>
                    <a:pt x="12228" y="11870"/>
                    <a:pt x="12390" y="11837"/>
                  </a:cubicBezTo>
                  <a:cubicBezTo>
                    <a:pt x="12578" y="11837"/>
                    <a:pt x="12675" y="12197"/>
                    <a:pt x="12855" y="12197"/>
                  </a:cubicBezTo>
                  <a:cubicBezTo>
                    <a:pt x="12863" y="12197"/>
                    <a:pt x="12870" y="12196"/>
                    <a:pt x="12878" y="12195"/>
                  </a:cubicBezTo>
                  <a:cubicBezTo>
                    <a:pt x="13073" y="12163"/>
                    <a:pt x="13529" y="12000"/>
                    <a:pt x="14049" y="11382"/>
                  </a:cubicBezTo>
                  <a:cubicBezTo>
                    <a:pt x="14569" y="10764"/>
                    <a:pt x="14797" y="10667"/>
                    <a:pt x="14959" y="10537"/>
                  </a:cubicBezTo>
                  <a:cubicBezTo>
                    <a:pt x="15122" y="10374"/>
                    <a:pt x="15382" y="10016"/>
                    <a:pt x="15382" y="9529"/>
                  </a:cubicBezTo>
                  <a:cubicBezTo>
                    <a:pt x="15350" y="9073"/>
                    <a:pt x="15317" y="8943"/>
                    <a:pt x="15512" y="8846"/>
                  </a:cubicBezTo>
                  <a:cubicBezTo>
                    <a:pt x="15555" y="8824"/>
                    <a:pt x="15597" y="8816"/>
                    <a:pt x="15638" y="8816"/>
                  </a:cubicBezTo>
                  <a:cubicBezTo>
                    <a:pt x="15784" y="8816"/>
                    <a:pt x="15910" y="8932"/>
                    <a:pt x="15935" y="9008"/>
                  </a:cubicBezTo>
                  <a:cubicBezTo>
                    <a:pt x="15955" y="9049"/>
                    <a:pt x="16039" y="9140"/>
                    <a:pt x="16114" y="9140"/>
                  </a:cubicBezTo>
                  <a:cubicBezTo>
                    <a:pt x="16160" y="9140"/>
                    <a:pt x="16203" y="9106"/>
                    <a:pt x="16228" y="9008"/>
                  </a:cubicBezTo>
                  <a:cubicBezTo>
                    <a:pt x="16293" y="8748"/>
                    <a:pt x="16260" y="8553"/>
                    <a:pt x="16520" y="8325"/>
                  </a:cubicBezTo>
                  <a:cubicBezTo>
                    <a:pt x="16781" y="8098"/>
                    <a:pt x="17008" y="7870"/>
                    <a:pt x="16976" y="7740"/>
                  </a:cubicBezTo>
                  <a:cubicBezTo>
                    <a:pt x="16911" y="7610"/>
                    <a:pt x="16911" y="7415"/>
                    <a:pt x="16976" y="7187"/>
                  </a:cubicBezTo>
                  <a:cubicBezTo>
                    <a:pt x="17041" y="6992"/>
                    <a:pt x="17203" y="6667"/>
                    <a:pt x="17203" y="6667"/>
                  </a:cubicBezTo>
                  <a:cubicBezTo>
                    <a:pt x="17203" y="6667"/>
                    <a:pt x="17333" y="6537"/>
                    <a:pt x="17431" y="6407"/>
                  </a:cubicBezTo>
                  <a:cubicBezTo>
                    <a:pt x="17561" y="6277"/>
                    <a:pt x="17659" y="5886"/>
                    <a:pt x="17951" y="5594"/>
                  </a:cubicBezTo>
                  <a:cubicBezTo>
                    <a:pt x="18244" y="5268"/>
                    <a:pt x="18959" y="4586"/>
                    <a:pt x="18959" y="4586"/>
                  </a:cubicBezTo>
                  <a:lnTo>
                    <a:pt x="13886" y="683"/>
                  </a:lnTo>
                  <a:lnTo>
                    <a:pt x="10277" y="1301"/>
                  </a:lnTo>
                  <a:lnTo>
                    <a:pt x="8130" y="0"/>
                  </a:lnTo>
                  <a:close/>
                </a:path>
              </a:pathLst>
            </a:custGeom>
            <a:solidFill>
              <a:schemeClr val="accent3"/>
            </a:solidFill>
            <a:ln w="28575" cap="flat" cmpd="sng">
              <a:solidFill>
                <a:schemeClr val="accent1"/>
              </a:solidFill>
              <a:prstDash val="solid"/>
              <a:round/>
              <a:headEnd type="none" w="sm" len="sm"/>
              <a:tailEnd type="none" w="sm" len="sm"/>
            </a:ln>
            <a:effectLst>
              <a:outerShdw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51"/>
            <p:cNvSpPr/>
            <p:nvPr/>
          </p:nvSpPr>
          <p:spPr>
            <a:xfrm>
              <a:off x="3301825" y="3167177"/>
              <a:ext cx="237728" cy="417362"/>
            </a:xfrm>
            <a:custGeom>
              <a:avLst/>
              <a:gdLst/>
              <a:ahLst/>
              <a:cxnLst/>
              <a:rect l="l" t="t" r="r" b="b"/>
              <a:pathLst>
                <a:path w="13107" h="23011" extrusionOk="0">
                  <a:moveTo>
                    <a:pt x="5512" y="1"/>
                  </a:moveTo>
                  <a:cubicBezTo>
                    <a:pt x="5466" y="1"/>
                    <a:pt x="5340" y="22"/>
                    <a:pt x="5366" y="262"/>
                  </a:cubicBezTo>
                  <a:cubicBezTo>
                    <a:pt x="5399" y="555"/>
                    <a:pt x="5106" y="685"/>
                    <a:pt x="5009" y="815"/>
                  </a:cubicBezTo>
                  <a:cubicBezTo>
                    <a:pt x="4879" y="977"/>
                    <a:pt x="4618" y="1270"/>
                    <a:pt x="4618" y="1270"/>
                  </a:cubicBezTo>
                  <a:cubicBezTo>
                    <a:pt x="4618" y="1270"/>
                    <a:pt x="4749" y="1335"/>
                    <a:pt x="4651" y="1628"/>
                  </a:cubicBezTo>
                  <a:cubicBezTo>
                    <a:pt x="4521" y="1920"/>
                    <a:pt x="4196" y="2408"/>
                    <a:pt x="4196" y="2571"/>
                  </a:cubicBezTo>
                  <a:cubicBezTo>
                    <a:pt x="4196" y="2701"/>
                    <a:pt x="3448" y="3774"/>
                    <a:pt x="3188" y="4099"/>
                  </a:cubicBezTo>
                  <a:cubicBezTo>
                    <a:pt x="2927" y="4424"/>
                    <a:pt x="2049" y="5563"/>
                    <a:pt x="2082" y="6473"/>
                  </a:cubicBezTo>
                  <a:cubicBezTo>
                    <a:pt x="2114" y="7351"/>
                    <a:pt x="2797" y="7351"/>
                    <a:pt x="2602" y="7676"/>
                  </a:cubicBezTo>
                  <a:cubicBezTo>
                    <a:pt x="2375" y="8002"/>
                    <a:pt x="2667" y="8294"/>
                    <a:pt x="2667" y="8457"/>
                  </a:cubicBezTo>
                  <a:cubicBezTo>
                    <a:pt x="2667" y="8587"/>
                    <a:pt x="1952" y="9270"/>
                    <a:pt x="2212" y="9985"/>
                  </a:cubicBezTo>
                  <a:cubicBezTo>
                    <a:pt x="2212" y="9985"/>
                    <a:pt x="2505" y="10343"/>
                    <a:pt x="2244" y="10701"/>
                  </a:cubicBezTo>
                  <a:cubicBezTo>
                    <a:pt x="2017" y="11026"/>
                    <a:pt x="2179" y="11221"/>
                    <a:pt x="2342" y="11514"/>
                  </a:cubicBezTo>
                  <a:cubicBezTo>
                    <a:pt x="2537" y="11806"/>
                    <a:pt x="2277" y="11969"/>
                    <a:pt x="2472" y="12229"/>
                  </a:cubicBezTo>
                  <a:cubicBezTo>
                    <a:pt x="2635" y="12522"/>
                    <a:pt x="2927" y="12717"/>
                    <a:pt x="2927" y="13107"/>
                  </a:cubicBezTo>
                  <a:cubicBezTo>
                    <a:pt x="2927" y="13497"/>
                    <a:pt x="2212" y="13920"/>
                    <a:pt x="2179" y="14343"/>
                  </a:cubicBezTo>
                  <a:cubicBezTo>
                    <a:pt x="2147" y="14798"/>
                    <a:pt x="2049" y="15318"/>
                    <a:pt x="1854" y="15676"/>
                  </a:cubicBezTo>
                  <a:cubicBezTo>
                    <a:pt x="1627" y="16001"/>
                    <a:pt x="1594" y="16327"/>
                    <a:pt x="1464" y="16587"/>
                  </a:cubicBezTo>
                  <a:cubicBezTo>
                    <a:pt x="1301" y="16847"/>
                    <a:pt x="1269" y="16977"/>
                    <a:pt x="944" y="17400"/>
                  </a:cubicBezTo>
                  <a:cubicBezTo>
                    <a:pt x="619" y="17790"/>
                    <a:pt x="521" y="18310"/>
                    <a:pt x="521" y="18700"/>
                  </a:cubicBezTo>
                  <a:cubicBezTo>
                    <a:pt x="521" y="19091"/>
                    <a:pt x="1" y="19221"/>
                    <a:pt x="228" y="19578"/>
                  </a:cubicBezTo>
                  <a:cubicBezTo>
                    <a:pt x="250" y="19600"/>
                    <a:pt x="467" y="19609"/>
                    <a:pt x="813" y="19609"/>
                  </a:cubicBezTo>
                  <a:cubicBezTo>
                    <a:pt x="2544" y="19609"/>
                    <a:pt x="7513" y="19383"/>
                    <a:pt x="7513" y="19383"/>
                  </a:cubicBezTo>
                  <a:cubicBezTo>
                    <a:pt x="7513" y="19383"/>
                    <a:pt x="7740" y="19969"/>
                    <a:pt x="7545" y="20261"/>
                  </a:cubicBezTo>
                  <a:cubicBezTo>
                    <a:pt x="7383" y="20587"/>
                    <a:pt x="7383" y="20977"/>
                    <a:pt x="7643" y="21237"/>
                  </a:cubicBezTo>
                  <a:cubicBezTo>
                    <a:pt x="7903" y="21465"/>
                    <a:pt x="7935" y="21660"/>
                    <a:pt x="7935" y="21920"/>
                  </a:cubicBezTo>
                  <a:cubicBezTo>
                    <a:pt x="7935" y="22148"/>
                    <a:pt x="8163" y="22180"/>
                    <a:pt x="8358" y="22278"/>
                  </a:cubicBezTo>
                  <a:cubicBezTo>
                    <a:pt x="8521" y="22375"/>
                    <a:pt x="8586" y="22700"/>
                    <a:pt x="8716" y="22993"/>
                  </a:cubicBezTo>
                  <a:cubicBezTo>
                    <a:pt x="8716" y="22993"/>
                    <a:pt x="8776" y="23011"/>
                    <a:pt x="8867" y="23011"/>
                  </a:cubicBezTo>
                  <a:cubicBezTo>
                    <a:pt x="8989" y="23011"/>
                    <a:pt x="9167" y="22979"/>
                    <a:pt x="9334" y="22830"/>
                  </a:cubicBezTo>
                  <a:cubicBezTo>
                    <a:pt x="9633" y="22591"/>
                    <a:pt x="9932" y="22270"/>
                    <a:pt x="10256" y="22270"/>
                  </a:cubicBezTo>
                  <a:cubicBezTo>
                    <a:pt x="10284" y="22270"/>
                    <a:pt x="10313" y="22272"/>
                    <a:pt x="10342" y="22278"/>
                  </a:cubicBezTo>
                  <a:cubicBezTo>
                    <a:pt x="10537" y="22336"/>
                    <a:pt x="10662" y="22348"/>
                    <a:pt x="10808" y="22348"/>
                  </a:cubicBezTo>
                  <a:cubicBezTo>
                    <a:pt x="10905" y="22348"/>
                    <a:pt x="11012" y="22343"/>
                    <a:pt x="11155" y="22343"/>
                  </a:cubicBezTo>
                  <a:cubicBezTo>
                    <a:pt x="11513" y="22343"/>
                    <a:pt x="11838" y="21985"/>
                    <a:pt x="12098" y="21985"/>
                  </a:cubicBezTo>
                  <a:cubicBezTo>
                    <a:pt x="12391" y="21985"/>
                    <a:pt x="12716" y="22278"/>
                    <a:pt x="13074" y="22278"/>
                  </a:cubicBezTo>
                  <a:lnTo>
                    <a:pt x="12553" y="15253"/>
                  </a:lnTo>
                  <a:lnTo>
                    <a:pt x="13106" y="815"/>
                  </a:lnTo>
                  <a:cubicBezTo>
                    <a:pt x="13106" y="815"/>
                    <a:pt x="12813" y="587"/>
                    <a:pt x="12813" y="229"/>
                  </a:cubicBezTo>
                  <a:lnTo>
                    <a:pt x="5529" y="2"/>
                  </a:lnTo>
                  <a:cubicBezTo>
                    <a:pt x="5529" y="2"/>
                    <a:pt x="5523" y="1"/>
                    <a:pt x="5512" y="1"/>
                  </a:cubicBezTo>
                  <a:close/>
                </a:path>
              </a:pathLst>
            </a:custGeom>
            <a:solidFill>
              <a:schemeClr val="accent3"/>
            </a:solidFill>
            <a:ln w="28575" cap="flat" cmpd="sng">
              <a:solidFill>
                <a:schemeClr val="accent1"/>
              </a:solidFill>
              <a:prstDash val="solid"/>
              <a:round/>
              <a:headEnd type="none" w="sm" len="sm"/>
              <a:tailEnd type="none" w="sm" len="sm"/>
            </a:ln>
            <a:effectLst>
              <a:outerShdw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51"/>
            <p:cNvSpPr/>
            <p:nvPr/>
          </p:nvSpPr>
          <p:spPr>
            <a:xfrm>
              <a:off x="1151334" y="2281287"/>
              <a:ext cx="564475" cy="939522"/>
            </a:xfrm>
            <a:custGeom>
              <a:avLst/>
              <a:gdLst/>
              <a:ahLst/>
              <a:cxnLst/>
              <a:rect l="l" t="t" r="r" b="b"/>
              <a:pathLst>
                <a:path w="31122" h="51800" extrusionOk="0">
                  <a:moveTo>
                    <a:pt x="4098" y="0"/>
                  </a:moveTo>
                  <a:cubicBezTo>
                    <a:pt x="4052" y="69"/>
                    <a:pt x="3989" y="138"/>
                    <a:pt x="3899" y="138"/>
                  </a:cubicBezTo>
                  <a:cubicBezTo>
                    <a:pt x="3862" y="138"/>
                    <a:pt x="3820" y="126"/>
                    <a:pt x="3772" y="98"/>
                  </a:cubicBezTo>
                  <a:cubicBezTo>
                    <a:pt x="3738" y="84"/>
                    <a:pt x="3697" y="78"/>
                    <a:pt x="3654" y="78"/>
                  </a:cubicBezTo>
                  <a:cubicBezTo>
                    <a:pt x="3498" y="78"/>
                    <a:pt x="3317" y="165"/>
                    <a:pt x="3317" y="293"/>
                  </a:cubicBezTo>
                  <a:cubicBezTo>
                    <a:pt x="3317" y="456"/>
                    <a:pt x="3512" y="781"/>
                    <a:pt x="3675" y="943"/>
                  </a:cubicBezTo>
                  <a:cubicBezTo>
                    <a:pt x="3805" y="1139"/>
                    <a:pt x="3805" y="1269"/>
                    <a:pt x="3772" y="1529"/>
                  </a:cubicBezTo>
                  <a:cubicBezTo>
                    <a:pt x="3740" y="1789"/>
                    <a:pt x="3610" y="2439"/>
                    <a:pt x="3577" y="2569"/>
                  </a:cubicBezTo>
                  <a:cubicBezTo>
                    <a:pt x="3545" y="2699"/>
                    <a:pt x="3252" y="3512"/>
                    <a:pt x="2927" y="3512"/>
                  </a:cubicBezTo>
                  <a:lnTo>
                    <a:pt x="2829" y="3545"/>
                  </a:lnTo>
                  <a:cubicBezTo>
                    <a:pt x="2829" y="3545"/>
                    <a:pt x="2699" y="4651"/>
                    <a:pt x="2699" y="4683"/>
                  </a:cubicBezTo>
                  <a:cubicBezTo>
                    <a:pt x="2699" y="4716"/>
                    <a:pt x="2732" y="4976"/>
                    <a:pt x="2439" y="5171"/>
                  </a:cubicBezTo>
                  <a:cubicBezTo>
                    <a:pt x="2146" y="5366"/>
                    <a:pt x="1756" y="5724"/>
                    <a:pt x="1463" y="6179"/>
                  </a:cubicBezTo>
                  <a:cubicBezTo>
                    <a:pt x="1138" y="6602"/>
                    <a:pt x="943" y="7122"/>
                    <a:pt x="943" y="7187"/>
                  </a:cubicBezTo>
                  <a:cubicBezTo>
                    <a:pt x="943" y="7252"/>
                    <a:pt x="878" y="7642"/>
                    <a:pt x="1041" y="7935"/>
                  </a:cubicBezTo>
                  <a:cubicBezTo>
                    <a:pt x="1171" y="8195"/>
                    <a:pt x="1496" y="8683"/>
                    <a:pt x="1496" y="8683"/>
                  </a:cubicBezTo>
                  <a:lnTo>
                    <a:pt x="1496" y="9041"/>
                  </a:lnTo>
                  <a:lnTo>
                    <a:pt x="1659" y="9398"/>
                  </a:lnTo>
                  <a:cubicBezTo>
                    <a:pt x="1659" y="9398"/>
                    <a:pt x="1789" y="9886"/>
                    <a:pt x="1789" y="10342"/>
                  </a:cubicBezTo>
                  <a:cubicBezTo>
                    <a:pt x="1789" y="10764"/>
                    <a:pt x="1756" y="11089"/>
                    <a:pt x="1594" y="11447"/>
                  </a:cubicBezTo>
                  <a:cubicBezTo>
                    <a:pt x="1398" y="11772"/>
                    <a:pt x="1138" y="12065"/>
                    <a:pt x="1106" y="12260"/>
                  </a:cubicBezTo>
                  <a:cubicBezTo>
                    <a:pt x="1073" y="12455"/>
                    <a:pt x="1236" y="12683"/>
                    <a:pt x="1236" y="12878"/>
                  </a:cubicBezTo>
                  <a:cubicBezTo>
                    <a:pt x="1236" y="13106"/>
                    <a:pt x="1138" y="13236"/>
                    <a:pt x="943" y="13301"/>
                  </a:cubicBezTo>
                  <a:cubicBezTo>
                    <a:pt x="781" y="13366"/>
                    <a:pt x="715" y="13431"/>
                    <a:pt x="715" y="13626"/>
                  </a:cubicBezTo>
                  <a:cubicBezTo>
                    <a:pt x="715" y="13789"/>
                    <a:pt x="683" y="13854"/>
                    <a:pt x="520" y="13919"/>
                  </a:cubicBezTo>
                  <a:cubicBezTo>
                    <a:pt x="390" y="13984"/>
                    <a:pt x="33" y="14146"/>
                    <a:pt x="0" y="14276"/>
                  </a:cubicBezTo>
                  <a:cubicBezTo>
                    <a:pt x="0" y="14439"/>
                    <a:pt x="130" y="14504"/>
                    <a:pt x="293" y="14569"/>
                  </a:cubicBezTo>
                  <a:cubicBezTo>
                    <a:pt x="409" y="14627"/>
                    <a:pt x="576" y="14737"/>
                    <a:pt x="658" y="14737"/>
                  </a:cubicBezTo>
                  <a:cubicBezTo>
                    <a:pt x="667" y="14737"/>
                    <a:pt x="676" y="14735"/>
                    <a:pt x="683" y="14732"/>
                  </a:cubicBezTo>
                  <a:cubicBezTo>
                    <a:pt x="772" y="14702"/>
                    <a:pt x="914" y="14565"/>
                    <a:pt x="1037" y="14565"/>
                  </a:cubicBezTo>
                  <a:cubicBezTo>
                    <a:pt x="1050" y="14565"/>
                    <a:pt x="1061" y="14566"/>
                    <a:pt x="1073" y="14569"/>
                  </a:cubicBezTo>
                  <a:cubicBezTo>
                    <a:pt x="1203" y="14569"/>
                    <a:pt x="1463" y="14959"/>
                    <a:pt x="1463" y="15187"/>
                  </a:cubicBezTo>
                  <a:cubicBezTo>
                    <a:pt x="1496" y="15415"/>
                    <a:pt x="1431" y="15610"/>
                    <a:pt x="1594" y="15805"/>
                  </a:cubicBezTo>
                  <a:cubicBezTo>
                    <a:pt x="1756" y="16000"/>
                    <a:pt x="2049" y="16228"/>
                    <a:pt x="2114" y="16488"/>
                  </a:cubicBezTo>
                  <a:cubicBezTo>
                    <a:pt x="2179" y="16715"/>
                    <a:pt x="2211" y="17008"/>
                    <a:pt x="2374" y="17041"/>
                  </a:cubicBezTo>
                  <a:cubicBezTo>
                    <a:pt x="2537" y="17106"/>
                    <a:pt x="2602" y="17073"/>
                    <a:pt x="2634" y="17138"/>
                  </a:cubicBezTo>
                  <a:cubicBezTo>
                    <a:pt x="2634" y="17236"/>
                    <a:pt x="2829" y="18081"/>
                    <a:pt x="2959" y="18179"/>
                  </a:cubicBezTo>
                  <a:cubicBezTo>
                    <a:pt x="2959" y="18179"/>
                    <a:pt x="2780" y="18113"/>
                    <a:pt x="2574" y="18113"/>
                  </a:cubicBezTo>
                  <a:cubicBezTo>
                    <a:pt x="2398" y="18113"/>
                    <a:pt x="2201" y="18161"/>
                    <a:pt x="2081" y="18341"/>
                  </a:cubicBezTo>
                  <a:cubicBezTo>
                    <a:pt x="1821" y="18699"/>
                    <a:pt x="1951" y="19349"/>
                    <a:pt x="2114" y="19545"/>
                  </a:cubicBezTo>
                  <a:cubicBezTo>
                    <a:pt x="2220" y="19668"/>
                    <a:pt x="2316" y="19724"/>
                    <a:pt x="2387" y="19724"/>
                  </a:cubicBezTo>
                  <a:cubicBezTo>
                    <a:pt x="2447" y="19724"/>
                    <a:pt x="2489" y="19684"/>
                    <a:pt x="2504" y="19610"/>
                  </a:cubicBezTo>
                  <a:cubicBezTo>
                    <a:pt x="2569" y="19480"/>
                    <a:pt x="2667" y="19284"/>
                    <a:pt x="2797" y="19284"/>
                  </a:cubicBezTo>
                  <a:cubicBezTo>
                    <a:pt x="2927" y="19317"/>
                    <a:pt x="3089" y="19414"/>
                    <a:pt x="3057" y="19740"/>
                  </a:cubicBezTo>
                  <a:cubicBezTo>
                    <a:pt x="3057" y="20079"/>
                    <a:pt x="3291" y="20360"/>
                    <a:pt x="3565" y="20360"/>
                  </a:cubicBezTo>
                  <a:cubicBezTo>
                    <a:pt x="3580" y="20360"/>
                    <a:pt x="3595" y="20359"/>
                    <a:pt x="3610" y="20358"/>
                  </a:cubicBezTo>
                  <a:cubicBezTo>
                    <a:pt x="3935" y="20358"/>
                    <a:pt x="4163" y="20097"/>
                    <a:pt x="4228" y="19772"/>
                  </a:cubicBezTo>
                  <a:cubicBezTo>
                    <a:pt x="4280" y="19485"/>
                    <a:pt x="4479" y="19155"/>
                    <a:pt x="4775" y="19155"/>
                  </a:cubicBezTo>
                  <a:cubicBezTo>
                    <a:pt x="4847" y="19155"/>
                    <a:pt x="4925" y="19175"/>
                    <a:pt x="5008" y="19219"/>
                  </a:cubicBezTo>
                  <a:cubicBezTo>
                    <a:pt x="5304" y="19379"/>
                    <a:pt x="5648" y="19458"/>
                    <a:pt x="5984" y="19458"/>
                  </a:cubicBezTo>
                  <a:cubicBezTo>
                    <a:pt x="6127" y="19458"/>
                    <a:pt x="6270" y="19444"/>
                    <a:pt x="6406" y="19414"/>
                  </a:cubicBezTo>
                  <a:cubicBezTo>
                    <a:pt x="6640" y="19343"/>
                    <a:pt x="7071" y="19241"/>
                    <a:pt x="7389" y="19241"/>
                  </a:cubicBezTo>
                  <a:cubicBezTo>
                    <a:pt x="7647" y="19241"/>
                    <a:pt x="7831" y="19308"/>
                    <a:pt x="7772" y="19512"/>
                  </a:cubicBezTo>
                  <a:cubicBezTo>
                    <a:pt x="7675" y="19967"/>
                    <a:pt x="7349" y="20260"/>
                    <a:pt x="6992" y="20260"/>
                  </a:cubicBezTo>
                  <a:cubicBezTo>
                    <a:pt x="6634" y="20260"/>
                    <a:pt x="6374" y="19740"/>
                    <a:pt x="5854" y="19740"/>
                  </a:cubicBezTo>
                  <a:cubicBezTo>
                    <a:pt x="5507" y="19740"/>
                    <a:pt x="5145" y="19639"/>
                    <a:pt x="4895" y="19639"/>
                  </a:cubicBezTo>
                  <a:cubicBezTo>
                    <a:pt x="4770" y="19639"/>
                    <a:pt x="4672" y="19664"/>
                    <a:pt x="4618" y="19740"/>
                  </a:cubicBezTo>
                  <a:cubicBezTo>
                    <a:pt x="4488" y="19935"/>
                    <a:pt x="4618" y="20162"/>
                    <a:pt x="4618" y="20162"/>
                  </a:cubicBezTo>
                  <a:cubicBezTo>
                    <a:pt x="4618" y="20162"/>
                    <a:pt x="4845" y="20227"/>
                    <a:pt x="4813" y="20455"/>
                  </a:cubicBezTo>
                  <a:cubicBezTo>
                    <a:pt x="4780" y="20715"/>
                    <a:pt x="4780" y="21236"/>
                    <a:pt x="4813" y="21398"/>
                  </a:cubicBezTo>
                  <a:cubicBezTo>
                    <a:pt x="4845" y="21561"/>
                    <a:pt x="4911" y="22049"/>
                    <a:pt x="5008" y="22309"/>
                  </a:cubicBezTo>
                  <a:cubicBezTo>
                    <a:pt x="5073" y="22569"/>
                    <a:pt x="5366" y="23154"/>
                    <a:pt x="5268" y="23284"/>
                  </a:cubicBezTo>
                  <a:cubicBezTo>
                    <a:pt x="5231" y="23378"/>
                    <a:pt x="5106" y="23451"/>
                    <a:pt x="5007" y="23451"/>
                  </a:cubicBezTo>
                  <a:cubicBezTo>
                    <a:pt x="4936" y="23451"/>
                    <a:pt x="4878" y="23413"/>
                    <a:pt x="4878" y="23317"/>
                  </a:cubicBezTo>
                  <a:cubicBezTo>
                    <a:pt x="4845" y="23089"/>
                    <a:pt x="4683" y="22959"/>
                    <a:pt x="4618" y="22862"/>
                  </a:cubicBezTo>
                  <a:cubicBezTo>
                    <a:pt x="4520" y="22764"/>
                    <a:pt x="4520" y="22666"/>
                    <a:pt x="4488" y="22341"/>
                  </a:cubicBezTo>
                  <a:cubicBezTo>
                    <a:pt x="4455" y="22016"/>
                    <a:pt x="4488" y="21138"/>
                    <a:pt x="4325" y="20878"/>
                  </a:cubicBezTo>
                  <a:cubicBezTo>
                    <a:pt x="4325" y="20878"/>
                    <a:pt x="3870" y="20878"/>
                    <a:pt x="3772" y="21073"/>
                  </a:cubicBezTo>
                  <a:cubicBezTo>
                    <a:pt x="3675" y="21268"/>
                    <a:pt x="3382" y="21138"/>
                    <a:pt x="3350" y="21463"/>
                  </a:cubicBezTo>
                  <a:cubicBezTo>
                    <a:pt x="3317" y="21788"/>
                    <a:pt x="3285" y="22211"/>
                    <a:pt x="3285" y="22536"/>
                  </a:cubicBezTo>
                  <a:cubicBezTo>
                    <a:pt x="3285" y="22829"/>
                    <a:pt x="3154" y="23252"/>
                    <a:pt x="2894" y="23577"/>
                  </a:cubicBezTo>
                  <a:cubicBezTo>
                    <a:pt x="2894" y="23577"/>
                    <a:pt x="3154" y="24000"/>
                    <a:pt x="3122" y="24455"/>
                  </a:cubicBezTo>
                  <a:cubicBezTo>
                    <a:pt x="3089" y="24910"/>
                    <a:pt x="2927" y="25268"/>
                    <a:pt x="2862" y="25463"/>
                  </a:cubicBezTo>
                  <a:cubicBezTo>
                    <a:pt x="2797" y="25626"/>
                    <a:pt x="2829" y="25853"/>
                    <a:pt x="3024" y="25886"/>
                  </a:cubicBezTo>
                  <a:cubicBezTo>
                    <a:pt x="3219" y="25886"/>
                    <a:pt x="3772" y="26114"/>
                    <a:pt x="3870" y="26894"/>
                  </a:cubicBezTo>
                  <a:cubicBezTo>
                    <a:pt x="3870" y="26894"/>
                    <a:pt x="3545" y="27089"/>
                    <a:pt x="3577" y="27414"/>
                  </a:cubicBezTo>
                  <a:cubicBezTo>
                    <a:pt x="3610" y="27740"/>
                    <a:pt x="3902" y="28032"/>
                    <a:pt x="4130" y="28357"/>
                  </a:cubicBezTo>
                  <a:cubicBezTo>
                    <a:pt x="4325" y="28683"/>
                    <a:pt x="4650" y="29431"/>
                    <a:pt x="4748" y="29723"/>
                  </a:cubicBezTo>
                  <a:cubicBezTo>
                    <a:pt x="4878" y="30016"/>
                    <a:pt x="5106" y="30244"/>
                    <a:pt x="5138" y="30536"/>
                  </a:cubicBezTo>
                  <a:cubicBezTo>
                    <a:pt x="5171" y="30829"/>
                    <a:pt x="5106" y="31544"/>
                    <a:pt x="5431" y="31544"/>
                  </a:cubicBezTo>
                  <a:cubicBezTo>
                    <a:pt x="5789" y="31577"/>
                    <a:pt x="5854" y="31642"/>
                    <a:pt x="5821" y="31902"/>
                  </a:cubicBezTo>
                  <a:cubicBezTo>
                    <a:pt x="5821" y="32162"/>
                    <a:pt x="5691" y="32325"/>
                    <a:pt x="5951" y="32552"/>
                  </a:cubicBezTo>
                  <a:cubicBezTo>
                    <a:pt x="6179" y="32780"/>
                    <a:pt x="6537" y="33008"/>
                    <a:pt x="6569" y="33170"/>
                  </a:cubicBezTo>
                  <a:cubicBezTo>
                    <a:pt x="6602" y="33333"/>
                    <a:pt x="6699" y="33365"/>
                    <a:pt x="6504" y="33756"/>
                  </a:cubicBezTo>
                  <a:cubicBezTo>
                    <a:pt x="6341" y="34146"/>
                    <a:pt x="6341" y="34341"/>
                    <a:pt x="6569" y="34406"/>
                  </a:cubicBezTo>
                  <a:cubicBezTo>
                    <a:pt x="6829" y="34504"/>
                    <a:pt x="6992" y="35056"/>
                    <a:pt x="6797" y="35447"/>
                  </a:cubicBezTo>
                  <a:cubicBezTo>
                    <a:pt x="6634" y="35869"/>
                    <a:pt x="6471" y="35999"/>
                    <a:pt x="6602" y="36650"/>
                  </a:cubicBezTo>
                  <a:cubicBezTo>
                    <a:pt x="6602" y="36650"/>
                    <a:pt x="6179" y="36975"/>
                    <a:pt x="6179" y="37203"/>
                  </a:cubicBezTo>
                  <a:cubicBezTo>
                    <a:pt x="6179" y="37463"/>
                    <a:pt x="6341" y="37690"/>
                    <a:pt x="6471" y="37951"/>
                  </a:cubicBezTo>
                  <a:cubicBezTo>
                    <a:pt x="6602" y="38178"/>
                    <a:pt x="6894" y="38373"/>
                    <a:pt x="7187" y="38373"/>
                  </a:cubicBezTo>
                  <a:cubicBezTo>
                    <a:pt x="7512" y="38406"/>
                    <a:pt x="8097" y="38731"/>
                    <a:pt x="8520" y="38959"/>
                  </a:cubicBezTo>
                  <a:cubicBezTo>
                    <a:pt x="8802" y="39132"/>
                    <a:pt x="8867" y="39176"/>
                    <a:pt x="8956" y="39176"/>
                  </a:cubicBezTo>
                  <a:cubicBezTo>
                    <a:pt x="9001" y="39176"/>
                    <a:pt x="9051" y="39165"/>
                    <a:pt x="9138" y="39154"/>
                  </a:cubicBezTo>
                  <a:cubicBezTo>
                    <a:pt x="9230" y="39142"/>
                    <a:pt x="9334" y="39131"/>
                    <a:pt x="9441" y="39131"/>
                  </a:cubicBezTo>
                  <a:cubicBezTo>
                    <a:pt x="9635" y="39131"/>
                    <a:pt x="9836" y="39169"/>
                    <a:pt x="9984" y="39316"/>
                  </a:cubicBezTo>
                  <a:cubicBezTo>
                    <a:pt x="10244" y="39544"/>
                    <a:pt x="10504" y="39804"/>
                    <a:pt x="10536" y="39804"/>
                  </a:cubicBezTo>
                  <a:cubicBezTo>
                    <a:pt x="10536" y="39804"/>
                    <a:pt x="10634" y="39934"/>
                    <a:pt x="10797" y="39934"/>
                  </a:cubicBezTo>
                  <a:cubicBezTo>
                    <a:pt x="10992" y="39934"/>
                    <a:pt x="11349" y="40357"/>
                    <a:pt x="11545" y="40682"/>
                  </a:cubicBezTo>
                  <a:cubicBezTo>
                    <a:pt x="11772" y="41007"/>
                    <a:pt x="12162" y="41235"/>
                    <a:pt x="12162" y="41235"/>
                  </a:cubicBezTo>
                  <a:cubicBezTo>
                    <a:pt x="12162" y="41235"/>
                    <a:pt x="12220" y="41728"/>
                    <a:pt x="12610" y="41728"/>
                  </a:cubicBezTo>
                  <a:cubicBezTo>
                    <a:pt x="12633" y="41728"/>
                    <a:pt x="12657" y="41727"/>
                    <a:pt x="12683" y="41723"/>
                  </a:cubicBezTo>
                  <a:cubicBezTo>
                    <a:pt x="12864" y="41681"/>
                    <a:pt x="12979" y="41651"/>
                    <a:pt x="13078" y="41651"/>
                  </a:cubicBezTo>
                  <a:cubicBezTo>
                    <a:pt x="13209" y="41651"/>
                    <a:pt x="13310" y="41704"/>
                    <a:pt x="13496" y="41853"/>
                  </a:cubicBezTo>
                  <a:cubicBezTo>
                    <a:pt x="13788" y="42113"/>
                    <a:pt x="14406" y="42471"/>
                    <a:pt x="14374" y="42731"/>
                  </a:cubicBezTo>
                  <a:cubicBezTo>
                    <a:pt x="14309" y="43024"/>
                    <a:pt x="14081" y="43219"/>
                    <a:pt x="13951" y="43251"/>
                  </a:cubicBezTo>
                  <a:cubicBezTo>
                    <a:pt x="13821" y="43284"/>
                    <a:pt x="13853" y="43446"/>
                    <a:pt x="13853" y="43577"/>
                  </a:cubicBezTo>
                  <a:cubicBezTo>
                    <a:pt x="13853" y="43707"/>
                    <a:pt x="13723" y="44227"/>
                    <a:pt x="13951" y="44227"/>
                  </a:cubicBezTo>
                  <a:cubicBezTo>
                    <a:pt x="14211" y="44227"/>
                    <a:pt x="14276" y="44194"/>
                    <a:pt x="14504" y="44162"/>
                  </a:cubicBezTo>
                  <a:cubicBezTo>
                    <a:pt x="14653" y="44143"/>
                    <a:pt x="14803" y="44103"/>
                    <a:pt x="14952" y="44103"/>
                  </a:cubicBezTo>
                  <a:cubicBezTo>
                    <a:pt x="15063" y="44103"/>
                    <a:pt x="15173" y="44125"/>
                    <a:pt x="15284" y="44194"/>
                  </a:cubicBezTo>
                  <a:cubicBezTo>
                    <a:pt x="15442" y="44307"/>
                    <a:pt x="15661" y="44341"/>
                    <a:pt x="15824" y="44341"/>
                  </a:cubicBezTo>
                  <a:cubicBezTo>
                    <a:pt x="15898" y="44341"/>
                    <a:pt x="15960" y="44335"/>
                    <a:pt x="16000" y="44324"/>
                  </a:cubicBezTo>
                  <a:cubicBezTo>
                    <a:pt x="16097" y="44324"/>
                    <a:pt x="16553" y="44455"/>
                    <a:pt x="16325" y="44845"/>
                  </a:cubicBezTo>
                  <a:cubicBezTo>
                    <a:pt x="16097" y="45235"/>
                    <a:pt x="16097" y="45690"/>
                    <a:pt x="16422" y="46048"/>
                  </a:cubicBezTo>
                  <a:cubicBezTo>
                    <a:pt x="16715" y="46373"/>
                    <a:pt x="17398" y="47056"/>
                    <a:pt x="17398" y="47056"/>
                  </a:cubicBezTo>
                  <a:cubicBezTo>
                    <a:pt x="17398" y="47056"/>
                    <a:pt x="17983" y="47674"/>
                    <a:pt x="17756" y="48162"/>
                  </a:cubicBezTo>
                  <a:cubicBezTo>
                    <a:pt x="17528" y="48682"/>
                    <a:pt x="16975" y="49267"/>
                    <a:pt x="16975" y="49267"/>
                  </a:cubicBezTo>
                  <a:cubicBezTo>
                    <a:pt x="16975" y="49267"/>
                    <a:pt x="16748" y="49625"/>
                    <a:pt x="16943" y="49788"/>
                  </a:cubicBezTo>
                  <a:cubicBezTo>
                    <a:pt x="16995" y="49822"/>
                    <a:pt x="17049" y="49836"/>
                    <a:pt x="17100" y="49836"/>
                  </a:cubicBezTo>
                  <a:cubicBezTo>
                    <a:pt x="17243" y="49836"/>
                    <a:pt x="17366" y="49729"/>
                    <a:pt x="17366" y="49658"/>
                  </a:cubicBezTo>
                  <a:cubicBezTo>
                    <a:pt x="17398" y="49593"/>
                    <a:pt x="17626" y="49365"/>
                    <a:pt x="17626" y="49365"/>
                  </a:cubicBezTo>
                  <a:cubicBezTo>
                    <a:pt x="17626" y="49365"/>
                    <a:pt x="17886" y="49463"/>
                    <a:pt x="17821" y="49755"/>
                  </a:cubicBezTo>
                  <a:cubicBezTo>
                    <a:pt x="17788" y="50048"/>
                    <a:pt x="17431" y="50341"/>
                    <a:pt x="17431" y="50341"/>
                  </a:cubicBezTo>
                  <a:lnTo>
                    <a:pt x="17593" y="50666"/>
                  </a:lnTo>
                  <a:lnTo>
                    <a:pt x="19837" y="50828"/>
                  </a:lnTo>
                  <a:lnTo>
                    <a:pt x="27089" y="51381"/>
                  </a:lnTo>
                  <a:cubicBezTo>
                    <a:pt x="27089" y="51381"/>
                    <a:pt x="27447" y="51381"/>
                    <a:pt x="27512" y="51576"/>
                  </a:cubicBezTo>
                  <a:cubicBezTo>
                    <a:pt x="27715" y="51741"/>
                    <a:pt x="27867" y="51799"/>
                    <a:pt x="27979" y="51799"/>
                  </a:cubicBezTo>
                  <a:cubicBezTo>
                    <a:pt x="28244" y="51799"/>
                    <a:pt x="28292" y="51479"/>
                    <a:pt x="28292" y="51479"/>
                  </a:cubicBezTo>
                  <a:cubicBezTo>
                    <a:pt x="28374" y="51547"/>
                    <a:pt x="28448" y="51575"/>
                    <a:pt x="28511" y="51575"/>
                  </a:cubicBezTo>
                  <a:cubicBezTo>
                    <a:pt x="28749" y="51575"/>
                    <a:pt x="28843" y="51178"/>
                    <a:pt x="28715" y="51024"/>
                  </a:cubicBezTo>
                  <a:cubicBezTo>
                    <a:pt x="28585" y="50828"/>
                    <a:pt x="28455" y="50341"/>
                    <a:pt x="27934" y="49625"/>
                  </a:cubicBezTo>
                  <a:cubicBezTo>
                    <a:pt x="27414" y="48942"/>
                    <a:pt x="28617" y="47707"/>
                    <a:pt x="28617" y="47707"/>
                  </a:cubicBezTo>
                  <a:lnTo>
                    <a:pt x="28780" y="46991"/>
                  </a:lnTo>
                  <a:cubicBezTo>
                    <a:pt x="29138" y="46991"/>
                    <a:pt x="29560" y="46666"/>
                    <a:pt x="29560" y="46211"/>
                  </a:cubicBezTo>
                  <a:cubicBezTo>
                    <a:pt x="29560" y="45755"/>
                    <a:pt x="29918" y="45235"/>
                    <a:pt x="30536" y="45007"/>
                  </a:cubicBezTo>
                  <a:cubicBezTo>
                    <a:pt x="31121" y="44780"/>
                    <a:pt x="30894" y="44032"/>
                    <a:pt x="30634" y="43902"/>
                  </a:cubicBezTo>
                  <a:cubicBezTo>
                    <a:pt x="30341" y="43772"/>
                    <a:pt x="30341" y="43446"/>
                    <a:pt x="30113" y="42926"/>
                  </a:cubicBezTo>
                  <a:cubicBezTo>
                    <a:pt x="29886" y="42406"/>
                    <a:pt x="29983" y="42373"/>
                    <a:pt x="29983" y="41853"/>
                  </a:cubicBezTo>
                  <a:cubicBezTo>
                    <a:pt x="29983" y="41365"/>
                    <a:pt x="29528" y="41105"/>
                    <a:pt x="29528" y="41105"/>
                  </a:cubicBezTo>
                  <a:cubicBezTo>
                    <a:pt x="29528" y="41105"/>
                    <a:pt x="14406" y="18309"/>
                    <a:pt x="14569" y="18179"/>
                  </a:cubicBezTo>
                  <a:cubicBezTo>
                    <a:pt x="14699" y="18016"/>
                    <a:pt x="14569" y="17854"/>
                    <a:pt x="14634" y="17626"/>
                  </a:cubicBezTo>
                  <a:cubicBezTo>
                    <a:pt x="14731" y="17431"/>
                    <a:pt x="15447" y="16293"/>
                    <a:pt x="15447" y="16293"/>
                  </a:cubicBezTo>
                  <a:lnTo>
                    <a:pt x="15447" y="16293"/>
                  </a:lnTo>
                  <a:cubicBezTo>
                    <a:pt x="15421" y="16298"/>
                    <a:pt x="15397" y="16301"/>
                    <a:pt x="15375" y="16301"/>
                  </a:cubicBezTo>
                  <a:cubicBezTo>
                    <a:pt x="15002" y="16301"/>
                    <a:pt x="15089" y="15577"/>
                    <a:pt x="15089" y="15577"/>
                  </a:cubicBezTo>
                  <a:lnTo>
                    <a:pt x="18406" y="4358"/>
                  </a:lnTo>
                  <a:lnTo>
                    <a:pt x="4098" y="0"/>
                  </a:lnTo>
                  <a:close/>
                </a:path>
              </a:pathLst>
            </a:custGeom>
            <a:solidFill>
              <a:schemeClr val="accent3"/>
            </a:solidFill>
            <a:ln w="28575" cap="flat" cmpd="sng">
              <a:solidFill>
                <a:schemeClr val="accent1"/>
              </a:solidFill>
              <a:prstDash val="solid"/>
              <a:round/>
              <a:headEnd type="none" w="sm" len="sm"/>
              <a:tailEnd type="none" w="sm" len="sm"/>
            </a:ln>
            <a:effectLst>
              <a:outerShdw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51"/>
            <p:cNvSpPr/>
            <p:nvPr/>
          </p:nvSpPr>
          <p:spPr>
            <a:xfrm>
              <a:off x="1634989" y="2871699"/>
              <a:ext cx="475402" cy="537342"/>
            </a:xfrm>
            <a:custGeom>
              <a:avLst/>
              <a:gdLst/>
              <a:ahLst/>
              <a:cxnLst/>
              <a:rect l="l" t="t" r="r" b="b"/>
              <a:pathLst>
                <a:path w="26211" h="29626" extrusionOk="0">
                  <a:moveTo>
                    <a:pt x="7447" y="0"/>
                  </a:moveTo>
                  <a:lnTo>
                    <a:pt x="6602" y="3968"/>
                  </a:lnTo>
                  <a:cubicBezTo>
                    <a:pt x="6602" y="3968"/>
                    <a:pt x="6016" y="3610"/>
                    <a:pt x="5854" y="3187"/>
                  </a:cubicBezTo>
                  <a:cubicBezTo>
                    <a:pt x="5718" y="2894"/>
                    <a:pt x="5708" y="2867"/>
                    <a:pt x="5432" y="2867"/>
                  </a:cubicBezTo>
                  <a:cubicBezTo>
                    <a:pt x="5369" y="2867"/>
                    <a:pt x="5293" y="2868"/>
                    <a:pt x="5198" y="2868"/>
                  </a:cubicBezTo>
                  <a:cubicBezTo>
                    <a:pt x="5109" y="2868"/>
                    <a:pt x="5004" y="2867"/>
                    <a:pt x="4878" y="2862"/>
                  </a:cubicBezTo>
                  <a:cubicBezTo>
                    <a:pt x="4863" y="2862"/>
                    <a:pt x="4849" y="2861"/>
                    <a:pt x="4834" y="2861"/>
                  </a:cubicBezTo>
                  <a:cubicBezTo>
                    <a:pt x="3987" y="2861"/>
                    <a:pt x="3610" y="3780"/>
                    <a:pt x="3610" y="4195"/>
                  </a:cubicBezTo>
                  <a:cubicBezTo>
                    <a:pt x="3610" y="4651"/>
                    <a:pt x="3415" y="4878"/>
                    <a:pt x="3285" y="5204"/>
                  </a:cubicBezTo>
                  <a:cubicBezTo>
                    <a:pt x="3155" y="5496"/>
                    <a:pt x="3057" y="5919"/>
                    <a:pt x="3187" y="6277"/>
                  </a:cubicBezTo>
                  <a:cubicBezTo>
                    <a:pt x="3350" y="6667"/>
                    <a:pt x="3415" y="7350"/>
                    <a:pt x="3415" y="8033"/>
                  </a:cubicBezTo>
                  <a:cubicBezTo>
                    <a:pt x="3415" y="8496"/>
                    <a:pt x="3183" y="8577"/>
                    <a:pt x="3020" y="8577"/>
                  </a:cubicBezTo>
                  <a:cubicBezTo>
                    <a:pt x="2931" y="8577"/>
                    <a:pt x="2862" y="8553"/>
                    <a:pt x="2862" y="8553"/>
                  </a:cubicBezTo>
                  <a:lnTo>
                    <a:pt x="2862" y="8553"/>
                  </a:lnTo>
                  <a:cubicBezTo>
                    <a:pt x="2862" y="8553"/>
                    <a:pt x="3317" y="8813"/>
                    <a:pt x="3317" y="9301"/>
                  </a:cubicBezTo>
                  <a:cubicBezTo>
                    <a:pt x="3317" y="9821"/>
                    <a:pt x="3220" y="9886"/>
                    <a:pt x="3447" y="10374"/>
                  </a:cubicBezTo>
                  <a:cubicBezTo>
                    <a:pt x="3675" y="10894"/>
                    <a:pt x="3675" y="11220"/>
                    <a:pt x="3935" y="11350"/>
                  </a:cubicBezTo>
                  <a:cubicBezTo>
                    <a:pt x="4228" y="11480"/>
                    <a:pt x="4455" y="12228"/>
                    <a:pt x="3870" y="12455"/>
                  </a:cubicBezTo>
                  <a:cubicBezTo>
                    <a:pt x="3252" y="12683"/>
                    <a:pt x="2894" y="13203"/>
                    <a:pt x="2894" y="13659"/>
                  </a:cubicBezTo>
                  <a:cubicBezTo>
                    <a:pt x="2894" y="14114"/>
                    <a:pt x="2472" y="14439"/>
                    <a:pt x="2114" y="14439"/>
                  </a:cubicBezTo>
                  <a:lnTo>
                    <a:pt x="1951" y="15155"/>
                  </a:lnTo>
                  <a:cubicBezTo>
                    <a:pt x="1951" y="15155"/>
                    <a:pt x="748" y="16390"/>
                    <a:pt x="1268" y="17106"/>
                  </a:cubicBezTo>
                  <a:cubicBezTo>
                    <a:pt x="1789" y="17789"/>
                    <a:pt x="1919" y="18309"/>
                    <a:pt x="2049" y="18472"/>
                  </a:cubicBezTo>
                  <a:cubicBezTo>
                    <a:pt x="2152" y="18626"/>
                    <a:pt x="2072" y="19023"/>
                    <a:pt x="1841" y="19023"/>
                  </a:cubicBezTo>
                  <a:cubicBezTo>
                    <a:pt x="1780" y="19023"/>
                    <a:pt x="1708" y="18995"/>
                    <a:pt x="1626" y="18927"/>
                  </a:cubicBezTo>
                  <a:cubicBezTo>
                    <a:pt x="1626" y="18927"/>
                    <a:pt x="1578" y="19261"/>
                    <a:pt x="1315" y="19261"/>
                  </a:cubicBezTo>
                  <a:cubicBezTo>
                    <a:pt x="1203" y="19261"/>
                    <a:pt x="1051" y="19200"/>
                    <a:pt x="846" y="19024"/>
                  </a:cubicBezTo>
                  <a:cubicBezTo>
                    <a:pt x="846" y="19024"/>
                    <a:pt x="98" y="19545"/>
                    <a:pt x="0" y="20130"/>
                  </a:cubicBezTo>
                  <a:lnTo>
                    <a:pt x="14309" y="28227"/>
                  </a:lnTo>
                  <a:lnTo>
                    <a:pt x="22634" y="29626"/>
                  </a:lnTo>
                  <a:lnTo>
                    <a:pt x="26211" y="3415"/>
                  </a:lnTo>
                  <a:lnTo>
                    <a:pt x="7447" y="0"/>
                  </a:lnTo>
                  <a:close/>
                </a:path>
              </a:pathLst>
            </a:custGeom>
            <a:solidFill>
              <a:schemeClr val="accent3"/>
            </a:solidFill>
            <a:ln w="28575" cap="flat" cmpd="sng">
              <a:solidFill>
                <a:schemeClr val="accent1"/>
              </a:solidFill>
              <a:prstDash val="solid"/>
              <a:round/>
              <a:headEnd type="none" w="sm" len="sm"/>
              <a:tailEnd type="none" w="sm" len="sm"/>
            </a:ln>
            <a:effectLst>
              <a:outerShdw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51"/>
            <p:cNvSpPr/>
            <p:nvPr/>
          </p:nvSpPr>
          <p:spPr>
            <a:xfrm>
              <a:off x="2223623" y="3026829"/>
              <a:ext cx="941971" cy="928060"/>
            </a:xfrm>
            <a:custGeom>
              <a:avLst/>
              <a:gdLst/>
              <a:ahLst/>
              <a:cxnLst/>
              <a:rect l="l" t="t" r="r" b="b"/>
              <a:pathLst>
                <a:path w="51935" h="51168" extrusionOk="0">
                  <a:moveTo>
                    <a:pt x="15578" y="0"/>
                  </a:moveTo>
                  <a:lnTo>
                    <a:pt x="13822" y="20975"/>
                  </a:lnTo>
                  <a:lnTo>
                    <a:pt x="261" y="19674"/>
                  </a:lnTo>
                  <a:lnTo>
                    <a:pt x="163" y="20520"/>
                  </a:lnTo>
                  <a:lnTo>
                    <a:pt x="1" y="20520"/>
                  </a:lnTo>
                  <a:cubicBezTo>
                    <a:pt x="98" y="20552"/>
                    <a:pt x="326" y="20748"/>
                    <a:pt x="358" y="20845"/>
                  </a:cubicBezTo>
                  <a:cubicBezTo>
                    <a:pt x="358" y="20975"/>
                    <a:pt x="391" y="21268"/>
                    <a:pt x="391" y="21268"/>
                  </a:cubicBezTo>
                  <a:lnTo>
                    <a:pt x="911" y="22081"/>
                  </a:lnTo>
                  <a:cubicBezTo>
                    <a:pt x="911" y="22081"/>
                    <a:pt x="1236" y="22341"/>
                    <a:pt x="1432" y="22373"/>
                  </a:cubicBezTo>
                  <a:cubicBezTo>
                    <a:pt x="1659" y="22406"/>
                    <a:pt x="2375" y="23154"/>
                    <a:pt x="2570" y="23609"/>
                  </a:cubicBezTo>
                  <a:cubicBezTo>
                    <a:pt x="2732" y="24065"/>
                    <a:pt x="2862" y="24292"/>
                    <a:pt x="3090" y="24487"/>
                  </a:cubicBezTo>
                  <a:cubicBezTo>
                    <a:pt x="3350" y="24682"/>
                    <a:pt x="3903" y="25300"/>
                    <a:pt x="3968" y="25430"/>
                  </a:cubicBezTo>
                  <a:cubicBezTo>
                    <a:pt x="4001" y="25560"/>
                    <a:pt x="4131" y="25560"/>
                    <a:pt x="4196" y="25560"/>
                  </a:cubicBezTo>
                  <a:cubicBezTo>
                    <a:pt x="4261" y="25560"/>
                    <a:pt x="4423" y="25625"/>
                    <a:pt x="4456" y="25788"/>
                  </a:cubicBezTo>
                  <a:cubicBezTo>
                    <a:pt x="4488" y="25951"/>
                    <a:pt x="4619" y="26146"/>
                    <a:pt x="4944" y="26341"/>
                  </a:cubicBezTo>
                  <a:cubicBezTo>
                    <a:pt x="5236" y="26536"/>
                    <a:pt x="5724" y="26959"/>
                    <a:pt x="5789" y="27316"/>
                  </a:cubicBezTo>
                  <a:cubicBezTo>
                    <a:pt x="5854" y="27674"/>
                    <a:pt x="6049" y="28812"/>
                    <a:pt x="6179" y="29235"/>
                  </a:cubicBezTo>
                  <a:cubicBezTo>
                    <a:pt x="6277" y="29658"/>
                    <a:pt x="6570" y="30471"/>
                    <a:pt x="6602" y="30829"/>
                  </a:cubicBezTo>
                  <a:cubicBezTo>
                    <a:pt x="6635" y="31154"/>
                    <a:pt x="6862" y="31544"/>
                    <a:pt x="6927" y="31609"/>
                  </a:cubicBezTo>
                  <a:cubicBezTo>
                    <a:pt x="7025" y="31674"/>
                    <a:pt x="7058" y="31999"/>
                    <a:pt x="7448" y="32422"/>
                  </a:cubicBezTo>
                  <a:cubicBezTo>
                    <a:pt x="7838" y="32812"/>
                    <a:pt x="8488" y="33268"/>
                    <a:pt x="8781" y="33268"/>
                  </a:cubicBezTo>
                  <a:lnTo>
                    <a:pt x="9366" y="33788"/>
                  </a:lnTo>
                  <a:cubicBezTo>
                    <a:pt x="9366" y="33788"/>
                    <a:pt x="9789" y="33853"/>
                    <a:pt x="9919" y="33853"/>
                  </a:cubicBezTo>
                  <a:cubicBezTo>
                    <a:pt x="9919" y="33853"/>
                    <a:pt x="10244" y="34113"/>
                    <a:pt x="10505" y="34146"/>
                  </a:cubicBezTo>
                  <a:cubicBezTo>
                    <a:pt x="10797" y="34178"/>
                    <a:pt x="10862" y="34503"/>
                    <a:pt x="11025" y="34666"/>
                  </a:cubicBezTo>
                  <a:cubicBezTo>
                    <a:pt x="11174" y="34814"/>
                    <a:pt x="11648" y="35398"/>
                    <a:pt x="12051" y="35398"/>
                  </a:cubicBezTo>
                  <a:cubicBezTo>
                    <a:pt x="12089" y="35398"/>
                    <a:pt x="12127" y="35393"/>
                    <a:pt x="12163" y="35381"/>
                  </a:cubicBezTo>
                  <a:cubicBezTo>
                    <a:pt x="12586" y="35284"/>
                    <a:pt x="12716" y="34633"/>
                    <a:pt x="12976" y="34406"/>
                  </a:cubicBezTo>
                  <a:cubicBezTo>
                    <a:pt x="13204" y="34178"/>
                    <a:pt x="13496" y="33528"/>
                    <a:pt x="13529" y="33170"/>
                  </a:cubicBezTo>
                  <a:cubicBezTo>
                    <a:pt x="13529" y="32812"/>
                    <a:pt x="13822" y="32390"/>
                    <a:pt x="14147" y="32227"/>
                  </a:cubicBezTo>
                  <a:cubicBezTo>
                    <a:pt x="14472" y="32064"/>
                    <a:pt x="14667" y="31577"/>
                    <a:pt x="14667" y="31577"/>
                  </a:cubicBezTo>
                  <a:cubicBezTo>
                    <a:pt x="14667" y="31577"/>
                    <a:pt x="14936" y="31288"/>
                    <a:pt x="15268" y="31288"/>
                  </a:cubicBezTo>
                  <a:cubicBezTo>
                    <a:pt x="15368" y="31288"/>
                    <a:pt x="15473" y="31314"/>
                    <a:pt x="15578" y="31381"/>
                  </a:cubicBezTo>
                  <a:cubicBezTo>
                    <a:pt x="15851" y="31557"/>
                    <a:pt x="16089" y="31592"/>
                    <a:pt x="16236" y="31592"/>
                  </a:cubicBezTo>
                  <a:cubicBezTo>
                    <a:pt x="16333" y="31592"/>
                    <a:pt x="16391" y="31577"/>
                    <a:pt x="16391" y="31577"/>
                  </a:cubicBezTo>
                  <a:cubicBezTo>
                    <a:pt x="16391" y="31577"/>
                    <a:pt x="16488" y="31739"/>
                    <a:pt x="16911" y="31804"/>
                  </a:cubicBezTo>
                  <a:cubicBezTo>
                    <a:pt x="17334" y="31869"/>
                    <a:pt x="17724" y="31967"/>
                    <a:pt x="17756" y="32097"/>
                  </a:cubicBezTo>
                  <a:cubicBezTo>
                    <a:pt x="17756" y="32097"/>
                    <a:pt x="17886" y="32019"/>
                    <a:pt x="18031" y="32019"/>
                  </a:cubicBezTo>
                  <a:cubicBezTo>
                    <a:pt x="18115" y="32019"/>
                    <a:pt x="18205" y="32046"/>
                    <a:pt x="18277" y="32129"/>
                  </a:cubicBezTo>
                  <a:cubicBezTo>
                    <a:pt x="18363" y="32230"/>
                    <a:pt x="18456" y="32261"/>
                    <a:pt x="18533" y="32261"/>
                  </a:cubicBezTo>
                  <a:cubicBezTo>
                    <a:pt x="18629" y="32261"/>
                    <a:pt x="18700" y="32213"/>
                    <a:pt x="18700" y="32194"/>
                  </a:cubicBezTo>
                  <a:cubicBezTo>
                    <a:pt x="18700" y="32190"/>
                    <a:pt x="18707" y="32188"/>
                    <a:pt x="18720" y="32188"/>
                  </a:cubicBezTo>
                  <a:cubicBezTo>
                    <a:pt x="18816" y="32188"/>
                    <a:pt x="19231" y="32295"/>
                    <a:pt x="19545" y="32552"/>
                  </a:cubicBezTo>
                  <a:cubicBezTo>
                    <a:pt x="19870" y="32845"/>
                    <a:pt x="20260" y="32877"/>
                    <a:pt x="20521" y="32975"/>
                  </a:cubicBezTo>
                  <a:cubicBezTo>
                    <a:pt x="20813" y="33072"/>
                    <a:pt x="20976" y="33105"/>
                    <a:pt x="21073" y="33495"/>
                  </a:cubicBezTo>
                  <a:cubicBezTo>
                    <a:pt x="21139" y="33853"/>
                    <a:pt x="21951" y="34503"/>
                    <a:pt x="22179" y="34633"/>
                  </a:cubicBezTo>
                  <a:cubicBezTo>
                    <a:pt x="22363" y="34726"/>
                    <a:pt x="22432" y="35224"/>
                    <a:pt x="22164" y="35224"/>
                  </a:cubicBezTo>
                  <a:cubicBezTo>
                    <a:pt x="22149" y="35224"/>
                    <a:pt x="22132" y="35222"/>
                    <a:pt x="22114" y="35219"/>
                  </a:cubicBezTo>
                  <a:lnTo>
                    <a:pt x="22114" y="35219"/>
                  </a:lnTo>
                  <a:cubicBezTo>
                    <a:pt x="22114" y="35219"/>
                    <a:pt x="23545" y="36097"/>
                    <a:pt x="23252" y="36747"/>
                  </a:cubicBezTo>
                  <a:cubicBezTo>
                    <a:pt x="23252" y="36747"/>
                    <a:pt x="23187" y="36845"/>
                    <a:pt x="23317" y="37007"/>
                  </a:cubicBezTo>
                  <a:cubicBezTo>
                    <a:pt x="23447" y="37202"/>
                    <a:pt x="24098" y="38276"/>
                    <a:pt x="24228" y="38633"/>
                  </a:cubicBezTo>
                  <a:cubicBezTo>
                    <a:pt x="24390" y="38958"/>
                    <a:pt x="24521" y="39089"/>
                    <a:pt x="24651" y="39154"/>
                  </a:cubicBezTo>
                  <a:cubicBezTo>
                    <a:pt x="24651" y="39154"/>
                    <a:pt x="24683" y="39381"/>
                    <a:pt x="24748" y="39544"/>
                  </a:cubicBezTo>
                  <a:cubicBezTo>
                    <a:pt x="24813" y="39739"/>
                    <a:pt x="25561" y="41170"/>
                    <a:pt x="25561" y="41170"/>
                  </a:cubicBezTo>
                  <a:cubicBezTo>
                    <a:pt x="25561" y="41170"/>
                    <a:pt x="25789" y="41788"/>
                    <a:pt x="26147" y="42015"/>
                  </a:cubicBezTo>
                  <a:cubicBezTo>
                    <a:pt x="26537" y="42210"/>
                    <a:pt x="27187" y="42503"/>
                    <a:pt x="27187" y="43088"/>
                  </a:cubicBezTo>
                  <a:cubicBezTo>
                    <a:pt x="27187" y="43641"/>
                    <a:pt x="27187" y="44194"/>
                    <a:pt x="27447" y="44519"/>
                  </a:cubicBezTo>
                  <a:cubicBezTo>
                    <a:pt x="27675" y="44877"/>
                    <a:pt x="27675" y="45462"/>
                    <a:pt x="27610" y="45592"/>
                  </a:cubicBezTo>
                  <a:cubicBezTo>
                    <a:pt x="27545" y="45755"/>
                    <a:pt x="27610" y="45885"/>
                    <a:pt x="27740" y="46015"/>
                  </a:cubicBezTo>
                  <a:cubicBezTo>
                    <a:pt x="27870" y="46145"/>
                    <a:pt x="28130" y="46698"/>
                    <a:pt x="28390" y="46731"/>
                  </a:cubicBezTo>
                  <a:cubicBezTo>
                    <a:pt x="28651" y="46796"/>
                    <a:pt x="29041" y="47218"/>
                    <a:pt x="29041" y="47674"/>
                  </a:cubicBezTo>
                  <a:cubicBezTo>
                    <a:pt x="29041" y="48129"/>
                    <a:pt x="29594" y="48584"/>
                    <a:pt x="29919" y="48682"/>
                  </a:cubicBezTo>
                  <a:cubicBezTo>
                    <a:pt x="30277" y="48812"/>
                    <a:pt x="30439" y="49040"/>
                    <a:pt x="30439" y="49300"/>
                  </a:cubicBezTo>
                  <a:cubicBezTo>
                    <a:pt x="30463" y="49465"/>
                    <a:pt x="30607" y="49579"/>
                    <a:pt x="30696" y="49579"/>
                  </a:cubicBezTo>
                  <a:cubicBezTo>
                    <a:pt x="30730" y="49579"/>
                    <a:pt x="30755" y="49563"/>
                    <a:pt x="30764" y="49527"/>
                  </a:cubicBezTo>
                  <a:cubicBezTo>
                    <a:pt x="30786" y="49484"/>
                    <a:pt x="30847" y="49462"/>
                    <a:pt x="30926" y="49462"/>
                  </a:cubicBezTo>
                  <a:cubicBezTo>
                    <a:pt x="31082" y="49462"/>
                    <a:pt x="31306" y="49549"/>
                    <a:pt x="31415" y="49722"/>
                  </a:cubicBezTo>
                  <a:cubicBezTo>
                    <a:pt x="31577" y="49950"/>
                    <a:pt x="31870" y="49950"/>
                    <a:pt x="32065" y="49950"/>
                  </a:cubicBezTo>
                  <a:cubicBezTo>
                    <a:pt x="32228" y="49950"/>
                    <a:pt x="34179" y="49918"/>
                    <a:pt x="34179" y="49918"/>
                  </a:cubicBezTo>
                  <a:cubicBezTo>
                    <a:pt x="34179" y="49918"/>
                    <a:pt x="34220" y="49914"/>
                    <a:pt x="34286" y="49914"/>
                  </a:cubicBezTo>
                  <a:cubicBezTo>
                    <a:pt x="34500" y="49914"/>
                    <a:pt x="34973" y="49952"/>
                    <a:pt x="35122" y="50275"/>
                  </a:cubicBezTo>
                  <a:cubicBezTo>
                    <a:pt x="35289" y="50638"/>
                    <a:pt x="35672" y="51168"/>
                    <a:pt x="36106" y="51168"/>
                  </a:cubicBezTo>
                  <a:cubicBezTo>
                    <a:pt x="36178" y="51168"/>
                    <a:pt x="36251" y="51153"/>
                    <a:pt x="36325" y="51121"/>
                  </a:cubicBezTo>
                  <a:cubicBezTo>
                    <a:pt x="36845" y="50861"/>
                    <a:pt x="36455" y="50210"/>
                    <a:pt x="36390" y="50178"/>
                  </a:cubicBezTo>
                  <a:cubicBezTo>
                    <a:pt x="36325" y="50145"/>
                    <a:pt x="36748" y="49560"/>
                    <a:pt x="36748" y="49560"/>
                  </a:cubicBezTo>
                  <a:cubicBezTo>
                    <a:pt x="36748" y="49560"/>
                    <a:pt x="37008" y="49397"/>
                    <a:pt x="36878" y="48909"/>
                  </a:cubicBezTo>
                  <a:cubicBezTo>
                    <a:pt x="36780" y="48422"/>
                    <a:pt x="36618" y="48292"/>
                    <a:pt x="36683" y="47869"/>
                  </a:cubicBezTo>
                  <a:cubicBezTo>
                    <a:pt x="36748" y="47446"/>
                    <a:pt x="36293" y="46503"/>
                    <a:pt x="36390" y="45560"/>
                  </a:cubicBezTo>
                  <a:cubicBezTo>
                    <a:pt x="36455" y="44649"/>
                    <a:pt x="36618" y="44162"/>
                    <a:pt x="36845" y="43609"/>
                  </a:cubicBezTo>
                  <a:cubicBezTo>
                    <a:pt x="36970" y="43324"/>
                    <a:pt x="36919" y="43166"/>
                    <a:pt x="36806" y="43166"/>
                  </a:cubicBezTo>
                  <a:cubicBezTo>
                    <a:pt x="36711" y="43166"/>
                    <a:pt x="36573" y="43275"/>
                    <a:pt x="36455" y="43511"/>
                  </a:cubicBezTo>
                  <a:cubicBezTo>
                    <a:pt x="36163" y="44032"/>
                    <a:pt x="35870" y="44779"/>
                    <a:pt x="35935" y="45723"/>
                  </a:cubicBezTo>
                  <a:cubicBezTo>
                    <a:pt x="36000" y="46698"/>
                    <a:pt x="36195" y="47121"/>
                    <a:pt x="36228" y="47706"/>
                  </a:cubicBezTo>
                  <a:cubicBezTo>
                    <a:pt x="36260" y="48259"/>
                    <a:pt x="36390" y="48779"/>
                    <a:pt x="36520" y="48909"/>
                  </a:cubicBezTo>
                  <a:cubicBezTo>
                    <a:pt x="36632" y="49021"/>
                    <a:pt x="36576" y="49326"/>
                    <a:pt x="36496" y="49326"/>
                  </a:cubicBezTo>
                  <a:cubicBezTo>
                    <a:pt x="36483" y="49326"/>
                    <a:pt x="36469" y="49318"/>
                    <a:pt x="36455" y="49300"/>
                  </a:cubicBezTo>
                  <a:cubicBezTo>
                    <a:pt x="36325" y="49170"/>
                    <a:pt x="36098" y="48649"/>
                    <a:pt x="35967" y="48519"/>
                  </a:cubicBezTo>
                  <a:cubicBezTo>
                    <a:pt x="35837" y="48357"/>
                    <a:pt x="35837" y="48096"/>
                    <a:pt x="35870" y="47836"/>
                  </a:cubicBezTo>
                  <a:cubicBezTo>
                    <a:pt x="35870" y="47576"/>
                    <a:pt x="35870" y="46958"/>
                    <a:pt x="35642" y="46698"/>
                  </a:cubicBezTo>
                  <a:cubicBezTo>
                    <a:pt x="35447" y="46405"/>
                    <a:pt x="35220" y="46048"/>
                    <a:pt x="35220" y="45560"/>
                  </a:cubicBezTo>
                  <a:cubicBezTo>
                    <a:pt x="35252" y="45072"/>
                    <a:pt x="35122" y="44910"/>
                    <a:pt x="34797" y="44779"/>
                  </a:cubicBezTo>
                  <a:cubicBezTo>
                    <a:pt x="34472" y="44617"/>
                    <a:pt x="34309" y="44292"/>
                    <a:pt x="34341" y="44194"/>
                  </a:cubicBezTo>
                  <a:cubicBezTo>
                    <a:pt x="34341" y="44153"/>
                    <a:pt x="34359" y="44135"/>
                    <a:pt x="34386" y="44135"/>
                  </a:cubicBezTo>
                  <a:cubicBezTo>
                    <a:pt x="34423" y="44135"/>
                    <a:pt x="34480" y="44170"/>
                    <a:pt x="34537" y="44227"/>
                  </a:cubicBezTo>
                  <a:cubicBezTo>
                    <a:pt x="34576" y="44285"/>
                    <a:pt x="34603" y="44297"/>
                    <a:pt x="34647" y="44297"/>
                  </a:cubicBezTo>
                  <a:cubicBezTo>
                    <a:pt x="34676" y="44297"/>
                    <a:pt x="34712" y="44292"/>
                    <a:pt x="34764" y="44292"/>
                  </a:cubicBezTo>
                  <a:cubicBezTo>
                    <a:pt x="34862" y="44292"/>
                    <a:pt x="35317" y="43479"/>
                    <a:pt x="35317" y="43479"/>
                  </a:cubicBezTo>
                  <a:lnTo>
                    <a:pt x="35415" y="44812"/>
                  </a:lnTo>
                  <a:cubicBezTo>
                    <a:pt x="35415" y="44812"/>
                    <a:pt x="35525" y="44911"/>
                    <a:pt x="35618" y="44911"/>
                  </a:cubicBezTo>
                  <a:cubicBezTo>
                    <a:pt x="35676" y="44911"/>
                    <a:pt x="35727" y="44872"/>
                    <a:pt x="35740" y="44747"/>
                  </a:cubicBezTo>
                  <a:cubicBezTo>
                    <a:pt x="35772" y="44389"/>
                    <a:pt x="36033" y="43609"/>
                    <a:pt x="36260" y="43153"/>
                  </a:cubicBezTo>
                  <a:cubicBezTo>
                    <a:pt x="36455" y="42731"/>
                    <a:pt x="36358" y="41983"/>
                    <a:pt x="35837" y="41918"/>
                  </a:cubicBezTo>
                  <a:cubicBezTo>
                    <a:pt x="35317" y="41820"/>
                    <a:pt x="34862" y="41495"/>
                    <a:pt x="34894" y="41495"/>
                  </a:cubicBezTo>
                  <a:cubicBezTo>
                    <a:pt x="34914" y="41495"/>
                    <a:pt x="35168" y="41544"/>
                    <a:pt x="35437" y="41544"/>
                  </a:cubicBezTo>
                  <a:cubicBezTo>
                    <a:pt x="35604" y="41544"/>
                    <a:pt x="35777" y="41525"/>
                    <a:pt x="35902" y="41462"/>
                  </a:cubicBezTo>
                  <a:cubicBezTo>
                    <a:pt x="36000" y="41419"/>
                    <a:pt x="36108" y="41397"/>
                    <a:pt x="36212" y="41397"/>
                  </a:cubicBezTo>
                  <a:cubicBezTo>
                    <a:pt x="36419" y="41397"/>
                    <a:pt x="36607" y="41484"/>
                    <a:pt x="36650" y="41658"/>
                  </a:cubicBezTo>
                  <a:cubicBezTo>
                    <a:pt x="36681" y="41779"/>
                    <a:pt x="36739" y="41829"/>
                    <a:pt x="36803" y="41829"/>
                  </a:cubicBezTo>
                  <a:cubicBezTo>
                    <a:pt x="36876" y="41829"/>
                    <a:pt x="36956" y="41762"/>
                    <a:pt x="37008" y="41658"/>
                  </a:cubicBezTo>
                  <a:cubicBezTo>
                    <a:pt x="37106" y="41462"/>
                    <a:pt x="37431" y="41397"/>
                    <a:pt x="37724" y="39967"/>
                  </a:cubicBezTo>
                  <a:cubicBezTo>
                    <a:pt x="37724" y="39967"/>
                    <a:pt x="37724" y="39869"/>
                    <a:pt x="37984" y="39869"/>
                  </a:cubicBezTo>
                  <a:cubicBezTo>
                    <a:pt x="38064" y="39869"/>
                    <a:pt x="38135" y="39875"/>
                    <a:pt x="38196" y="39875"/>
                  </a:cubicBezTo>
                  <a:cubicBezTo>
                    <a:pt x="38335" y="39875"/>
                    <a:pt x="38426" y="39844"/>
                    <a:pt x="38471" y="39641"/>
                  </a:cubicBezTo>
                  <a:cubicBezTo>
                    <a:pt x="38516" y="39418"/>
                    <a:pt x="38607" y="38980"/>
                    <a:pt x="38817" y="38980"/>
                  </a:cubicBezTo>
                  <a:cubicBezTo>
                    <a:pt x="38913" y="38980"/>
                    <a:pt x="39034" y="39072"/>
                    <a:pt x="39187" y="39316"/>
                  </a:cubicBezTo>
                  <a:lnTo>
                    <a:pt x="39284" y="39414"/>
                  </a:lnTo>
                  <a:cubicBezTo>
                    <a:pt x="39284" y="39414"/>
                    <a:pt x="38374" y="39869"/>
                    <a:pt x="37886" y="40747"/>
                  </a:cubicBezTo>
                  <a:cubicBezTo>
                    <a:pt x="37886" y="40747"/>
                    <a:pt x="37561" y="41235"/>
                    <a:pt x="37528" y="41560"/>
                  </a:cubicBezTo>
                  <a:cubicBezTo>
                    <a:pt x="37495" y="41727"/>
                    <a:pt x="37565" y="41800"/>
                    <a:pt x="37663" y="41800"/>
                  </a:cubicBezTo>
                  <a:cubicBezTo>
                    <a:pt x="37755" y="41800"/>
                    <a:pt x="37872" y="41736"/>
                    <a:pt x="37951" y="41625"/>
                  </a:cubicBezTo>
                  <a:cubicBezTo>
                    <a:pt x="38081" y="41397"/>
                    <a:pt x="38016" y="41040"/>
                    <a:pt x="38341" y="40747"/>
                  </a:cubicBezTo>
                  <a:cubicBezTo>
                    <a:pt x="38699" y="40422"/>
                    <a:pt x="39610" y="39869"/>
                    <a:pt x="39707" y="39674"/>
                  </a:cubicBezTo>
                  <a:cubicBezTo>
                    <a:pt x="39805" y="39446"/>
                    <a:pt x="39935" y="39316"/>
                    <a:pt x="39935" y="39316"/>
                  </a:cubicBezTo>
                  <a:cubicBezTo>
                    <a:pt x="39935" y="39316"/>
                    <a:pt x="40000" y="39186"/>
                    <a:pt x="39707" y="38828"/>
                  </a:cubicBezTo>
                  <a:cubicBezTo>
                    <a:pt x="39447" y="38471"/>
                    <a:pt x="39122" y="37885"/>
                    <a:pt x="39252" y="37723"/>
                  </a:cubicBezTo>
                  <a:cubicBezTo>
                    <a:pt x="39273" y="37702"/>
                    <a:pt x="39301" y="37693"/>
                    <a:pt x="39334" y="37693"/>
                  </a:cubicBezTo>
                  <a:cubicBezTo>
                    <a:pt x="39509" y="37693"/>
                    <a:pt x="39825" y="37949"/>
                    <a:pt x="39935" y="38113"/>
                  </a:cubicBezTo>
                  <a:cubicBezTo>
                    <a:pt x="39948" y="38129"/>
                    <a:pt x="39957" y="38136"/>
                    <a:pt x="39963" y="38136"/>
                  </a:cubicBezTo>
                  <a:cubicBezTo>
                    <a:pt x="40017" y="38136"/>
                    <a:pt x="39853" y="37589"/>
                    <a:pt x="40092" y="37589"/>
                  </a:cubicBezTo>
                  <a:cubicBezTo>
                    <a:pt x="40104" y="37589"/>
                    <a:pt x="40116" y="37590"/>
                    <a:pt x="40130" y="37593"/>
                  </a:cubicBezTo>
                  <a:cubicBezTo>
                    <a:pt x="40455" y="37690"/>
                    <a:pt x="40358" y="37853"/>
                    <a:pt x="40358" y="37853"/>
                  </a:cubicBezTo>
                  <a:cubicBezTo>
                    <a:pt x="40358" y="37853"/>
                    <a:pt x="40693" y="37473"/>
                    <a:pt x="40900" y="37473"/>
                  </a:cubicBezTo>
                  <a:cubicBezTo>
                    <a:pt x="40943" y="37473"/>
                    <a:pt x="40980" y="37489"/>
                    <a:pt x="41008" y="37528"/>
                  </a:cubicBezTo>
                  <a:cubicBezTo>
                    <a:pt x="41138" y="37723"/>
                    <a:pt x="40618" y="38211"/>
                    <a:pt x="40618" y="38341"/>
                  </a:cubicBezTo>
                  <a:cubicBezTo>
                    <a:pt x="40585" y="38471"/>
                    <a:pt x="40000" y="38926"/>
                    <a:pt x="40032" y="39121"/>
                  </a:cubicBezTo>
                  <a:cubicBezTo>
                    <a:pt x="40032" y="39223"/>
                    <a:pt x="40045" y="39274"/>
                    <a:pt x="40118" y="39274"/>
                  </a:cubicBezTo>
                  <a:cubicBezTo>
                    <a:pt x="40162" y="39274"/>
                    <a:pt x="40228" y="39255"/>
                    <a:pt x="40325" y="39219"/>
                  </a:cubicBezTo>
                  <a:cubicBezTo>
                    <a:pt x="40585" y="39121"/>
                    <a:pt x="42309" y="38113"/>
                    <a:pt x="42309" y="38113"/>
                  </a:cubicBezTo>
                  <a:cubicBezTo>
                    <a:pt x="42309" y="38113"/>
                    <a:pt x="42360" y="38044"/>
                    <a:pt x="42288" y="38044"/>
                  </a:cubicBezTo>
                  <a:cubicBezTo>
                    <a:pt x="42261" y="38044"/>
                    <a:pt x="42217" y="38054"/>
                    <a:pt x="42146" y="38080"/>
                  </a:cubicBezTo>
                  <a:cubicBezTo>
                    <a:pt x="41886" y="38211"/>
                    <a:pt x="41528" y="38406"/>
                    <a:pt x="41528" y="38406"/>
                  </a:cubicBezTo>
                  <a:cubicBezTo>
                    <a:pt x="41528" y="38406"/>
                    <a:pt x="41490" y="38408"/>
                    <a:pt x="41435" y="38408"/>
                  </a:cubicBezTo>
                  <a:cubicBezTo>
                    <a:pt x="41272" y="38408"/>
                    <a:pt x="40967" y="38389"/>
                    <a:pt x="41138" y="38243"/>
                  </a:cubicBezTo>
                  <a:cubicBezTo>
                    <a:pt x="41322" y="38085"/>
                    <a:pt x="41911" y="37800"/>
                    <a:pt x="42163" y="37800"/>
                  </a:cubicBezTo>
                  <a:cubicBezTo>
                    <a:pt x="42223" y="37800"/>
                    <a:pt x="42264" y="37816"/>
                    <a:pt x="42276" y="37853"/>
                  </a:cubicBezTo>
                  <a:cubicBezTo>
                    <a:pt x="42374" y="38015"/>
                    <a:pt x="42309" y="38113"/>
                    <a:pt x="42374" y="38113"/>
                  </a:cubicBezTo>
                  <a:cubicBezTo>
                    <a:pt x="42471" y="38113"/>
                    <a:pt x="43024" y="37755"/>
                    <a:pt x="43154" y="37528"/>
                  </a:cubicBezTo>
                  <a:cubicBezTo>
                    <a:pt x="43272" y="37362"/>
                    <a:pt x="43493" y="37317"/>
                    <a:pt x="43667" y="37317"/>
                  </a:cubicBezTo>
                  <a:cubicBezTo>
                    <a:pt x="43733" y="37317"/>
                    <a:pt x="43793" y="37324"/>
                    <a:pt x="43837" y="37332"/>
                  </a:cubicBezTo>
                  <a:cubicBezTo>
                    <a:pt x="43877" y="37343"/>
                    <a:pt x="43924" y="37349"/>
                    <a:pt x="43975" y="37349"/>
                  </a:cubicBezTo>
                  <a:cubicBezTo>
                    <a:pt x="44091" y="37349"/>
                    <a:pt x="44233" y="37315"/>
                    <a:pt x="44390" y="37202"/>
                  </a:cubicBezTo>
                  <a:cubicBezTo>
                    <a:pt x="44650" y="37072"/>
                    <a:pt x="44748" y="37007"/>
                    <a:pt x="44910" y="37007"/>
                  </a:cubicBezTo>
                  <a:cubicBezTo>
                    <a:pt x="45105" y="37007"/>
                    <a:pt x="45561" y="36650"/>
                    <a:pt x="45593" y="36324"/>
                  </a:cubicBezTo>
                  <a:cubicBezTo>
                    <a:pt x="45593" y="36324"/>
                    <a:pt x="45951" y="36227"/>
                    <a:pt x="46049" y="36032"/>
                  </a:cubicBezTo>
                  <a:cubicBezTo>
                    <a:pt x="46049" y="36032"/>
                    <a:pt x="46208" y="36334"/>
                    <a:pt x="46423" y="36334"/>
                  </a:cubicBezTo>
                  <a:cubicBezTo>
                    <a:pt x="46499" y="36334"/>
                    <a:pt x="46582" y="36296"/>
                    <a:pt x="46666" y="36194"/>
                  </a:cubicBezTo>
                  <a:cubicBezTo>
                    <a:pt x="46959" y="35804"/>
                    <a:pt x="47349" y="35479"/>
                    <a:pt x="47122" y="35381"/>
                  </a:cubicBezTo>
                  <a:cubicBezTo>
                    <a:pt x="47079" y="35363"/>
                    <a:pt x="47027" y="35355"/>
                    <a:pt x="46970" y="35355"/>
                  </a:cubicBezTo>
                  <a:cubicBezTo>
                    <a:pt x="46725" y="35355"/>
                    <a:pt x="46394" y="35503"/>
                    <a:pt x="46341" y="35609"/>
                  </a:cubicBezTo>
                  <a:cubicBezTo>
                    <a:pt x="46331" y="35624"/>
                    <a:pt x="46321" y="35632"/>
                    <a:pt x="46310" y="35632"/>
                  </a:cubicBezTo>
                  <a:cubicBezTo>
                    <a:pt x="46257" y="35632"/>
                    <a:pt x="46211" y="35427"/>
                    <a:pt x="46211" y="35154"/>
                  </a:cubicBezTo>
                  <a:cubicBezTo>
                    <a:pt x="46211" y="34828"/>
                    <a:pt x="46276" y="34211"/>
                    <a:pt x="45918" y="33885"/>
                  </a:cubicBezTo>
                  <a:cubicBezTo>
                    <a:pt x="45561" y="33593"/>
                    <a:pt x="45951" y="33398"/>
                    <a:pt x="46211" y="33365"/>
                  </a:cubicBezTo>
                  <a:cubicBezTo>
                    <a:pt x="46471" y="33365"/>
                    <a:pt x="47024" y="32942"/>
                    <a:pt x="47024" y="32942"/>
                  </a:cubicBezTo>
                  <a:cubicBezTo>
                    <a:pt x="47024" y="32942"/>
                    <a:pt x="47223" y="32837"/>
                    <a:pt x="47354" y="32837"/>
                  </a:cubicBezTo>
                  <a:cubicBezTo>
                    <a:pt x="47442" y="32837"/>
                    <a:pt x="47499" y="32884"/>
                    <a:pt x="47447" y="33040"/>
                  </a:cubicBezTo>
                  <a:cubicBezTo>
                    <a:pt x="47317" y="33463"/>
                    <a:pt x="47187" y="33820"/>
                    <a:pt x="47284" y="33983"/>
                  </a:cubicBezTo>
                  <a:cubicBezTo>
                    <a:pt x="47353" y="34097"/>
                    <a:pt x="47533" y="34227"/>
                    <a:pt x="47725" y="34227"/>
                  </a:cubicBezTo>
                  <a:cubicBezTo>
                    <a:pt x="47772" y="34227"/>
                    <a:pt x="47820" y="34219"/>
                    <a:pt x="47866" y="34202"/>
                  </a:cubicBezTo>
                  <a:lnTo>
                    <a:pt x="47866" y="34202"/>
                  </a:lnTo>
                  <a:cubicBezTo>
                    <a:pt x="47701" y="34293"/>
                    <a:pt x="47367" y="34474"/>
                    <a:pt x="47154" y="34568"/>
                  </a:cubicBezTo>
                  <a:cubicBezTo>
                    <a:pt x="46858" y="34657"/>
                    <a:pt x="46886" y="34935"/>
                    <a:pt x="47212" y="34935"/>
                  </a:cubicBezTo>
                  <a:cubicBezTo>
                    <a:pt x="47244" y="34935"/>
                    <a:pt x="47279" y="34932"/>
                    <a:pt x="47317" y="34926"/>
                  </a:cubicBezTo>
                  <a:cubicBezTo>
                    <a:pt x="47740" y="34828"/>
                    <a:pt x="48455" y="34438"/>
                    <a:pt x="48455" y="34438"/>
                  </a:cubicBezTo>
                  <a:cubicBezTo>
                    <a:pt x="48455" y="34438"/>
                    <a:pt x="48813" y="33885"/>
                    <a:pt x="49138" y="33755"/>
                  </a:cubicBezTo>
                  <a:cubicBezTo>
                    <a:pt x="49255" y="33703"/>
                    <a:pt x="49424" y="33688"/>
                    <a:pt x="49597" y="33688"/>
                  </a:cubicBezTo>
                  <a:cubicBezTo>
                    <a:pt x="49857" y="33688"/>
                    <a:pt x="50127" y="33723"/>
                    <a:pt x="50244" y="33723"/>
                  </a:cubicBezTo>
                  <a:cubicBezTo>
                    <a:pt x="50471" y="33723"/>
                    <a:pt x="50861" y="33593"/>
                    <a:pt x="50894" y="33495"/>
                  </a:cubicBezTo>
                  <a:cubicBezTo>
                    <a:pt x="50601" y="32845"/>
                    <a:pt x="50959" y="32520"/>
                    <a:pt x="51349" y="32259"/>
                  </a:cubicBezTo>
                  <a:cubicBezTo>
                    <a:pt x="51642" y="32064"/>
                    <a:pt x="51382" y="31902"/>
                    <a:pt x="51252" y="31804"/>
                  </a:cubicBezTo>
                  <a:cubicBezTo>
                    <a:pt x="51187" y="31804"/>
                    <a:pt x="51154" y="31772"/>
                    <a:pt x="51154" y="31772"/>
                  </a:cubicBezTo>
                  <a:lnTo>
                    <a:pt x="51154" y="31772"/>
                  </a:lnTo>
                  <a:cubicBezTo>
                    <a:pt x="51154" y="31772"/>
                    <a:pt x="51187" y="31772"/>
                    <a:pt x="51252" y="31804"/>
                  </a:cubicBezTo>
                  <a:cubicBezTo>
                    <a:pt x="51284" y="31804"/>
                    <a:pt x="51349" y="31804"/>
                    <a:pt x="51447" y="31739"/>
                  </a:cubicBezTo>
                  <a:cubicBezTo>
                    <a:pt x="51609" y="31577"/>
                    <a:pt x="51707" y="30406"/>
                    <a:pt x="51479" y="29690"/>
                  </a:cubicBezTo>
                  <a:cubicBezTo>
                    <a:pt x="51219" y="28975"/>
                    <a:pt x="51577" y="28227"/>
                    <a:pt x="51772" y="27674"/>
                  </a:cubicBezTo>
                  <a:cubicBezTo>
                    <a:pt x="51935" y="27154"/>
                    <a:pt x="51642" y="26731"/>
                    <a:pt x="51252" y="26601"/>
                  </a:cubicBezTo>
                  <a:cubicBezTo>
                    <a:pt x="50861" y="26503"/>
                    <a:pt x="51024" y="25886"/>
                    <a:pt x="51024" y="25463"/>
                  </a:cubicBezTo>
                  <a:cubicBezTo>
                    <a:pt x="51024" y="25008"/>
                    <a:pt x="50959" y="24065"/>
                    <a:pt x="50731" y="24065"/>
                  </a:cubicBezTo>
                  <a:cubicBezTo>
                    <a:pt x="50471" y="24065"/>
                    <a:pt x="50211" y="23739"/>
                    <a:pt x="50146" y="23056"/>
                  </a:cubicBezTo>
                  <a:cubicBezTo>
                    <a:pt x="50081" y="22406"/>
                    <a:pt x="49366" y="21723"/>
                    <a:pt x="49366" y="21723"/>
                  </a:cubicBezTo>
                  <a:lnTo>
                    <a:pt x="49593" y="17788"/>
                  </a:lnTo>
                  <a:lnTo>
                    <a:pt x="49528" y="15707"/>
                  </a:lnTo>
                  <a:lnTo>
                    <a:pt x="49170" y="15544"/>
                  </a:lnTo>
                  <a:lnTo>
                    <a:pt x="48748" y="15317"/>
                  </a:lnTo>
                  <a:lnTo>
                    <a:pt x="48130" y="15024"/>
                  </a:lnTo>
                  <a:cubicBezTo>
                    <a:pt x="48130" y="15187"/>
                    <a:pt x="48065" y="15284"/>
                    <a:pt x="47967" y="15284"/>
                  </a:cubicBezTo>
                  <a:cubicBezTo>
                    <a:pt x="47930" y="15312"/>
                    <a:pt x="47880" y="15329"/>
                    <a:pt x="47815" y="15329"/>
                  </a:cubicBezTo>
                  <a:cubicBezTo>
                    <a:pt x="47652" y="15329"/>
                    <a:pt x="47397" y="15220"/>
                    <a:pt x="47024" y="14894"/>
                  </a:cubicBezTo>
                  <a:cubicBezTo>
                    <a:pt x="46731" y="14699"/>
                    <a:pt x="46471" y="14471"/>
                    <a:pt x="46309" y="14309"/>
                  </a:cubicBezTo>
                  <a:cubicBezTo>
                    <a:pt x="45967" y="14081"/>
                    <a:pt x="45749" y="13977"/>
                    <a:pt x="45548" y="13977"/>
                  </a:cubicBezTo>
                  <a:cubicBezTo>
                    <a:pt x="45519" y="13977"/>
                    <a:pt x="45491" y="13979"/>
                    <a:pt x="45463" y="13983"/>
                  </a:cubicBezTo>
                  <a:lnTo>
                    <a:pt x="45138" y="13983"/>
                  </a:lnTo>
                  <a:cubicBezTo>
                    <a:pt x="44780" y="14048"/>
                    <a:pt x="44390" y="14048"/>
                    <a:pt x="44162" y="14048"/>
                  </a:cubicBezTo>
                  <a:cubicBezTo>
                    <a:pt x="43642" y="14081"/>
                    <a:pt x="43935" y="14146"/>
                    <a:pt x="43382" y="14146"/>
                  </a:cubicBezTo>
                  <a:lnTo>
                    <a:pt x="42276" y="14146"/>
                  </a:lnTo>
                  <a:cubicBezTo>
                    <a:pt x="42049" y="14146"/>
                    <a:pt x="41821" y="14276"/>
                    <a:pt x="41561" y="14439"/>
                  </a:cubicBezTo>
                  <a:cubicBezTo>
                    <a:pt x="41398" y="14536"/>
                    <a:pt x="41236" y="14634"/>
                    <a:pt x="41138" y="14634"/>
                  </a:cubicBezTo>
                  <a:lnTo>
                    <a:pt x="41106" y="14634"/>
                  </a:lnTo>
                  <a:cubicBezTo>
                    <a:pt x="41106" y="14666"/>
                    <a:pt x="41073" y="14666"/>
                    <a:pt x="41041" y="14666"/>
                  </a:cubicBezTo>
                  <a:cubicBezTo>
                    <a:pt x="40748" y="14666"/>
                    <a:pt x="40715" y="14439"/>
                    <a:pt x="40683" y="14244"/>
                  </a:cubicBezTo>
                  <a:cubicBezTo>
                    <a:pt x="40618" y="14081"/>
                    <a:pt x="40455" y="13853"/>
                    <a:pt x="40228" y="13788"/>
                  </a:cubicBezTo>
                  <a:cubicBezTo>
                    <a:pt x="40195" y="13788"/>
                    <a:pt x="40097" y="13788"/>
                    <a:pt x="40032" y="13756"/>
                  </a:cubicBezTo>
                  <a:cubicBezTo>
                    <a:pt x="39772" y="13756"/>
                    <a:pt x="39545" y="13691"/>
                    <a:pt x="39350" y="13561"/>
                  </a:cubicBezTo>
                  <a:cubicBezTo>
                    <a:pt x="39152" y="13448"/>
                    <a:pt x="39028" y="13359"/>
                    <a:pt x="38913" y="13359"/>
                  </a:cubicBezTo>
                  <a:cubicBezTo>
                    <a:pt x="38896" y="13359"/>
                    <a:pt x="38879" y="13361"/>
                    <a:pt x="38862" y="13366"/>
                  </a:cubicBezTo>
                  <a:cubicBezTo>
                    <a:pt x="38699" y="13463"/>
                    <a:pt x="38602" y="13723"/>
                    <a:pt x="38602" y="13983"/>
                  </a:cubicBezTo>
                  <a:cubicBezTo>
                    <a:pt x="38602" y="14016"/>
                    <a:pt x="38602" y="14048"/>
                    <a:pt x="38602" y="14048"/>
                  </a:cubicBezTo>
                  <a:cubicBezTo>
                    <a:pt x="38569" y="14211"/>
                    <a:pt x="38504" y="14276"/>
                    <a:pt x="38439" y="14276"/>
                  </a:cubicBezTo>
                  <a:cubicBezTo>
                    <a:pt x="38395" y="14291"/>
                    <a:pt x="38352" y="14305"/>
                    <a:pt x="38311" y="14305"/>
                  </a:cubicBezTo>
                  <a:cubicBezTo>
                    <a:pt x="38261" y="14305"/>
                    <a:pt x="38215" y="14283"/>
                    <a:pt x="38179" y="14211"/>
                  </a:cubicBezTo>
                  <a:cubicBezTo>
                    <a:pt x="38064" y="14010"/>
                    <a:pt x="38025" y="13810"/>
                    <a:pt x="37862" y="13810"/>
                  </a:cubicBezTo>
                  <a:cubicBezTo>
                    <a:pt x="37840" y="13810"/>
                    <a:pt x="37815" y="13813"/>
                    <a:pt x="37789" y="13821"/>
                  </a:cubicBezTo>
                  <a:cubicBezTo>
                    <a:pt x="37626" y="13853"/>
                    <a:pt x="37626" y="14016"/>
                    <a:pt x="37496" y="14081"/>
                  </a:cubicBezTo>
                  <a:cubicBezTo>
                    <a:pt x="37451" y="14149"/>
                    <a:pt x="37378" y="14178"/>
                    <a:pt x="37284" y="14178"/>
                  </a:cubicBezTo>
                  <a:cubicBezTo>
                    <a:pt x="37108" y="14178"/>
                    <a:pt x="36861" y="14078"/>
                    <a:pt x="36585" y="13951"/>
                  </a:cubicBezTo>
                  <a:lnTo>
                    <a:pt x="36520" y="13951"/>
                  </a:lnTo>
                  <a:cubicBezTo>
                    <a:pt x="36488" y="13918"/>
                    <a:pt x="36423" y="13918"/>
                    <a:pt x="36390" y="13918"/>
                  </a:cubicBezTo>
                  <a:cubicBezTo>
                    <a:pt x="36325" y="13918"/>
                    <a:pt x="36228" y="13951"/>
                    <a:pt x="36163" y="13983"/>
                  </a:cubicBezTo>
                  <a:cubicBezTo>
                    <a:pt x="35935" y="14081"/>
                    <a:pt x="35707" y="14244"/>
                    <a:pt x="35382" y="14244"/>
                  </a:cubicBezTo>
                  <a:cubicBezTo>
                    <a:pt x="35365" y="14245"/>
                    <a:pt x="35349" y="14246"/>
                    <a:pt x="35333" y="14246"/>
                  </a:cubicBezTo>
                  <a:cubicBezTo>
                    <a:pt x="35006" y="14246"/>
                    <a:pt x="34820" y="13936"/>
                    <a:pt x="34634" y="13626"/>
                  </a:cubicBezTo>
                  <a:cubicBezTo>
                    <a:pt x="34569" y="13561"/>
                    <a:pt x="34537" y="13463"/>
                    <a:pt x="34504" y="13333"/>
                  </a:cubicBezTo>
                  <a:cubicBezTo>
                    <a:pt x="34374" y="13105"/>
                    <a:pt x="34276" y="12910"/>
                    <a:pt x="34179" y="12715"/>
                  </a:cubicBezTo>
                  <a:cubicBezTo>
                    <a:pt x="34082" y="12560"/>
                    <a:pt x="33961" y="12451"/>
                    <a:pt x="33818" y="12451"/>
                  </a:cubicBezTo>
                  <a:cubicBezTo>
                    <a:pt x="33721" y="12451"/>
                    <a:pt x="33614" y="12500"/>
                    <a:pt x="33496" y="12618"/>
                  </a:cubicBezTo>
                  <a:cubicBezTo>
                    <a:pt x="33366" y="12715"/>
                    <a:pt x="33301" y="12780"/>
                    <a:pt x="33268" y="12878"/>
                  </a:cubicBezTo>
                  <a:cubicBezTo>
                    <a:pt x="33268" y="13040"/>
                    <a:pt x="33333" y="13366"/>
                    <a:pt x="33236" y="13366"/>
                  </a:cubicBezTo>
                  <a:cubicBezTo>
                    <a:pt x="33251" y="13411"/>
                    <a:pt x="33266" y="13435"/>
                    <a:pt x="33265" y="13435"/>
                  </a:cubicBezTo>
                  <a:cubicBezTo>
                    <a:pt x="33263" y="13435"/>
                    <a:pt x="33240" y="13403"/>
                    <a:pt x="33171" y="13333"/>
                  </a:cubicBezTo>
                  <a:cubicBezTo>
                    <a:pt x="33138" y="13301"/>
                    <a:pt x="33106" y="13268"/>
                    <a:pt x="33041" y="13170"/>
                  </a:cubicBezTo>
                  <a:cubicBezTo>
                    <a:pt x="32650" y="12780"/>
                    <a:pt x="32195" y="12618"/>
                    <a:pt x="31805" y="12585"/>
                  </a:cubicBezTo>
                  <a:cubicBezTo>
                    <a:pt x="31675" y="12553"/>
                    <a:pt x="31577" y="12553"/>
                    <a:pt x="31512" y="12553"/>
                  </a:cubicBezTo>
                  <a:lnTo>
                    <a:pt x="31480" y="12553"/>
                  </a:lnTo>
                  <a:cubicBezTo>
                    <a:pt x="31480" y="12553"/>
                    <a:pt x="31382" y="12488"/>
                    <a:pt x="31285" y="12423"/>
                  </a:cubicBezTo>
                  <a:cubicBezTo>
                    <a:pt x="31155" y="12357"/>
                    <a:pt x="30992" y="12292"/>
                    <a:pt x="30699" y="12162"/>
                  </a:cubicBezTo>
                  <a:lnTo>
                    <a:pt x="30634" y="12162"/>
                  </a:lnTo>
                  <a:cubicBezTo>
                    <a:pt x="30602" y="12130"/>
                    <a:pt x="30569" y="12130"/>
                    <a:pt x="30504" y="12130"/>
                  </a:cubicBezTo>
                  <a:cubicBezTo>
                    <a:pt x="30049" y="12130"/>
                    <a:pt x="29789" y="11479"/>
                    <a:pt x="29691" y="11317"/>
                  </a:cubicBezTo>
                  <a:cubicBezTo>
                    <a:pt x="29626" y="11219"/>
                    <a:pt x="29431" y="10927"/>
                    <a:pt x="29171" y="10731"/>
                  </a:cubicBezTo>
                  <a:cubicBezTo>
                    <a:pt x="29008" y="10666"/>
                    <a:pt x="28846" y="10601"/>
                    <a:pt x="28651" y="10536"/>
                  </a:cubicBezTo>
                  <a:lnTo>
                    <a:pt x="28618" y="10536"/>
                  </a:lnTo>
                  <a:cubicBezTo>
                    <a:pt x="28098" y="10536"/>
                    <a:pt x="27220" y="10406"/>
                    <a:pt x="26960" y="10309"/>
                  </a:cubicBezTo>
                  <a:cubicBezTo>
                    <a:pt x="26894" y="10309"/>
                    <a:pt x="26797" y="10276"/>
                    <a:pt x="26732" y="10244"/>
                  </a:cubicBezTo>
                  <a:cubicBezTo>
                    <a:pt x="26569" y="10211"/>
                    <a:pt x="26472" y="10179"/>
                    <a:pt x="26472" y="10179"/>
                  </a:cubicBezTo>
                  <a:lnTo>
                    <a:pt x="26732" y="1106"/>
                  </a:lnTo>
                  <a:lnTo>
                    <a:pt x="15578" y="0"/>
                  </a:lnTo>
                  <a:close/>
                </a:path>
              </a:pathLst>
            </a:custGeom>
            <a:solidFill>
              <a:schemeClr val="accent3"/>
            </a:solidFill>
            <a:ln w="28575" cap="flat" cmpd="sng">
              <a:solidFill>
                <a:schemeClr val="accent1"/>
              </a:solidFill>
              <a:prstDash val="solid"/>
              <a:round/>
              <a:headEnd type="none" w="sm" len="sm"/>
              <a:tailEnd type="none" w="sm" len="sm"/>
            </a:ln>
            <a:effectLst>
              <a:outerShdw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51"/>
            <p:cNvSpPr/>
            <p:nvPr/>
          </p:nvSpPr>
          <p:spPr>
            <a:xfrm>
              <a:off x="2045495" y="2933040"/>
              <a:ext cx="463631" cy="484253"/>
            </a:xfrm>
            <a:custGeom>
              <a:avLst/>
              <a:gdLst/>
              <a:ahLst/>
              <a:cxnLst/>
              <a:rect l="l" t="t" r="r" b="b"/>
              <a:pathLst>
                <a:path w="25562" h="26699" extrusionOk="0">
                  <a:moveTo>
                    <a:pt x="3676" y="0"/>
                  </a:moveTo>
                  <a:lnTo>
                    <a:pt x="1" y="26276"/>
                  </a:lnTo>
                  <a:lnTo>
                    <a:pt x="2732" y="26699"/>
                  </a:lnTo>
                  <a:lnTo>
                    <a:pt x="3188" y="24715"/>
                  </a:lnTo>
                  <a:lnTo>
                    <a:pt x="9789" y="25658"/>
                  </a:lnTo>
                  <a:cubicBezTo>
                    <a:pt x="9789" y="25658"/>
                    <a:pt x="9822" y="25658"/>
                    <a:pt x="9854" y="25691"/>
                  </a:cubicBezTo>
                  <a:lnTo>
                    <a:pt x="9984" y="25691"/>
                  </a:lnTo>
                  <a:lnTo>
                    <a:pt x="10082" y="24845"/>
                  </a:lnTo>
                  <a:lnTo>
                    <a:pt x="23643" y="26146"/>
                  </a:lnTo>
                  <a:lnTo>
                    <a:pt x="25561" y="2960"/>
                  </a:lnTo>
                  <a:lnTo>
                    <a:pt x="25106" y="2895"/>
                  </a:lnTo>
                  <a:cubicBezTo>
                    <a:pt x="16521" y="1952"/>
                    <a:pt x="4749" y="163"/>
                    <a:pt x="3676" y="0"/>
                  </a:cubicBezTo>
                  <a:close/>
                </a:path>
              </a:pathLst>
            </a:custGeom>
            <a:solidFill>
              <a:schemeClr val="accent3"/>
            </a:solidFill>
            <a:ln w="28575" cap="flat" cmpd="sng">
              <a:solidFill>
                <a:schemeClr val="accent1"/>
              </a:solidFill>
              <a:prstDash val="solid"/>
              <a:round/>
              <a:headEnd type="none" w="sm" len="sm"/>
              <a:tailEnd type="none" w="sm" len="sm"/>
            </a:ln>
            <a:effectLst>
              <a:outerShdw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51"/>
            <p:cNvSpPr/>
            <p:nvPr/>
          </p:nvSpPr>
          <p:spPr>
            <a:xfrm>
              <a:off x="2506151" y="2986709"/>
              <a:ext cx="589850" cy="317569"/>
            </a:xfrm>
            <a:custGeom>
              <a:avLst/>
              <a:gdLst/>
              <a:ahLst/>
              <a:cxnLst/>
              <a:rect l="l" t="t" r="r" b="b"/>
              <a:pathLst>
                <a:path w="32521" h="17509" extrusionOk="0">
                  <a:moveTo>
                    <a:pt x="163" y="1"/>
                  </a:moveTo>
                  <a:lnTo>
                    <a:pt x="1" y="2212"/>
                  </a:lnTo>
                  <a:lnTo>
                    <a:pt x="11155" y="3318"/>
                  </a:lnTo>
                  <a:lnTo>
                    <a:pt x="10895" y="12391"/>
                  </a:lnTo>
                  <a:cubicBezTo>
                    <a:pt x="10895" y="12391"/>
                    <a:pt x="10992" y="12423"/>
                    <a:pt x="11155" y="12456"/>
                  </a:cubicBezTo>
                  <a:cubicBezTo>
                    <a:pt x="11383" y="12521"/>
                    <a:pt x="11675" y="12586"/>
                    <a:pt x="12000" y="12618"/>
                  </a:cubicBezTo>
                  <a:cubicBezTo>
                    <a:pt x="12261" y="12618"/>
                    <a:pt x="12683" y="12651"/>
                    <a:pt x="13074" y="12781"/>
                  </a:cubicBezTo>
                  <a:cubicBezTo>
                    <a:pt x="13269" y="12781"/>
                    <a:pt x="13431" y="12846"/>
                    <a:pt x="13594" y="12976"/>
                  </a:cubicBezTo>
                  <a:cubicBezTo>
                    <a:pt x="13756" y="13041"/>
                    <a:pt x="13919" y="13171"/>
                    <a:pt x="14017" y="13334"/>
                  </a:cubicBezTo>
                  <a:cubicBezTo>
                    <a:pt x="14374" y="13854"/>
                    <a:pt x="14472" y="14147"/>
                    <a:pt x="15057" y="14374"/>
                  </a:cubicBezTo>
                  <a:cubicBezTo>
                    <a:pt x="15285" y="14407"/>
                    <a:pt x="15545" y="14537"/>
                    <a:pt x="15708" y="14635"/>
                  </a:cubicBezTo>
                  <a:cubicBezTo>
                    <a:pt x="15870" y="14732"/>
                    <a:pt x="15903" y="14765"/>
                    <a:pt x="15903" y="14765"/>
                  </a:cubicBezTo>
                  <a:lnTo>
                    <a:pt x="15935" y="14765"/>
                  </a:lnTo>
                  <a:cubicBezTo>
                    <a:pt x="16033" y="14765"/>
                    <a:pt x="16130" y="14765"/>
                    <a:pt x="16228" y="14797"/>
                  </a:cubicBezTo>
                  <a:cubicBezTo>
                    <a:pt x="16586" y="14830"/>
                    <a:pt x="17139" y="14960"/>
                    <a:pt x="17431" y="15350"/>
                  </a:cubicBezTo>
                  <a:cubicBezTo>
                    <a:pt x="17431" y="15350"/>
                    <a:pt x="17431" y="15382"/>
                    <a:pt x="17464" y="15382"/>
                  </a:cubicBezTo>
                  <a:lnTo>
                    <a:pt x="17496" y="15415"/>
                  </a:lnTo>
                  <a:cubicBezTo>
                    <a:pt x="17529" y="15480"/>
                    <a:pt x="17561" y="15513"/>
                    <a:pt x="17594" y="15545"/>
                  </a:cubicBezTo>
                  <a:cubicBezTo>
                    <a:pt x="17626" y="15545"/>
                    <a:pt x="17626" y="15578"/>
                    <a:pt x="17659" y="15578"/>
                  </a:cubicBezTo>
                  <a:cubicBezTo>
                    <a:pt x="17626" y="15480"/>
                    <a:pt x="17594" y="15285"/>
                    <a:pt x="17691" y="15090"/>
                  </a:cubicBezTo>
                  <a:cubicBezTo>
                    <a:pt x="17691" y="15057"/>
                    <a:pt x="17691" y="15025"/>
                    <a:pt x="17691" y="15025"/>
                  </a:cubicBezTo>
                  <a:cubicBezTo>
                    <a:pt x="17714" y="14935"/>
                    <a:pt x="18001" y="14657"/>
                    <a:pt x="18263" y="14657"/>
                  </a:cubicBezTo>
                  <a:cubicBezTo>
                    <a:pt x="18379" y="14657"/>
                    <a:pt x="18489" y="14712"/>
                    <a:pt x="18569" y="14862"/>
                  </a:cubicBezTo>
                  <a:cubicBezTo>
                    <a:pt x="18602" y="14895"/>
                    <a:pt x="18602" y="14927"/>
                    <a:pt x="18602" y="14927"/>
                  </a:cubicBezTo>
                  <a:cubicBezTo>
                    <a:pt x="18732" y="15122"/>
                    <a:pt x="18830" y="15350"/>
                    <a:pt x="18895" y="15545"/>
                  </a:cubicBezTo>
                  <a:cubicBezTo>
                    <a:pt x="19155" y="16000"/>
                    <a:pt x="19415" y="16456"/>
                    <a:pt x="19805" y="16456"/>
                  </a:cubicBezTo>
                  <a:cubicBezTo>
                    <a:pt x="20065" y="16456"/>
                    <a:pt x="20325" y="16260"/>
                    <a:pt x="20586" y="16195"/>
                  </a:cubicBezTo>
                  <a:cubicBezTo>
                    <a:pt x="20646" y="16155"/>
                    <a:pt x="20719" y="16127"/>
                    <a:pt x="20796" y="16127"/>
                  </a:cubicBezTo>
                  <a:cubicBezTo>
                    <a:pt x="20844" y="16127"/>
                    <a:pt x="20894" y="16138"/>
                    <a:pt x="20943" y="16163"/>
                  </a:cubicBezTo>
                  <a:cubicBezTo>
                    <a:pt x="21203" y="16195"/>
                    <a:pt x="21464" y="16358"/>
                    <a:pt x="21756" y="16358"/>
                  </a:cubicBezTo>
                  <a:cubicBezTo>
                    <a:pt x="21821" y="16358"/>
                    <a:pt x="21886" y="16326"/>
                    <a:pt x="21919" y="16293"/>
                  </a:cubicBezTo>
                  <a:cubicBezTo>
                    <a:pt x="21951" y="16293"/>
                    <a:pt x="21951" y="16260"/>
                    <a:pt x="21951" y="16228"/>
                  </a:cubicBezTo>
                  <a:cubicBezTo>
                    <a:pt x="22005" y="16084"/>
                    <a:pt x="22149" y="15990"/>
                    <a:pt x="22284" y="15990"/>
                  </a:cubicBezTo>
                  <a:cubicBezTo>
                    <a:pt x="22392" y="15990"/>
                    <a:pt x="22493" y="16050"/>
                    <a:pt x="22537" y="16195"/>
                  </a:cubicBezTo>
                  <a:cubicBezTo>
                    <a:pt x="22569" y="16391"/>
                    <a:pt x="22732" y="16488"/>
                    <a:pt x="22829" y="16488"/>
                  </a:cubicBezTo>
                  <a:cubicBezTo>
                    <a:pt x="22927" y="16423"/>
                    <a:pt x="22992" y="16358"/>
                    <a:pt x="22992" y="16293"/>
                  </a:cubicBezTo>
                  <a:cubicBezTo>
                    <a:pt x="22992" y="16260"/>
                    <a:pt x="22992" y="16228"/>
                    <a:pt x="22992" y="16195"/>
                  </a:cubicBezTo>
                  <a:cubicBezTo>
                    <a:pt x="22992" y="16033"/>
                    <a:pt x="23090" y="15708"/>
                    <a:pt x="23220" y="15610"/>
                  </a:cubicBezTo>
                  <a:cubicBezTo>
                    <a:pt x="23220" y="15578"/>
                    <a:pt x="23252" y="15578"/>
                    <a:pt x="23285" y="15578"/>
                  </a:cubicBezTo>
                  <a:cubicBezTo>
                    <a:pt x="23308" y="15555"/>
                    <a:pt x="23339" y="15544"/>
                    <a:pt x="23374" y="15544"/>
                  </a:cubicBezTo>
                  <a:cubicBezTo>
                    <a:pt x="23438" y="15544"/>
                    <a:pt x="23514" y="15580"/>
                    <a:pt x="23577" y="15643"/>
                  </a:cubicBezTo>
                  <a:cubicBezTo>
                    <a:pt x="23773" y="15838"/>
                    <a:pt x="24163" y="15935"/>
                    <a:pt x="24423" y="15968"/>
                  </a:cubicBezTo>
                  <a:cubicBezTo>
                    <a:pt x="24455" y="15968"/>
                    <a:pt x="24488" y="16000"/>
                    <a:pt x="24520" y="16000"/>
                  </a:cubicBezTo>
                  <a:lnTo>
                    <a:pt x="24683" y="16000"/>
                  </a:lnTo>
                  <a:cubicBezTo>
                    <a:pt x="24813" y="16000"/>
                    <a:pt x="25073" y="16228"/>
                    <a:pt x="25106" y="16456"/>
                  </a:cubicBezTo>
                  <a:cubicBezTo>
                    <a:pt x="25171" y="16651"/>
                    <a:pt x="25301" y="16846"/>
                    <a:pt x="25529" y="16846"/>
                  </a:cubicBezTo>
                  <a:cubicBezTo>
                    <a:pt x="25659" y="16813"/>
                    <a:pt x="25821" y="16748"/>
                    <a:pt x="25984" y="16651"/>
                  </a:cubicBezTo>
                  <a:cubicBezTo>
                    <a:pt x="26179" y="16521"/>
                    <a:pt x="26407" y="16391"/>
                    <a:pt x="26569" y="16358"/>
                  </a:cubicBezTo>
                  <a:cubicBezTo>
                    <a:pt x="26678" y="16347"/>
                    <a:pt x="26851" y="16344"/>
                    <a:pt x="27034" y="16344"/>
                  </a:cubicBezTo>
                  <a:cubicBezTo>
                    <a:pt x="27400" y="16344"/>
                    <a:pt x="27805" y="16358"/>
                    <a:pt x="27805" y="16358"/>
                  </a:cubicBezTo>
                  <a:lnTo>
                    <a:pt x="28358" y="16260"/>
                  </a:lnTo>
                  <a:lnTo>
                    <a:pt x="28585" y="16260"/>
                  </a:lnTo>
                  <a:cubicBezTo>
                    <a:pt x="28911" y="16260"/>
                    <a:pt x="29333" y="16228"/>
                    <a:pt x="29594" y="16195"/>
                  </a:cubicBezTo>
                  <a:lnTo>
                    <a:pt x="29886" y="16195"/>
                  </a:lnTo>
                  <a:cubicBezTo>
                    <a:pt x="29886" y="16195"/>
                    <a:pt x="29933" y="16177"/>
                    <a:pt x="30017" y="16177"/>
                  </a:cubicBezTo>
                  <a:cubicBezTo>
                    <a:pt x="30153" y="16177"/>
                    <a:pt x="30385" y="16226"/>
                    <a:pt x="30667" y="16488"/>
                  </a:cubicBezTo>
                  <a:cubicBezTo>
                    <a:pt x="30667" y="16488"/>
                    <a:pt x="30699" y="16488"/>
                    <a:pt x="30699" y="16521"/>
                  </a:cubicBezTo>
                  <a:cubicBezTo>
                    <a:pt x="30894" y="16651"/>
                    <a:pt x="31122" y="16846"/>
                    <a:pt x="31415" y="17106"/>
                  </a:cubicBezTo>
                  <a:lnTo>
                    <a:pt x="31447" y="17106"/>
                  </a:lnTo>
                  <a:cubicBezTo>
                    <a:pt x="31758" y="17332"/>
                    <a:pt x="32093" y="17509"/>
                    <a:pt x="32304" y="17509"/>
                  </a:cubicBezTo>
                  <a:cubicBezTo>
                    <a:pt x="32336" y="17509"/>
                    <a:pt x="32365" y="17505"/>
                    <a:pt x="32390" y="17496"/>
                  </a:cubicBezTo>
                  <a:cubicBezTo>
                    <a:pt x="32488" y="17431"/>
                    <a:pt x="32520" y="17301"/>
                    <a:pt x="32520" y="17236"/>
                  </a:cubicBezTo>
                  <a:lnTo>
                    <a:pt x="31902" y="3805"/>
                  </a:lnTo>
                  <a:lnTo>
                    <a:pt x="31870" y="1301"/>
                  </a:lnTo>
                  <a:lnTo>
                    <a:pt x="3936" y="163"/>
                  </a:lnTo>
                  <a:lnTo>
                    <a:pt x="3903" y="358"/>
                  </a:lnTo>
                  <a:cubicBezTo>
                    <a:pt x="3057" y="293"/>
                    <a:pt x="2147" y="196"/>
                    <a:pt x="1171" y="98"/>
                  </a:cubicBezTo>
                  <a:lnTo>
                    <a:pt x="163" y="1"/>
                  </a:lnTo>
                  <a:close/>
                </a:path>
              </a:pathLst>
            </a:custGeom>
            <a:solidFill>
              <a:schemeClr val="accent3"/>
            </a:solidFill>
            <a:ln w="28575" cap="flat" cmpd="sng">
              <a:solidFill>
                <a:schemeClr val="accent1"/>
              </a:solidFill>
              <a:prstDash val="solid"/>
              <a:round/>
              <a:headEnd type="none" w="sm" len="sm"/>
              <a:tailEnd type="none" w="sm" len="sm"/>
            </a:ln>
            <a:effectLst>
              <a:outerShdw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51"/>
            <p:cNvSpPr/>
            <p:nvPr/>
          </p:nvSpPr>
          <p:spPr>
            <a:xfrm>
              <a:off x="3085354" y="3046871"/>
              <a:ext cx="346843" cy="303186"/>
            </a:xfrm>
            <a:custGeom>
              <a:avLst/>
              <a:gdLst/>
              <a:ahLst/>
              <a:cxnLst/>
              <a:rect l="l" t="t" r="r" b="b"/>
              <a:pathLst>
                <a:path w="19123" h="16716" extrusionOk="0">
                  <a:moveTo>
                    <a:pt x="16911" y="1"/>
                  </a:moveTo>
                  <a:lnTo>
                    <a:pt x="1" y="488"/>
                  </a:lnTo>
                  <a:cubicBezTo>
                    <a:pt x="294" y="3480"/>
                    <a:pt x="456" y="6667"/>
                    <a:pt x="521" y="9171"/>
                  </a:cubicBezTo>
                  <a:cubicBezTo>
                    <a:pt x="619" y="11155"/>
                    <a:pt x="684" y="12943"/>
                    <a:pt x="619" y="13854"/>
                  </a:cubicBezTo>
                  <a:cubicBezTo>
                    <a:pt x="619" y="13887"/>
                    <a:pt x="619" y="13887"/>
                    <a:pt x="619" y="13919"/>
                  </a:cubicBezTo>
                  <a:lnTo>
                    <a:pt x="1237" y="14212"/>
                  </a:lnTo>
                  <a:lnTo>
                    <a:pt x="2017" y="14602"/>
                  </a:lnTo>
                  <a:lnTo>
                    <a:pt x="2017" y="14504"/>
                  </a:lnTo>
                  <a:lnTo>
                    <a:pt x="2050" y="14602"/>
                  </a:lnTo>
                  <a:lnTo>
                    <a:pt x="2082" y="16716"/>
                  </a:lnTo>
                  <a:lnTo>
                    <a:pt x="14147" y="16618"/>
                  </a:lnTo>
                  <a:cubicBezTo>
                    <a:pt x="13822" y="16065"/>
                    <a:pt x="14602" y="15155"/>
                    <a:pt x="14602" y="15090"/>
                  </a:cubicBezTo>
                  <a:lnTo>
                    <a:pt x="14602" y="15057"/>
                  </a:lnTo>
                  <a:cubicBezTo>
                    <a:pt x="14570" y="14992"/>
                    <a:pt x="14310" y="14797"/>
                    <a:pt x="14472" y="14472"/>
                  </a:cubicBezTo>
                  <a:lnTo>
                    <a:pt x="14472" y="14439"/>
                  </a:lnTo>
                  <a:cubicBezTo>
                    <a:pt x="14472" y="14407"/>
                    <a:pt x="14505" y="14407"/>
                    <a:pt x="14505" y="14374"/>
                  </a:cubicBezTo>
                  <a:cubicBezTo>
                    <a:pt x="14570" y="14082"/>
                    <a:pt x="14310" y="13887"/>
                    <a:pt x="14310" y="13887"/>
                  </a:cubicBezTo>
                  <a:cubicBezTo>
                    <a:pt x="14277" y="13854"/>
                    <a:pt x="14245" y="13789"/>
                    <a:pt x="14245" y="13756"/>
                  </a:cubicBezTo>
                  <a:cubicBezTo>
                    <a:pt x="14147" y="13626"/>
                    <a:pt x="14049" y="13399"/>
                    <a:pt x="14017" y="13106"/>
                  </a:cubicBezTo>
                  <a:cubicBezTo>
                    <a:pt x="14017" y="12976"/>
                    <a:pt x="14049" y="12813"/>
                    <a:pt x="14082" y="12683"/>
                  </a:cubicBezTo>
                  <a:cubicBezTo>
                    <a:pt x="14114" y="12488"/>
                    <a:pt x="14179" y="12293"/>
                    <a:pt x="14245" y="12131"/>
                  </a:cubicBezTo>
                  <a:cubicBezTo>
                    <a:pt x="14472" y="11643"/>
                    <a:pt x="14765" y="11187"/>
                    <a:pt x="14992" y="10927"/>
                  </a:cubicBezTo>
                  <a:cubicBezTo>
                    <a:pt x="15253" y="10505"/>
                    <a:pt x="15513" y="10114"/>
                    <a:pt x="15773" y="9854"/>
                  </a:cubicBezTo>
                  <a:cubicBezTo>
                    <a:pt x="15773" y="9822"/>
                    <a:pt x="15805" y="9822"/>
                    <a:pt x="15805" y="9789"/>
                  </a:cubicBezTo>
                  <a:cubicBezTo>
                    <a:pt x="15871" y="9724"/>
                    <a:pt x="15903" y="9659"/>
                    <a:pt x="15936" y="9594"/>
                  </a:cubicBezTo>
                  <a:cubicBezTo>
                    <a:pt x="15968" y="9496"/>
                    <a:pt x="15968" y="9366"/>
                    <a:pt x="16261" y="8911"/>
                  </a:cubicBezTo>
                  <a:cubicBezTo>
                    <a:pt x="16326" y="8748"/>
                    <a:pt x="16456" y="8586"/>
                    <a:pt x="16521" y="8423"/>
                  </a:cubicBezTo>
                  <a:cubicBezTo>
                    <a:pt x="16684" y="8033"/>
                    <a:pt x="16488" y="8001"/>
                    <a:pt x="16553" y="7903"/>
                  </a:cubicBezTo>
                  <a:cubicBezTo>
                    <a:pt x="16586" y="7903"/>
                    <a:pt x="16586" y="7870"/>
                    <a:pt x="16618" y="7838"/>
                  </a:cubicBezTo>
                  <a:cubicBezTo>
                    <a:pt x="16716" y="7740"/>
                    <a:pt x="16879" y="7578"/>
                    <a:pt x="16944" y="7480"/>
                  </a:cubicBezTo>
                  <a:cubicBezTo>
                    <a:pt x="17041" y="7350"/>
                    <a:pt x="17269" y="7220"/>
                    <a:pt x="17301" y="6992"/>
                  </a:cubicBezTo>
                  <a:lnTo>
                    <a:pt x="17301" y="6960"/>
                  </a:lnTo>
                  <a:lnTo>
                    <a:pt x="17301" y="6895"/>
                  </a:lnTo>
                  <a:cubicBezTo>
                    <a:pt x="17301" y="6765"/>
                    <a:pt x="17334" y="6700"/>
                    <a:pt x="17366" y="6667"/>
                  </a:cubicBezTo>
                  <a:cubicBezTo>
                    <a:pt x="17399" y="6602"/>
                    <a:pt x="17431" y="6570"/>
                    <a:pt x="17431" y="6570"/>
                  </a:cubicBezTo>
                  <a:cubicBezTo>
                    <a:pt x="17431" y="6570"/>
                    <a:pt x="17594" y="6244"/>
                    <a:pt x="17659" y="5887"/>
                  </a:cubicBezTo>
                  <a:cubicBezTo>
                    <a:pt x="17659" y="5724"/>
                    <a:pt x="17692" y="5562"/>
                    <a:pt x="17757" y="5399"/>
                  </a:cubicBezTo>
                  <a:cubicBezTo>
                    <a:pt x="17789" y="5139"/>
                    <a:pt x="17887" y="4879"/>
                    <a:pt x="18147" y="4716"/>
                  </a:cubicBezTo>
                  <a:cubicBezTo>
                    <a:pt x="18505" y="4488"/>
                    <a:pt x="18635" y="3936"/>
                    <a:pt x="18635" y="3936"/>
                  </a:cubicBezTo>
                  <a:lnTo>
                    <a:pt x="18830" y="3773"/>
                  </a:lnTo>
                  <a:lnTo>
                    <a:pt x="18700" y="3285"/>
                  </a:lnTo>
                  <a:cubicBezTo>
                    <a:pt x="18700" y="3285"/>
                    <a:pt x="19057" y="3253"/>
                    <a:pt x="19122" y="2993"/>
                  </a:cubicBezTo>
                  <a:cubicBezTo>
                    <a:pt x="19122" y="2862"/>
                    <a:pt x="19090" y="2700"/>
                    <a:pt x="19025" y="2537"/>
                  </a:cubicBezTo>
                  <a:cubicBezTo>
                    <a:pt x="18927" y="2375"/>
                    <a:pt x="18862" y="2212"/>
                    <a:pt x="18927" y="1919"/>
                  </a:cubicBezTo>
                  <a:cubicBezTo>
                    <a:pt x="18927" y="1757"/>
                    <a:pt x="18992" y="1627"/>
                    <a:pt x="18992" y="1627"/>
                  </a:cubicBezTo>
                  <a:lnTo>
                    <a:pt x="18992" y="1627"/>
                  </a:lnTo>
                  <a:cubicBezTo>
                    <a:pt x="18992" y="1627"/>
                    <a:pt x="17724" y="1789"/>
                    <a:pt x="17366" y="1789"/>
                  </a:cubicBezTo>
                  <a:cubicBezTo>
                    <a:pt x="17356" y="1790"/>
                    <a:pt x="17347" y="1791"/>
                    <a:pt x="17337" y="1791"/>
                  </a:cubicBezTo>
                  <a:cubicBezTo>
                    <a:pt x="16975" y="1791"/>
                    <a:pt x="16949" y="1198"/>
                    <a:pt x="17139" y="976"/>
                  </a:cubicBezTo>
                  <a:cubicBezTo>
                    <a:pt x="17269" y="749"/>
                    <a:pt x="17236" y="619"/>
                    <a:pt x="17074" y="456"/>
                  </a:cubicBezTo>
                  <a:cubicBezTo>
                    <a:pt x="16911" y="358"/>
                    <a:pt x="16911" y="1"/>
                    <a:pt x="16911" y="1"/>
                  </a:cubicBezTo>
                  <a:close/>
                </a:path>
              </a:pathLst>
            </a:custGeom>
            <a:solidFill>
              <a:schemeClr val="accent3"/>
            </a:solidFill>
            <a:ln w="28575" cap="flat" cmpd="sng">
              <a:solidFill>
                <a:schemeClr val="accent1"/>
              </a:solidFill>
              <a:prstDash val="solid"/>
              <a:round/>
              <a:headEnd type="none" w="sm" len="sm"/>
              <a:tailEnd type="none" w="sm" len="sm"/>
            </a:ln>
            <a:effectLst>
              <a:outerShdw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51"/>
            <p:cNvSpPr/>
            <p:nvPr/>
          </p:nvSpPr>
          <p:spPr>
            <a:xfrm>
              <a:off x="3292974" y="2537262"/>
              <a:ext cx="265442" cy="468927"/>
            </a:xfrm>
            <a:custGeom>
              <a:avLst/>
              <a:gdLst/>
              <a:ahLst/>
              <a:cxnLst/>
              <a:rect l="l" t="t" r="r" b="b"/>
              <a:pathLst>
                <a:path w="14635" h="25854" extrusionOk="0">
                  <a:moveTo>
                    <a:pt x="11936" y="1"/>
                  </a:moveTo>
                  <a:lnTo>
                    <a:pt x="11871" y="33"/>
                  </a:lnTo>
                  <a:cubicBezTo>
                    <a:pt x="11871" y="33"/>
                    <a:pt x="2863" y="293"/>
                    <a:pt x="2050" y="359"/>
                  </a:cubicBezTo>
                  <a:lnTo>
                    <a:pt x="3285" y="1237"/>
                  </a:lnTo>
                  <a:cubicBezTo>
                    <a:pt x="3285" y="1237"/>
                    <a:pt x="3448" y="1692"/>
                    <a:pt x="3578" y="2017"/>
                  </a:cubicBezTo>
                  <a:lnTo>
                    <a:pt x="3871" y="2537"/>
                  </a:lnTo>
                  <a:cubicBezTo>
                    <a:pt x="3903" y="2570"/>
                    <a:pt x="3936" y="2602"/>
                    <a:pt x="3968" y="2635"/>
                  </a:cubicBezTo>
                  <a:lnTo>
                    <a:pt x="4228" y="2700"/>
                  </a:lnTo>
                  <a:cubicBezTo>
                    <a:pt x="4228" y="2700"/>
                    <a:pt x="4586" y="3058"/>
                    <a:pt x="4489" y="3610"/>
                  </a:cubicBezTo>
                  <a:cubicBezTo>
                    <a:pt x="4489" y="3643"/>
                    <a:pt x="4456" y="3708"/>
                    <a:pt x="4424" y="3773"/>
                  </a:cubicBezTo>
                  <a:cubicBezTo>
                    <a:pt x="4424" y="3773"/>
                    <a:pt x="4424" y="3773"/>
                    <a:pt x="4424" y="3806"/>
                  </a:cubicBezTo>
                  <a:cubicBezTo>
                    <a:pt x="4358" y="4163"/>
                    <a:pt x="3936" y="4456"/>
                    <a:pt x="3545" y="4716"/>
                  </a:cubicBezTo>
                  <a:cubicBezTo>
                    <a:pt x="3383" y="4846"/>
                    <a:pt x="3220" y="4944"/>
                    <a:pt x="3155" y="4976"/>
                  </a:cubicBezTo>
                  <a:cubicBezTo>
                    <a:pt x="2960" y="5074"/>
                    <a:pt x="2635" y="5204"/>
                    <a:pt x="2635" y="5334"/>
                  </a:cubicBezTo>
                  <a:cubicBezTo>
                    <a:pt x="2635" y="5464"/>
                    <a:pt x="2602" y="5724"/>
                    <a:pt x="2115" y="5854"/>
                  </a:cubicBezTo>
                  <a:cubicBezTo>
                    <a:pt x="2082" y="5887"/>
                    <a:pt x="2050" y="5887"/>
                    <a:pt x="1985" y="5919"/>
                  </a:cubicBezTo>
                  <a:lnTo>
                    <a:pt x="1952" y="5919"/>
                  </a:lnTo>
                  <a:cubicBezTo>
                    <a:pt x="1854" y="5984"/>
                    <a:pt x="1757" y="6082"/>
                    <a:pt x="1724" y="6180"/>
                  </a:cubicBezTo>
                  <a:cubicBezTo>
                    <a:pt x="1627" y="6375"/>
                    <a:pt x="1562" y="6700"/>
                    <a:pt x="1529" y="7090"/>
                  </a:cubicBezTo>
                  <a:cubicBezTo>
                    <a:pt x="1529" y="7383"/>
                    <a:pt x="1529" y="7740"/>
                    <a:pt x="1497" y="7936"/>
                  </a:cubicBezTo>
                  <a:cubicBezTo>
                    <a:pt x="1464" y="8098"/>
                    <a:pt x="1367" y="8261"/>
                    <a:pt x="1204" y="8456"/>
                  </a:cubicBezTo>
                  <a:cubicBezTo>
                    <a:pt x="1074" y="8618"/>
                    <a:pt x="944" y="8749"/>
                    <a:pt x="781" y="8944"/>
                  </a:cubicBezTo>
                  <a:cubicBezTo>
                    <a:pt x="749" y="8944"/>
                    <a:pt x="749" y="8976"/>
                    <a:pt x="716" y="8976"/>
                  </a:cubicBezTo>
                  <a:cubicBezTo>
                    <a:pt x="359" y="9431"/>
                    <a:pt x="196" y="10862"/>
                    <a:pt x="196" y="10862"/>
                  </a:cubicBezTo>
                  <a:lnTo>
                    <a:pt x="98" y="10862"/>
                  </a:lnTo>
                  <a:cubicBezTo>
                    <a:pt x="98" y="10862"/>
                    <a:pt x="359" y="11773"/>
                    <a:pt x="424" y="12196"/>
                  </a:cubicBezTo>
                  <a:cubicBezTo>
                    <a:pt x="489" y="12651"/>
                    <a:pt x="1" y="13334"/>
                    <a:pt x="359" y="13627"/>
                  </a:cubicBezTo>
                  <a:cubicBezTo>
                    <a:pt x="716" y="13952"/>
                    <a:pt x="976" y="14277"/>
                    <a:pt x="1237" y="14342"/>
                  </a:cubicBezTo>
                  <a:cubicBezTo>
                    <a:pt x="1464" y="14439"/>
                    <a:pt x="2115" y="14732"/>
                    <a:pt x="2115" y="14732"/>
                  </a:cubicBezTo>
                  <a:cubicBezTo>
                    <a:pt x="2115" y="14732"/>
                    <a:pt x="2115" y="15285"/>
                    <a:pt x="2505" y="15448"/>
                  </a:cubicBezTo>
                  <a:cubicBezTo>
                    <a:pt x="2895" y="15643"/>
                    <a:pt x="3058" y="16033"/>
                    <a:pt x="3058" y="16391"/>
                  </a:cubicBezTo>
                  <a:cubicBezTo>
                    <a:pt x="3086" y="16707"/>
                    <a:pt x="3396" y="16922"/>
                    <a:pt x="3759" y="16922"/>
                  </a:cubicBezTo>
                  <a:cubicBezTo>
                    <a:pt x="3807" y="16922"/>
                    <a:pt x="3855" y="16918"/>
                    <a:pt x="3903" y="16911"/>
                  </a:cubicBezTo>
                  <a:cubicBezTo>
                    <a:pt x="3956" y="16903"/>
                    <a:pt x="4010" y="16898"/>
                    <a:pt x="4066" y="16898"/>
                  </a:cubicBezTo>
                  <a:cubicBezTo>
                    <a:pt x="4458" y="16898"/>
                    <a:pt x="4907" y="17126"/>
                    <a:pt x="5106" y="17952"/>
                  </a:cubicBezTo>
                  <a:cubicBezTo>
                    <a:pt x="5302" y="18895"/>
                    <a:pt x="4716" y="19350"/>
                    <a:pt x="4716" y="19350"/>
                  </a:cubicBezTo>
                  <a:cubicBezTo>
                    <a:pt x="4716" y="19350"/>
                    <a:pt x="4261" y="19448"/>
                    <a:pt x="4749" y="19968"/>
                  </a:cubicBezTo>
                  <a:cubicBezTo>
                    <a:pt x="5204" y="20456"/>
                    <a:pt x="6277" y="21659"/>
                    <a:pt x="6277" y="21659"/>
                  </a:cubicBezTo>
                  <a:cubicBezTo>
                    <a:pt x="6277" y="21659"/>
                    <a:pt x="6570" y="21984"/>
                    <a:pt x="6862" y="21984"/>
                  </a:cubicBezTo>
                  <a:cubicBezTo>
                    <a:pt x="7123" y="21984"/>
                    <a:pt x="7415" y="22407"/>
                    <a:pt x="7578" y="22830"/>
                  </a:cubicBezTo>
                  <a:cubicBezTo>
                    <a:pt x="7708" y="23285"/>
                    <a:pt x="7610" y="24098"/>
                    <a:pt x="7806" y="24553"/>
                  </a:cubicBezTo>
                  <a:cubicBezTo>
                    <a:pt x="8001" y="24976"/>
                    <a:pt x="8911" y="25659"/>
                    <a:pt x="9204" y="25854"/>
                  </a:cubicBezTo>
                  <a:cubicBezTo>
                    <a:pt x="9301" y="25854"/>
                    <a:pt x="9366" y="25821"/>
                    <a:pt x="9399" y="25821"/>
                  </a:cubicBezTo>
                  <a:cubicBezTo>
                    <a:pt x="9399" y="25789"/>
                    <a:pt x="9432" y="25789"/>
                    <a:pt x="9432" y="25756"/>
                  </a:cubicBezTo>
                  <a:cubicBezTo>
                    <a:pt x="9497" y="25626"/>
                    <a:pt x="9464" y="25399"/>
                    <a:pt x="9594" y="25041"/>
                  </a:cubicBezTo>
                  <a:cubicBezTo>
                    <a:pt x="9659" y="24911"/>
                    <a:pt x="9724" y="24846"/>
                    <a:pt x="9822" y="24781"/>
                  </a:cubicBezTo>
                  <a:cubicBezTo>
                    <a:pt x="9893" y="24733"/>
                    <a:pt x="9999" y="24703"/>
                    <a:pt x="10141" y="24703"/>
                  </a:cubicBezTo>
                  <a:cubicBezTo>
                    <a:pt x="10192" y="24703"/>
                    <a:pt x="10249" y="24707"/>
                    <a:pt x="10310" y="24716"/>
                  </a:cubicBezTo>
                  <a:cubicBezTo>
                    <a:pt x="10782" y="24840"/>
                    <a:pt x="10969" y="25041"/>
                    <a:pt x="11177" y="25041"/>
                  </a:cubicBezTo>
                  <a:cubicBezTo>
                    <a:pt x="11241" y="25041"/>
                    <a:pt x="11306" y="25022"/>
                    <a:pt x="11383" y="24976"/>
                  </a:cubicBezTo>
                  <a:cubicBezTo>
                    <a:pt x="11545" y="24813"/>
                    <a:pt x="11675" y="24521"/>
                    <a:pt x="11773" y="24293"/>
                  </a:cubicBezTo>
                  <a:cubicBezTo>
                    <a:pt x="11968" y="23968"/>
                    <a:pt x="12196" y="23968"/>
                    <a:pt x="12456" y="23968"/>
                  </a:cubicBezTo>
                  <a:cubicBezTo>
                    <a:pt x="12521" y="23968"/>
                    <a:pt x="12586" y="23935"/>
                    <a:pt x="12651" y="23903"/>
                  </a:cubicBezTo>
                  <a:cubicBezTo>
                    <a:pt x="12814" y="23740"/>
                    <a:pt x="12944" y="23382"/>
                    <a:pt x="12911" y="22797"/>
                  </a:cubicBezTo>
                  <a:cubicBezTo>
                    <a:pt x="12911" y="22797"/>
                    <a:pt x="12781" y="22082"/>
                    <a:pt x="13139" y="21919"/>
                  </a:cubicBezTo>
                  <a:cubicBezTo>
                    <a:pt x="13171" y="21886"/>
                    <a:pt x="13171" y="21886"/>
                    <a:pt x="13171" y="21886"/>
                  </a:cubicBezTo>
                  <a:cubicBezTo>
                    <a:pt x="13171" y="21886"/>
                    <a:pt x="13139" y="21496"/>
                    <a:pt x="13139" y="21171"/>
                  </a:cubicBezTo>
                  <a:cubicBezTo>
                    <a:pt x="13139" y="21008"/>
                    <a:pt x="13171" y="20846"/>
                    <a:pt x="13204" y="20683"/>
                  </a:cubicBezTo>
                  <a:cubicBezTo>
                    <a:pt x="13236" y="20586"/>
                    <a:pt x="13236" y="20521"/>
                    <a:pt x="13269" y="20456"/>
                  </a:cubicBezTo>
                  <a:cubicBezTo>
                    <a:pt x="13269" y="20423"/>
                    <a:pt x="13269" y="20391"/>
                    <a:pt x="13269" y="20358"/>
                  </a:cubicBezTo>
                  <a:cubicBezTo>
                    <a:pt x="13301" y="20326"/>
                    <a:pt x="13301" y="20293"/>
                    <a:pt x="13301" y="20293"/>
                  </a:cubicBezTo>
                  <a:cubicBezTo>
                    <a:pt x="13301" y="20195"/>
                    <a:pt x="13334" y="20130"/>
                    <a:pt x="13399" y="20033"/>
                  </a:cubicBezTo>
                  <a:cubicBezTo>
                    <a:pt x="13431" y="19903"/>
                    <a:pt x="13464" y="19805"/>
                    <a:pt x="13529" y="19643"/>
                  </a:cubicBezTo>
                  <a:cubicBezTo>
                    <a:pt x="13529" y="19610"/>
                    <a:pt x="13529" y="19578"/>
                    <a:pt x="13529" y="19545"/>
                  </a:cubicBezTo>
                  <a:cubicBezTo>
                    <a:pt x="13529" y="19122"/>
                    <a:pt x="13854" y="18862"/>
                    <a:pt x="13919" y="18700"/>
                  </a:cubicBezTo>
                  <a:cubicBezTo>
                    <a:pt x="13952" y="18602"/>
                    <a:pt x="14147" y="18277"/>
                    <a:pt x="14342" y="17789"/>
                  </a:cubicBezTo>
                  <a:cubicBezTo>
                    <a:pt x="14375" y="17756"/>
                    <a:pt x="14375" y="17724"/>
                    <a:pt x="14407" y="17691"/>
                  </a:cubicBezTo>
                  <a:cubicBezTo>
                    <a:pt x="14602" y="17074"/>
                    <a:pt x="14635" y="16553"/>
                    <a:pt x="14570" y="16131"/>
                  </a:cubicBezTo>
                  <a:cubicBezTo>
                    <a:pt x="14472" y="15708"/>
                    <a:pt x="14309" y="15350"/>
                    <a:pt x="14309" y="15350"/>
                  </a:cubicBezTo>
                  <a:lnTo>
                    <a:pt x="14309" y="15318"/>
                  </a:lnTo>
                  <a:cubicBezTo>
                    <a:pt x="14277" y="15285"/>
                    <a:pt x="14277" y="15285"/>
                    <a:pt x="14277" y="15285"/>
                  </a:cubicBezTo>
                  <a:lnTo>
                    <a:pt x="13464" y="3123"/>
                  </a:lnTo>
                  <a:cubicBezTo>
                    <a:pt x="13464" y="3123"/>
                    <a:pt x="13334" y="3058"/>
                    <a:pt x="13204" y="2765"/>
                  </a:cubicBezTo>
                  <a:cubicBezTo>
                    <a:pt x="13074" y="2440"/>
                    <a:pt x="12553" y="1497"/>
                    <a:pt x="12228" y="879"/>
                  </a:cubicBezTo>
                  <a:cubicBezTo>
                    <a:pt x="11871" y="261"/>
                    <a:pt x="11936" y="33"/>
                    <a:pt x="11936" y="1"/>
                  </a:cubicBezTo>
                  <a:close/>
                </a:path>
              </a:pathLst>
            </a:custGeom>
            <a:solidFill>
              <a:schemeClr val="accent3"/>
            </a:solidFill>
            <a:ln w="28575" cap="flat" cmpd="sng">
              <a:solidFill>
                <a:schemeClr val="accent1"/>
              </a:solidFill>
              <a:prstDash val="solid"/>
              <a:round/>
              <a:headEnd type="none" w="sm" len="sm"/>
              <a:tailEnd type="none" w="sm" len="sm"/>
            </a:ln>
            <a:effectLst>
              <a:outerShdw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51"/>
            <p:cNvSpPr/>
            <p:nvPr/>
          </p:nvSpPr>
          <p:spPr>
            <a:xfrm>
              <a:off x="3836210" y="2724042"/>
              <a:ext cx="538521" cy="282745"/>
            </a:xfrm>
            <a:custGeom>
              <a:avLst/>
              <a:gdLst/>
              <a:ahLst/>
              <a:cxnLst/>
              <a:rect l="l" t="t" r="r" b="b"/>
              <a:pathLst>
                <a:path w="29691" h="15589" extrusionOk="0">
                  <a:moveTo>
                    <a:pt x="20057" y="0"/>
                  </a:moveTo>
                  <a:cubicBezTo>
                    <a:pt x="19960" y="0"/>
                    <a:pt x="19872" y="12"/>
                    <a:pt x="19805" y="12"/>
                  </a:cubicBezTo>
                  <a:cubicBezTo>
                    <a:pt x="19805" y="12"/>
                    <a:pt x="19317" y="402"/>
                    <a:pt x="19122" y="824"/>
                  </a:cubicBezTo>
                  <a:cubicBezTo>
                    <a:pt x="18927" y="1247"/>
                    <a:pt x="18829" y="1280"/>
                    <a:pt x="18309" y="1345"/>
                  </a:cubicBezTo>
                  <a:cubicBezTo>
                    <a:pt x="17821" y="1410"/>
                    <a:pt x="17529" y="1768"/>
                    <a:pt x="17496" y="2028"/>
                  </a:cubicBezTo>
                  <a:cubicBezTo>
                    <a:pt x="17463" y="2320"/>
                    <a:pt x="17268" y="3068"/>
                    <a:pt x="16878" y="3166"/>
                  </a:cubicBezTo>
                  <a:cubicBezTo>
                    <a:pt x="16488" y="3296"/>
                    <a:pt x="16033" y="3849"/>
                    <a:pt x="16033" y="4337"/>
                  </a:cubicBezTo>
                  <a:cubicBezTo>
                    <a:pt x="16033" y="4722"/>
                    <a:pt x="15443" y="5108"/>
                    <a:pt x="14939" y="5108"/>
                  </a:cubicBezTo>
                  <a:cubicBezTo>
                    <a:pt x="14806" y="5108"/>
                    <a:pt x="14678" y="5081"/>
                    <a:pt x="14569" y="5020"/>
                  </a:cubicBezTo>
                  <a:cubicBezTo>
                    <a:pt x="14329" y="4892"/>
                    <a:pt x="14076" y="4802"/>
                    <a:pt x="13886" y="4802"/>
                  </a:cubicBezTo>
                  <a:cubicBezTo>
                    <a:pt x="13639" y="4802"/>
                    <a:pt x="13497" y="4955"/>
                    <a:pt x="13626" y="5377"/>
                  </a:cubicBezTo>
                  <a:cubicBezTo>
                    <a:pt x="13886" y="6125"/>
                    <a:pt x="13464" y="6613"/>
                    <a:pt x="12813" y="6613"/>
                  </a:cubicBezTo>
                  <a:cubicBezTo>
                    <a:pt x="12163" y="6613"/>
                    <a:pt x="11415" y="7361"/>
                    <a:pt x="11317" y="8174"/>
                  </a:cubicBezTo>
                  <a:cubicBezTo>
                    <a:pt x="11220" y="8987"/>
                    <a:pt x="11187" y="9442"/>
                    <a:pt x="10504" y="9442"/>
                  </a:cubicBezTo>
                  <a:cubicBezTo>
                    <a:pt x="9821" y="9442"/>
                    <a:pt x="9561" y="9475"/>
                    <a:pt x="9561" y="9475"/>
                  </a:cubicBezTo>
                  <a:cubicBezTo>
                    <a:pt x="9561" y="9475"/>
                    <a:pt x="9203" y="9735"/>
                    <a:pt x="9236" y="9995"/>
                  </a:cubicBezTo>
                  <a:cubicBezTo>
                    <a:pt x="9236" y="9995"/>
                    <a:pt x="9151" y="10014"/>
                    <a:pt x="9026" y="10014"/>
                  </a:cubicBezTo>
                  <a:cubicBezTo>
                    <a:pt x="8789" y="10014"/>
                    <a:pt x="8408" y="9945"/>
                    <a:pt x="8195" y="9540"/>
                  </a:cubicBezTo>
                  <a:cubicBezTo>
                    <a:pt x="8195" y="9540"/>
                    <a:pt x="7480" y="10190"/>
                    <a:pt x="7252" y="10873"/>
                  </a:cubicBezTo>
                  <a:cubicBezTo>
                    <a:pt x="7193" y="11092"/>
                    <a:pt x="7078" y="11174"/>
                    <a:pt x="6942" y="11174"/>
                  </a:cubicBezTo>
                  <a:cubicBezTo>
                    <a:pt x="6632" y="11174"/>
                    <a:pt x="6207" y="10751"/>
                    <a:pt x="6049" y="10548"/>
                  </a:cubicBezTo>
                  <a:cubicBezTo>
                    <a:pt x="5821" y="10288"/>
                    <a:pt x="5496" y="9605"/>
                    <a:pt x="5008" y="9605"/>
                  </a:cubicBezTo>
                  <a:cubicBezTo>
                    <a:pt x="5008" y="9605"/>
                    <a:pt x="5008" y="9637"/>
                    <a:pt x="5008" y="9670"/>
                  </a:cubicBezTo>
                  <a:cubicBezTo>
                    <a:pt x="5008" y="9995"/>
                    <a:pt x="4976" y="10775"/>
                    <a:pt x="4586" y="11036"/>
                  </a:cubicBezTo>
                  <a:cubicBezTo>
                    <a:pt x="4098" y="11426"/>
                    <a:pt x="3057" y="11979"/>
                    <a:pt x="2862" y="12532"/>
                  </a:cubicBezTo>
                  <a:cubicBezTo>
                    <a:pt x="2830" y="12597"/>
                    <a:pt x="2797" y="12662"/>
                    <a:pt x="2797" y="12727"/>
                  </a:cubicBezTo>
                  <a:cubicBezTo>
                    <a:pt x="2765" y="12759"/>
                    <a:pt x="2765" y="12759"/>
                    <a:pt x="2765" y="12792"/>
                  </a:cubicBezTo>
                  <a:cubicBezTo>
                    <a:pt x="2700" y="13182"/>
                    <a:pt x="2569" y="13279"/>
                    <a:pt x="2407" y="13312"/>
                  </a:cubicBezTo>
                  <a:cubicBezTo>
                    <a:pt x="2371" y="13324"/>
                    <a:pt x="2331" y="13331"/>
                    <a:pt x="2288" y="13331"/>
                  </a:cubicBezTo>
                  <a:cubicBezTo>
                    <a:pt x="2214" y="13331"/>
                    <a:pt x="2132" y="13309"/>
                    <a:pt x="2049" y="13247"/>
                  </a:cubicBezTo>
                  <a:lnTo>
                    <a:pt x="2049" y="13247"/>
                  </a:lnTo>
                  <a:cubicBezTo>
                    <a:pt x="2049" y="13247"/>
                    <a:pt x="2082" y="13832"/>
                    <a:pt x="1724" y="13995"/>
                  </a:cubicBezTo>
                  <a:cubicBezTo>
                    <a:pt x="1464" y="14125"/>
                    <a:pt x="488" y="14775"/>
                    <a:pt x="131" y="15328"/>
                  </a:cubicBezTo>
                  <a:cubicBezTo>
                    <a:pt x="65" y="15426"/>
                    <a:pt x="33" y="15523"/>
                    <a:pt x="0" y="15588"/>
                  </a:cubicBezTo>
                  <a:lnTo>
                    <a:pt x="7968" y="14840"/>
                  </a:lnTo>
                  <a:lnTo>
                    <a:pt x="8163" y="14808"/>
                  </a:lnTo>
                  <a:lnTo>
                    <a:pt x="29626" y="11491"/>
                  </a:lnTo>
                  <a:lnTo>
                    <a:pt x="29691" y="10450"/>
                  </a:lnTo>
                  <a:cubicBezTo>
                    <a:pt x="29691" y="10450"/>
                    <a:pt x="29528" y="10093"/>
                    <a:pt x="29301" y="9962"/>
                  </a:cubicBezTo>
                  <a:lnTo>
                    <a:pt x="29301" y="9962"/>
                  </a:lnTo>
                  <a:cubicBezTo>
                    <a:pt x="29301" y="9963"/>
                    <a:pt x="29398" y="10255"/>
                    <a:pt x="29203" y="10385"/>
                  </a:cubicBezTo>
                  <a:cubicBezTo>
                    <a:pt x="29155" y="10414"/>
                    <a:pt x="29108" y="10426"/>
                    <a:pt x="29061" y="10426"/>
                  </a:cubicBezTo>
                  <a:cubicBezTo>
                    <a:pt x="28948" y="10426"/>
                    <a:pt x="28840" y="10357"/>
                    <a:pt x="28748" y="10288"/>
                  </a:cubicBezTo>
                  <a:cubicBezTo>
                    <a:pt x="28680" y="10220"/>
                    <a:pt x="28567" y="10170"/>
                    <a:pt x="28443" y="10170"/>
                  </a:cubicBezTo>
                  <a:cubicBezTo>
                    <a:pt x="28330" y="10170"/>
                    <a:pt x="28206" y="10211"/>
                    <a:pt x="28097" y="10320"/>
                  </a:cubicBezTo>
                  <a:cubicBezTo>
                    <a:pt x="27981" y="10436"/>
                    <a:pt x="27762" y="10552"/>
                    <a:pt x="27515" y="10552"/>
                  </a:cubicBezTo>
                  <a:cubicBezTo>
                    <a:pt x="27346" y="10552"/>
                    <a:pt x="27163" y="10498"/>
                    <a:pt x="26992" y="10353"/>
                  </a:cubicBezTo>
                  <a:cubicBezTo>
                    <a:pt x="26577" y="10057"/>
                    <a:pt x="25974" y="9087"/>
                    <a:pt x="24202" y="9087"/>
                  </a:cubicBezTo>
                  <a:cubicBezTo>
                    <a:pt x="24027" y="9087"/>
                    <a:pt x="23841" y="9097"/>
                    <a:pt x="23642" y="9117"/>
                  </a:cubicBezTo>
                  <a:cubicBezTo>
                    <a:pt x="23642" y="9117"/>
                    <a:pt x="24273" y="8677"/>
                    <a:pt x="25095" y="8677"/>
                  </a:cubicBezTo>
                  <a:cubicBezTo>
                    <a:pt x="25345" y="8677"/>
                    <a:pt x="25613" y="8718"/>
                    <a:pt x="25886" y="8824"/>
                  </a:cubicBezTo>
                  <a:cubicBezTo>
                    <a:pt x="26956" y="9283"/>
                    <a:pt x="27078" y="9971"/>
                    <a:pt x="27628" y="9971"/>
                  </a:cubicBezTo>
                  <a:cubicBezTo>
                    <a:pt x="27664" y="9971"/>
                    <a:pt x="27701" y="9968"/>
                    <a:pt x="27740" y="9962"/>
                  </a:cubicBezTo>
                  <a:cubicBezTo>
                    <a:pt x="27740" y="9962"/>
                    <a:pt x="27935" y="9150"/>
                    <a:pt x="26829" y="8564"/>
                  </a:cubicBezTo>
                  <a:cubicBezTo>
                    <a:pt x="26829" y="8564"/>
                    <a:pt x="27610" y="8109"/>
                    <a:pt x="26406" y="7816"/>
                  </a:cubicBezTo>
                  <a:cubicBezTo>
                    <a:pt x="25236" y="7524"/>
                    <a:pt x="25301" y="7393"/>
                    <a:pt x="25301" y="7166"/>
                  </a:cubicBezTo>
                  <a:cubicBezTo>
                    <a:pt x="25301" y="7166"/>
                    <a:pt x="25696" y="7028"/>
                    <a:pt x="26100" y="7028"/>
                  </a:cubicBezTo>
                  <a:cubicBezTo>
                    <a:pt x="26251" y="7028"/>
                    <a:pt x="26403" y="7048"/>
                    <a:pt x="26536" y="7101"/>
                  </a:cubicBezTo>
                  <a:cubicBezTo>
                    <a:pt x="26536" y="7101"/>
                    <a:pt x="26695" y="7159"/>
                    <a:pt x="26840" y="7159"/>
                  </a:cubicBezTo>
                  <a:cubicBezTo>
                    <a:pt x="26912" y="7159"/>
                    <a:pt x="26981" y="7144"/>
                    <a:pt x="27024" y="7101"/>
                  </a:cubicBezTo>
                  <a:cubicBezTo>
                    <a:pt x="27024" y="7101"/>
                    <a:pt x="26959" y="6743"/>
                    <a:pt x="26439" y="6743"/>
                  </a:cubicBezTo>
                  <a:cubicBezTo>
                    <a:pt x="26439" y="6743"/>
                    <a:pt x="26894" y="6450"/>
                    <a:pt x="26406" y="5475"/>
                  </a:cubicBezTo>
                  <a:cubicBezTo>
                    <a:pt x="25756" y="4824"/>
                    <a:pt x="24943" y="5020"/>
                    <a:pt x="24390" y="4662"/>
                  </a:cubicBezTo>
                  <a:cubicBezTo>
                    <a:pt x="23965" y="4370"/>
                    <a:pt x="23844" y="4294"/>
                    <a:pt x="23601" y="4294"/>
                  </a:cubicBezTo>
                  <a:cubicBezTo>
                    <a:pt x="23547" y="4294"/>
                    <a:pt x="23486" y="4298"/>
                    <a:pt x="23415" y="4304"/>
                  </a:cubicBezTo>
                  <a:cubicBezTo>
                    <a:pt x="23342" y="4310"/>
                    <a:pt x="23276" y="4315"/>
                    <a:pt x="23214" y="4315"/>
                  </a:cubicBezTo>
                  <a:cubicBezTo>
                    <a:pt x="22947" y="4315"/>
                    <a:pt x="22769" y="4221"/>
                    <a:pt x="22504" y="3719"/>
                  </a:cubicBezTo>
                  <a:cubicBezTo>
                    <a:pt x="22211" y="3068"/>
                    <a:pt x="22927" y="2808"/>
                    <a:pt x="22992" y="2353"/>
                  </a:cubicBezTo>
                  <a:cubicBezTo>
                    <a:pt x="23057" y="1930"/>
                    <a:pt x="22309" y="1247"/>
                    <a:pt x="22016" y="1247"/>
                  </a:cubicBezTo>
                  <a:cubicBezTo>
                    <a:pt x="21724" y="1247"/>
                    <a:pt x="21073" y="1085"/>
                    <a:pt x="20780" y="499"/>
                  </a:cubicBezTo>
                  <a:cubicBezTo>
                    <a:pt x="20575" y="65"/>
                    <a:pt x="20288" y="0"/>
                    <a:pt x="20057" y="0"/>
                  </a:cubicBezTo>
                  <a:close/>
                </a:path>
              </a:pathLst>
            </a:custGeom>
            <a:solidFill>
              <a:schemeClr val="accent3"/>
            </a:solidFill>
            <a:ln w="28575" cap="flat" cmpd="sng">
              <a:solidFill>
                <a:schemeClr val="accent1"/>
              </a:solidFill>
              <a:prstDash val="solid"/>
              <a:round/>
              <a:headEnd type="none" w="sm" len="sm"/>
              <a:tailEnd type="none" w="sm" len="sm"/>
            </a:ln>
            <a:effectLst>
              <a:outerShdw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51"/>
            <p:cNvSpPr/>
            <p:nvPr/>
          </p:nvSpPr>
          <p:spPr>
            <a:xfrm>
              <a:off x="3435716" y="2798859"/>
              <a:ext cx="491345" cy="249808"/>
            </a:xfrm>
            <a:custGeom>
              <a:avLst/>
              <a:gdLst/>
              <a:ahLst/>
              <a:cxnLst/>
              <a:rect l="l" t="t" r="r" b="b"/>
              <a:pathLst>
                <a:path w="27090" h="13773" extrusionOk="0">
                  <a:moveTo>
                    <a:pt x="16941" y="1"/>
                  </a:moveTo>
                  <a:cubicBezTo>
                    <a:pt x="16813" y="1"/>
                    <a:pt x="16682" y="33"/>
                    <a:pt x="16553" y="114"/>
                  </a:cubicBezTo>
                  <a:cubicBezTo>
                    <a:pt x="16586" y="179"/>
                    <a:pt x="16618" y="342"/>
                    <a:pt x="16618" y="504"/>
                  </a:cubicBezTo>
                  <a:lnTo>
                    <a:pt x="16618" y="537"/>
                  </a:lnTo>
                  <a:cubicBezTo>
                    <a:pt x="16618" y="569"/>
                    <a:pt x="16618" y="569"/>
                    <a:pt x="16618" y="602"/>
                  </a:cubicBezTo>
                  <a:lnTo>
                    <a:pt x="16618" y="699"/>
                  </a:lnTo>
                  <a:cubicBezTo>
                    <a:pt x="16618" y="895"/>
                    <a:pt x="16618" y="1090"/>
                    <a:pt x="16521" y="1220"/>
                  </a:cubicBezTo>
                  <a:cubicBezTo>
                    <a:pt x="16260" y="1545"/>
                    <a:pt x="15968" y="1870"/>
                    <a:pt x="15545" y="1968"/>
                  </a:cubicBezTo>
                  <a:cubicBezTo>
                    <a:pt x="15350" y="2033"/>
                    <a:pt x="15090" y="2163"/>
                    <a:pt x="14895" y="2293"/>
                  </a:cubicBezTo>
                  <a:cubicBezTo>
                    <a:pt x="14634" y="2520"/>
                    <a:pt x="14504" y="2813"/>
                    <a:pt x="14569" y="3171"/>
                  </a:cubicBezTo>
                  <a:cubicBezTo>
                    <a:pt x="14569" y="3333"/>
                    <a:pt x="14569" y="3496"/>
                    <a:pt x="14537" y="3626"/>
                  </a:cubicBezTo>
                  <a:cubicBezTo>
                    <a:pt x="14537" y="3789"/>
                    <a:pt x="14504" y="3919"/>
                    <a:pt x="14439" y="4016"/>
                  </a:cubicBezTo>
                  <a:cubicBezTo>
                    <a:pt x="14407" y="4081"/>
                    <a:pt x="14342" y="4146"/>
                    <a:pt x="14277" y="4244"/>
                  </a:cubicBezTo>
                  <a:cubicBezTo>
                    <a:pt x="14212" y="4342"/>
                    <a:pt x="14179" y="4407"/>
                    <a:pt x="14114" y="4504"/>
                  </a:cubicBezTo>
                  <a:cubicBezTo>
                    <a:pt x="13886" y="4829"/>
                    <a:pt x="13269" y="5642"/>
                    <a:pt x="12781" y="5805"/>
                  </a:cubicBezTo>
                  <a:cubicBezTo>
                    <a:pt x="12748" y="5837"/>
                    <a:pt x="12683" y="5837"/>
                    <a:pt x="12618" y="5837"/>
                  </a:cubicBezTo>
                  <a:cubicBezTo>
                    <a:pt x="12586" y="5837"/>
                    <a:pt x="12521" y="5837"/>
                    <a:pt x="12488" y="5805"/>
                  </a:cubicBezTo>
                  <a:cubicBezTo>
                    <a:pt x="12195" y="5642"/>
                    <a:pt x="11968" y="5317"/>
                    <a:pt x="11773" y="5057"/>
                  </a:cubicBezTo>
                  <a:cubicBezTo>
                    <a:pt x="11643" y="4894"/>
                    <a:pt x="11513" y="4797"/>
                    <a:pt x="11415" y="4797"/>
                  </a:cubicBezTo>
                  <a:cubicBezTo>
                    <a:pt x="11350" y="4797"/>
                    <a:pt x="11317" y="4862"/>
                    <a:pt x="11285" y="4959"/>
                  </a:cubicBezTo>
                  <a:cubicBezTo>
                    <a:pt x="11220" y="5382"/>
                    <a:pt x="11122" y="6325"/>
                    <a:pt x="10830" y="6423"/>
                  </a:cubicBezTo>
                  <a:lnTo>
                    <a:pt x="10797" y="6423"/>
                  </a:lnTo>
                  <a:cubicBezTo>
                    <a:pt x="10732" y="6488"/>
                    <a:pt x="10667" y="6520"/>
                    <a:pt x="10602" y="6520"/>
                  </a:cubicBezTo>
                  <a:cubicBezTo>
                    <a:pt x="10277" y="6520"/>
                    <a:pt x="10147" y="6293"/>
                    <a:pt x="9952" y="6260"/>
                  </a:cubicBezTo>
                  <a:cubicBezTo>
                    <a:pt x="9691" y="6325"/>
                    <a:pt x="9659" y="6683"/>
                    <a:pt x="9334" y="6716"/>
                  </a:cubicBezTo>
                  <a:lnTo>
                    <a:pt x="9269" y="6716"/>
                  </a:lnTo>
                  <a:cubicBezTo>
                    <a:pt x="9236" y="6748"/>
                    <a:pt x="9171" y="6748"/>
                    <a:pt x="9106" y="6748"/>
                  </a:cubicBezTo>
                  <a:cubicBezTo>
                    <a:pt x="8618" y="6748"/>
                    <a:pt x="8033" y="6423"/>
                    <a:pt x="7740" y="6390"/>
                  </a:cubicBezTo>
                  <a:cubicBezTo>
                    <a:pt x="7385" y="6479"/>
                    <a:pt x="7111" y="6891"/>
                    <a:pt x="6868" y="6891"/>
                  </a:cubicBezTo>
                  <a:cubicBezTo>
                    <a:pt x="6844" y="6891"/>
                    <a:pt x="6821" y="6887"/>
                    <a:pt x="6797" y="6878"/>
                  </a:cubicBezTo>
                  <a:cubicBezTo>
                    <a:pt x="6700" y="6878"/>
                    <a:pt x="6635" y="6813"/>
                    <a:pt x="6570" y="6748"/>
                  </a:cubicBezTo>
                  <a:cubicBezTo>
                    <a:pt x="6498" y="6712"/>
                    <a:pt x="6446" y="6686"/>
                    <a:pt x="6398" y="6686"/>
                  </a:cubicBezTo>
                  <a:cubicBezTo>
                    <a:pt x="6358" y="6686"/>
                    <a:pt x="6321" y="6704"/>
                    <a:pt x="6277" y="6748"/>
                  </a:cubicBezTo>
                  <a:cubicBezTo>
                    <a:pt x="6114" y="7008"/>
                    <a:pt x="6114" y="7463"/>
                    <a:pt x="5529" y="7463"/>
                  </a:cubicBezTo>
                  <a:cubicBezTo>
                    <a:pt x="5496" y="7480"/>
                    <a:pt x="5464" y="7488"/>
                    <a:pt x="5427" y="7488"/>
                  </a:cubicBezTo>
                  <a:cubicBezTo>
                    <a:pt x="5391" y="7488"/>
                    <a:pt x="5350" y="7480"/>
                    <a:pt x="5301" y="7463"/>
                  </a:cubicBezTo>
                  <a:lnTo>
                    <a:pt x="5269" y="7463"/>
                  </a:lnTo>
                  <a:cubicBezTo>
                    <a:pt x="5171" y="7529"/>
                    <a:pt x="4976" y="7691"/>
                    <a:pt x="5009" y="8341"/>
                  </a:cubicBezTo>
                  <a:cubicBezTo>
                    <a:pt x="5009" y="8341"/>
                    <a:pt x="5106" y="9187"/>
                    <a:pt x="4781" y="9447"/>
                  </a:cubicBezTo>
                  <a:cubicBezTo>
                    <a:pt x="4716" y="9512"/>
                    <a:pt x="4651" y="9545"/>
                    <a:pt x="4586" y="9545"/>
                  </a:cubicBezTo>
                  <a:lnTo>
                    <a:pt x="4521" y="9545"/>
                  </a:lnTo>
                  <a:cubicBezTo>
                    <a:pt x="3903" y="9545"/>
                    <a:pt x="3903" y="10293"/>
                    <a:pt x="3545" y="10520"/>
                  </a:cubicBezTo>
                  <a:cubicBezTo>
                    <a:pt x="3513" y="10553"/>
                    <a:pt x="3513" y="10553"/>
                    <a:pt x="3513" y="10553"/>
                  </a:cubicBezTo>
                  <a:cubicBezTo>
                    <a:pt x="3456" y="10610"/>
                    <a:pt x="3388" y="10644"/>
                    <a:pt x="3310" y="10644"/>
                  </a:cubicBezTo>
                  <a:cubicBezTo>
                    <a:pt x="3253" y="10644"/>
                    <a:pt x="3191" y="10626"/>
                    <a:pt x="3122" y="10585"/>
                  </a:cubicBezTo>
                  <a:cubicBezTo>
                    <a:pt x="2896" y="10485"/>
                    <a:pt x="2513" y="10306"/>
                    <a:pt x="2201" y="10306"/>
                  </a:cubicBezTo>
                  <a:cubicBezTo>
                    <a:pt x="2110" y="10306"/>
                    <a:pt x="2025" y="10321"/>
                    <a:pt x="1952" y="10358"/>
                  </a:cubicBezTo>
                  <a:cubicBezTo>
                    <a:pt x="1789" y="10488"/>
                    <a:pt x="1757" y="10780"/>
                    <a:pt x="1724" y="10976"/>
                  </a:cubicBezTo>
                  <a:cubicBezTo>
                    <a:pt x="1692" y="11138"/>
                    <a:pt x="1627" y="11236"/>
                    <a:pt x="1562" y="11333"/>
                  </a:cubicBezTo>
                  <a:cubicBezTo>
                    <a:pt x="1529" y="11333"/>
                    <a:pt x="1529" y="11366"/>
                    <a:pt x="1496" y="11366"/>
                  </a:cubicBezTo>
                  <a:cubicBezTo>
                    <a:pt x="1496" y="11366"/>
                    <a:pt x="1496" y="11366"/>
                    <a:pt x="1496" y="11366"/>
                  </a:cubicBezTo>
                  <a:lnTo>
                    <a:pt x="1496" y="11366"/>
                  </a:lnTo>
                  <a:cubicBezTo>
                    <a:pt x="1464" y="11398"/>
                    <a:pt x="1399" y="11398"/>
                    <a:pt x="1334" y="11398"/>
                  </a:cubicBezTo>
                  <a:cubicBezTo>
                    <a:pt x="1627" y="11561"/>
                    <a:pt x="1854" y="12894"/>
                    <a:pt x="911" y="13057"/>
                  </a:cubicBezTo>
                  <a:lnTo>
                    <a:pt x="391" y="13024"/>
                  </a:lnTo>
                  <a:cubicBezTo>
                    <a:pt x="391" y="13024"/>
                    <a:pt x="359" y="13016"/>
                    <a:pt x="313" y="13016"/>
                  </a:cubicBezTo>
                  <a:cubicBezTo>
                    <a:pt x="200" y="13016"/>
                    <a:pt x="1" y="13066"/>
                    <a:pt x="1" y="13415"/>
                  </a:cubicBezTo>
                  <a:cubicBezTo>
                    <a:pt x="1" y="13772"/>
                    <a:pt x="33" y="13772"/>
                    <a:pt x="33" y="13772"/>
                  </a:cubicBezTo>
                  <a:cubicBezTo>
                    <a:pt x="33" y="13740"/>
                    <a:pt x="33" y="13740"/>
                    <a:pt x="33" y="13740"/>
                  </a:cubicBezTo>
                  <a:lnTo>
                    <a:pt x="5399" y="13284"/>
                  </a:lnTo>
                  <a:lnTo>
                    <a:pt x="4911" y="12732"/>
                  </a:lnTo>
                  <a:lnTo>
                    <a:pt x="21984" y="11463"/>
                  </a:lnTo>
                  <a:lnTo>
                    <a:pt x="22081" y="11463"/>
                  </a:lnTo>
                  <a:cubicBezTo>
                    <a:pt x="22114" y="11366"/>
                    <a:pt x="22146" y="11268"/>
                    <a:pt x="22212" y="11171"/>
                  </a:cubicBezTo>
                  <a:cubicBezTo>
                    <a:pt x="22569" y="10650"/>
                    <a:pt x="23545" y="9967"/>
                    <a:pt x="23805" y="9837"/>
                  </a:cubicBezTo>
                  <a:cubicBezTo>
                    <a:pt x="24130" y="9707"/>
                    <a:pt x="24163" y="9122"/>
                    <a:pt x="24163" y="9122"/>
                  </a:cubicBezTo>
                  <a:cubicBezTo>
                    <a:pt x="24163" y="9122"/>
                    <a:pt x="24282" y="9194"/>
                    <a:pt x="24419" y="9194"/>
                  </a:cubicBezTo>
                  <a:cubicBezTo>
                    <a:pt x="24441" y="9194"/>
                    <a:pt x="24465" y="9192"/>
                    <a:pt x="24488" y="9187"/>
                  </a:cubicBezTo>
                  <a:cubicBezTo>
                    <a:pt x="24650" y="9122"/>
                    <a:pt x="24781" y="8894"/>
                    <a:pt x="24878" y="8602"/>
                  </a:cubicBezTo>
                  <a:cubicBezTo>
                    <a:pt x="25041" y="7821"/>
                    <a:pt x="26146" y="7236"/>
                    <a:pt x="26602" y="6976"/>
                  </a:cubicBezTo>
                  <a:cubicBezTo>
                    <a:pt x="26992" y="6748"/>
                    <a:pt x="27089" y="5805"/>
                    <a:pt x="27089" y="5545"/>
                  </a:cubicBezTo>
                  <a:lnTo>
                    <a:pt x="27089" y="5415"/>
                  </a:lnTo>
                  <a:cubicBezTo>
                    <a:pt x="27089" y="5317"/>
                    <a:pt x="26992" y="5057"/>
                    <a:pt x="26732" y="5057"/>
                  </a:cubicBezTo>
                  <a:cubicBezTo>
                    <a:pt x="26407" y="5057"/>
                    <a:pt x="26472" y="4992"/>
                    <a:pt x="26439" y="4699"/>
                  </a:cubicBezTo>
                  <a:cubicBezTo>
                    <a:pt x="26417" y="4497"/>
                    <a:pt x="26285" y="4466"/>
                    <a:pt x="26206" y="4466"/>
                  </a:cubicBezTo>
                  <a:cubicBezTo>
                    <a:pt x="26171" y="4466"/>
                    <a:pt x="26146" y="4472"/>
                    <a:pt x="26146" y="4472"/>
                  </a:cubicBezTo>
                  <a:cubicBezTo>
                    <a:pt x="26146" y="4472"/>
                    <a:pt x="25919" y="3821"/>
                    <a:pt x="25919" y="3301"/>
                  </a:cubicBezTo>
                  <a:cubicBezTo>
                    <a:pt x="25919" y="2813"/>
                    <a:pt x="26146" y="2423"/>
                    <a:pt x="26179" y="2358"/>
                  </a:cubicBezTo>
                  <a:lnTo>
                    <a:pt x="26179" y="2358"/>
                  </a:lnTo>
                  <a:cubicBezTo>
                    <a:pt x="26113" y="2365"/>
                    <a:pt x="26038" y="2371"/>
                    <a:pt x="25955" y="2371"/>
                  </a:cubicBezTo>
                  <a:cubicBezTo>
                    <a:pt x="25669" y="2371"/>
                    <a:pt x="25296" y="2303"/>
                    <a:pt x="24943" y="2000"/>
                  </a:cubicBezTo>
                  <a:cubicBezTo>
                    <a:pt x="24332" y="1535"/>
                    <a:pt x="23956" y="1069"/>
                    <a:pt x="23674" y="1069"/>
                  </a:cubicBezTo>
                  <a:cubicBezTo>
                    <a:pt x="23640" y="1069"/>
                    <a:pt x="23608" y="1076"/>
                    <a:pt x="23577" y="1090"/>
                  </a:cubicBezTo>
                  <a:cubicBezTo>
                    <a:pt x="23285" y="1220"/>
                    <a:pt x="23252" y="1447"/>
                    <a:pt x="22927" y="1447"/>
                  </a:cubicBezTo>
                  <a:cubicBezTo>
                    <a:pt x="22602" y="1447"/>
                    <a:pt x="22309" y="1285"/>
                    <a:pt x="21886" y="1285"/>
                  </a:cubicBezTo>
                  <a:cubicBezTo>
                    <a:pt x="21595" y="1285"/>
                    <a:pt x="21396" y="1439"/>
                    <a:pt x="21205" y="1439"/>
                  </a:cubicBezTo>
                  <a:cubicBezTo>
                    <a:pt x="21119" y="1439"/>
                    <a:pt x="21034" y="1408"/>
                    <a:pt x="20943" y="1317"/>
                  </a:cubicBezTo>
                  <a:cubicBezTo>
                    <a:pt x="20651" y="1057"/>
                    <a:pt x="20390" y="797"/>
                    <a:pt x="19870" y="797"/>
                  </a:cubicBezTo>
                  <a:cubicBezTo>
                    <a:pt x="19317" y="797"/>
                    <a:pt x="18114" y="699"/>
                    <a:pt x="17854" y="472"/>
                  </a:cubicBezTo>
                  <a:cubicBezTo>
                    <a:pt x="17683" y="301"/>
                    <a:pt x="17328" y="1"/>
                    <a:pt x="16941" y="1"/>
                  </a:cubicBezTo>
                  <a:close/>
                </a:path>
              </a:pathLst>
            </a:custGeom>
            <a:solidFill>
              <a:schemeClr val="accent3"/>
            </a:solidFill>
            <a:ln w="28575" cap="flat" cmpd="sng">
              <a:solidFill>
                <a:schemeClr val="accent1"/>
              </a:solidFill>
              <a:prstDash val="solid"/>
              <a:round/>
              <a:headEnd type="none" w="sm" len="sm"/>
              <a:tailEnd type="none" w="sm" len="sm"/>
            </a:ln>
            <a:effectLst>
              <a:outerShdw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51"/>
            <p:cNvSpPr/>
            <p:nvPr/>
          </p:nvSpPr>
          <p:spPr>
            <a:xfrm>
              <a:off x="2959734" y="2461774"/>
              <a:ext cx="415838" cy="272516"/>
            </a:xfrm>
            <a:custGeom>
              <a:avLst/>
              <a:gdLst/>
              <a:ahLst/>
              <a:cxnLst/>
              <a:rect l="l" t="t" r="r" b="b"/>
              <a:pathLst>
                <a:path w="22927" h="15025" extrusionOk="0">
                  <a:moveTo>
                    <a:pt x="716" y="0"/>
                  </a:moveTo>
                  <a:lnTo>
                    <a:pt x="0" y="33"/>
                  </a:lnTo>
                  <a:cubicBezTo>
                    <a:pt x="163" y="130"/>
                    <a:pt x="293" y="260"/>
                    <a:pt x="423" y="423"/>
                  </a:cubicBezTo>
                  <a:cubicBezTo>
                    <a:pt x="716" y="781"/>
                    <a:pt x="943" y="1366"/>
                    <a:pt x="781" y="2439"/>
                  </a:cubicBezTo>
                  <a:cubicBezTo>
                    <a:pt x="748" y="2537"/>
                    <a:pt x="748" y="2602"/>
                    <a:pt x="716" y="2667"/>
                  </a:cubicBezTo>
                  <a:cubicBezTo>
                    <a:pt x="716" y="2732"/>
                    <a:pt x="716" y="2797"/>
                    <a:pt x="716" y="2830"/>
                  </a:cubicBezTo>
                  <a:cubicBezTo>
                    <a:pt x="651" y="3187"/>
                    <a:pt x="586" y="3642"/>
                    <a:pt x="683" y="3935"/>
                  </a:cubicBezTo>
                  <a:cubicBezTo>
                    <a:pt x="813" y="4228"/>
                    <a:pt x="748" y="4618"/>
                    <a:pt x="748" y="4618"/>
                  </a:cubicBezTo>
                  <a:cubicBezTo>
                    <a:pt x="1073" y="4878"/>
                    <a:pt x="878" y="5496"/>
                    <a:pt x="878" y="5496"/>
                  </a:cubicBezTo>
                  <a:cubicBezTo>
                    <a:pt x="1236" y="5821"/>
                    <a:pt x="1529" y="6342"/>
                    <a:pt x="1496" y="6634"/>
                  </a:cubicBezTo>
                  <a:cubicBezTo>
                    <a:pt x="1496" y="6732"/>
                    <a:pt x="1496" y="6797"/>
                    <a:pt x="1496" y="6862"/>
                  </a:cubicBezTo>
                  <a:cubicBezTo>
                    <a:pt x="1529" y="7025"/>
                    <a:pt x="1594" y="7187"/>
                    <a:pt x="1594" y="7187"/>
                  </a:cubicBezTo>
                  <a:cubicBezTo>
                    <a:pt x="1854" y="7187"/>
                    <a:pt x="2016" y="7707"/>
                    <a:pt x="2016" y="8130"/>
                  </a:cubicBezTo>
                  <a:cubicBezTo>
                    <a:pt x="2016" y="8260"/>
                    <a:pt x="2016" y="8455"/>
                    <a:pt x="2016" y="8651"/>
                  </a:cubicBezTo>
                  <a:cubicBezTo>
                    <a:pt x="2049" y="8846"/>
                    <a:pt x="2114" y="9041"/>
                    <a:pt x="2147" y="9236"/>
                  </a:cubicBezTo>
                  <a:cubicBezTo>
                    <a:pt x="2212" y="9398"/>
                    <a:pt x="2309" y="9529"/>
                    <a:pt x="2407" y="9626"/>
                  </a:cubicBezTo>
                  <a:cubicBezTo>
                    <a:pt x="2862" y="10081"/>
                    <a:pt x="2732" y="11317"/>
                    <a:pt x="2732" y="12293"/>
                  </a:cubicBezTo>
                  <a:cubicBezTo>
                    <a:pt x="2732" y="12325"/>
                    <a:pt x="2764" y="12358"/>
                    <a:pt x="2764" y="12358"/>
                  </a:cubicBezTo>
                  <a:cubicBezTo>
                    <a:pt x="2764" y="12553"/>
                    <a:pt x="2797" y="12715"/>
                    <a:pt x="2862" y="12846"/>
                  </a:cubicBezTo>
                  <a:cubicBezTo>
                    <a:pt x="2992" y="13106"/>
                    <a:pt x="3155" y="13333"/>
                    <a:pt x="3317" y="13496"/>
                  </a:cubicBezTo>
                  <a:cubicBezTo>
                    <a:pt x="3447" y="13593"/>
                    <a:pt x="3545" y="13659"/>
                    <a:pt x="3642" y="13724"/>
                  </a:cubicBezTo>
                  <a:cubicBezTo>
                    <a:pt x="3675" y="13756"/>
                    <a:pt x="3707" y="13789"/>
                    <a:pt x="3740" y="13821"/>
                  </a:cubicBezTo>
                  <a:lnTo>
                    <a:pt x="14471" y="13659"/>
                  </a:lnTo>
                  <a:lnTo>
                    <a:pt x="16065" y="13626"/>
                  </a:lnTo>
                  <a:cubicBezTo>
                    <a:pt x="16065" y="13626"/>
                    <a:pt x="16381" y="13591"/>
                    <a:pt x="16662" y="13591"/>
                  </a:cubicBezTo>
                  <a:cubicBezTo>
                    <a:pt x="16849" y="13591"/>
                    <a:pt x="17021" y="13606"/>
                    <a:pt x="17073" y="13659"/>
                  </a:cubicBezTo>
                  <a:cubicBezTo>
                    <a:pt x="17236" y="13756"/>
                    <a:pt x="17561" y="14244"/>
                    <a:pt x="17626" y="14244"/>
                  </a:cubicBezTo>
                  <a:cubicBezTo>
                    <a:pt x="17644" y="14244"/>
                    <a:pt x="17722" y="14194"/>
                    <a:pt x="17811" y="14194"/>
                  </a:cubicBezTo>
                  <a:cubicBezTo>
                    <a:pt x="17881" y="14194"/>
                    <a:pt x="17958" y="14226"/>
                    <a:pt x="18016" y="14341"/>
                  </a:cubicBezTo>
                  <a:cubicBezTo>
                    <a:pt x="18049" y="14406"/>
                    <a:pt x="18081" y="14472"/>
                    <a:pt x="18114" y="14602"/>
                  </a:cubicBezTo>
                  <a:cubicBezTo>
                    <a:pt x="18114" y="14602"/>
                    <a:pt x="18114" y="14634"/>
                    <a:pt x="18146" y="14667"/>
                  </a:cubicBezTo>
                  <a:cubicBezTo>
                    <a:pt x="18309" y="14927"/>
                    <a:pt x="18569" y="15024"/>
                    <a:pt x="18569" y="15024"/>
                  </a:cubicBezTo>
                  <a:cubicBezTo>
                    <a:pt x="18569" y="15024"/>
                    <a:pt x="18536" y="13756"/>
                    <a:pt x="19024" y="13203"/>
                  </a:cubicBezTo>
                  <a:cubicBezTo>
                    <a:pt x="19057" y="13171"/>
                    <a:pt x="19089" y="13106"/>
                    <a:pt x="19122" y="13073"/>
                  </a:cubicBezTo>
                  <a:cubicBezTo>
                    <a:pt x="19284" y="12878"/>
                    <a:pt x="19447" y="12748"/>
                    <a:pt x="19577" y="12585"/>
                  </a:cubicBezTo>
                  <a:cubicBezTo>
                    <a:pt x="19740" y="12358"/>
                    <a:pt x="19870" y="12065"/>
                    <a:pt x="19870" y="11610"/>
                  </a:cubicBezTo>
                  <a:cubicBezTo>
                    <a:pt x="19902" y="11480"/>
                    <a:pt x="19902" y="11350"/>
                    <a:pt x="19902" y="11252"/>
                  </a:cubicBezTo>
                  <a:cubicBezTo>
                    <a:pt x="19902" y="10992"/>
                    <a:pt x="19902" y="10829"/>
                    <a:pt x="19902" y="10829"/>
                  </a:cubicBezTo>
                  <a:cubicBezTo>
                    <a:pt x="19902" y="10829"/>
                    <a:pt x="19935" y="10569"/>
                    <a:pt x="20065" y="10309"/>
                  </a:cubicBezTo>
                  <a:cubicBezTo>
                    <a:pt x="20130" y="10211"/>
                    <a:pt x="20227" y="10114"/>
                    <a:pt x="20293" y="10081"/>
                  </a:cubicBezTo>
                  <a:cubicBezTo>
                    <a:pt x="20358" y="10049"/>
                    <a:pt x="20423" y="10016"/>
                    <a:pt x="20488" y="9984"/>
                  </a:cubicBezTo>
                  <a:cubicBezTo>
                    <a:pt x="20748" y="9821"/>
                    <a:pt x="20878" y="9463"/>
                    <a:pt x="21171" y="9268"/>
                  </a:cubicBezTo>
                  <a:cubicBezTo>
                    <a:pt x="21333" y="9203"/>
                    <a:pt x="21626" y="9041"/>
                    <a:pt x="21918" y="8878"/>
                  </a:cubicBezTo>
                  <a:cubicBezTo>
                    <a:pt x="22244" y="8618"/>
                    <a:pt x="22634" y="8260"/>
                    <a:pt x="22797" y="7935"/>
                  </a:cubicBezTo>
                  <a:cubicBezTo>
                    <a:pt x="22927" y="7317"/>
                    <a:pt x="22731" y="6959"/>
                    <a:pt x="22471" y="6862"/>
                  </a:cubicBezTo>
                  <a:cubicBezTo>
                    <a:pt x="22406" y="6829"/>
                    <a:pt x="22374" y="6797"/>
                    <a:pt x="22341" y="6764"/>
                  </a:cubicBezTo>
                  <a:lnTo>
                    <a:pt x="22276" y="6764"/>
                  </a:lnTo>
                  <a:lnTo>
                    <a:pt x="22244" y="6699"/>
                  </a:lnTo>
                  <a:cubicBezTo>
                    <a:pt x="22179" y="6634"/>
                    <a:pt x="22114" y="6537"/>
                    <a:pt x="22049" y="6407"/>
                  </a:cubicBezTo>
                  <a:cubicBezTo>
                    <a:pt x="22016" y="6342"/>
                    <a:pt x="21984" y="6277"/>
                    <a:pt x="21951" y="6179"/>
                  </a:cubicBezTo>
                  <a:lnTo>
                    <a:pt x="21821" y="5984"/>
                  </a:lnTo>
                  <a:cubicBezTo>
                    <a:pt x="21821" y="5984"/>
                    <a:pt x="21658" y="5529"/>
                    <a:pt x="21658" y="5399"/>
                  </a:cubicBezTo>
                  <a:cubicBezTo>
                    <a:pt x="21658" y="5399"/>
                    <a:pt x="20553" y="4813"/>
                    <a:pt x="20358" y="4521"/>
                  </a:cubicBezTo>
                  <a:cubicBezTo>
                    <a:pt x="20162" y="4521"/>
                    <a:pt x="19837" y="4228"/>
                    <a:pt x="19512" y="3838"/>
                  </a:cubicBezTo>
                  <a:cubicBezTo>
                    <a:pt x="19382" y="3675"/>
                    <a:pt x="19252" y="3512"/>
                    <a:pt x="19187" y="3382"/>
                  </a:cubicBezTo>
                  <a:cubicBezTo>
                    <a:pt x="19154" y="3382"/>
                    <a:pt x="19154" y="3350"/>
                    <a:pt x="19122" y="3350"/>
                  </a:cubicBezTo>
                  <a:cubicBezTo>
                    <a:pt x="19057" y="3220"/>
                    <a:pt x="18959" y="3122"/>
                    <a:pt x="18894" y="3025"/>
                  </a:cubicBezTo>
                  <a:cubicBezTo>
                    <a:pt x="18471" y="2374"/>
                    <a:pt x="18829" y="1561"/>
                    <a:pt x="19024" y="1171"/>
                  </a:cubicBezTo>
                  <a:cubicBezTo>
                    <a:pt x="19024" y="1138"/>
                    <a:pt x="19024" y="1106"/>
                    <a:pt x="19024" y="1073"/>
                  </a:cubicBezTo>
                  <a:cubicBezTo>
                    <a:pt x="19024" y="878"/>
                    <a:pt x="18504" y="98"/>
                    <a:pt x="18504" y="98"/>
                  </a:cubicBezTo>
                  <a:lnTo>
                    <a:pt x="716" y="0"/>
                  </a:lnTo>
                  <a:close/>
                </a:path>
              </a:pathLst>
            </a:custGeom>
            <a:solidFill>
              <a:schemeClr val="accent3"/>
            </a:solidFill>
            <a:ln w="28575" cap="flat" cmpd="sng">
              <a:solidFill>
                <a:schemeClr val="accent1"/>
              </a:solidFill>
              <a:prstDash val="solid"/>
              <a:round/>
              <a:headEnd type="none" w="sm" len="sm"/>
              <a:tailEnd type="none" w="sm" len="sm"/>
            </a:ln>
            <a:effectLst>
              <a:outerShdw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51"/>
            <p:cNvSpPr/>
            <p:nvPr/>
          </p:nvSpPr>
          <p:spPr>
            <a:xfrm>
              <a:off x="2496121" y="2222885"/>
              <a:ext cx="483092" cy="337992"/>
            </a:xfrm>
            <a:custGeom>
              <a:avLst/>
              <a:gdLst/>
              <a:ahLst/>
              <a:cxnLst/>
              <a:rect l="l" t="t" r="r" b="b"/>
              <a:pathLst>
                <a:path w="26635" h="18635" extrusionOk="0">
                  <a:moveTo>
                    <a:pt x="1692" y="1"/>
                  </a:moveTo>
                  <a:cubicBezTo>
                    <a:pt x="1399" y="2407"/>
                    <a:pt x="1172" y="4228"/>
                    <a:pt x="1139" y="4359"/>
                  </a:cubicBezTo>
                  <a:cubicBezTo>
                    <a:pt x="1139" y="4521"/>
                    <a:pt x="1106" y="4586"/>
                    <a:pt x="1041" y="4619"/>
                  </a:cubicBezTo>
                  <a:lnTo>
                    <a:pt x="1" y="13919"/>
                  </a:lnTo>
                  <a:lnTo>
                    <a:pt x="14570" y="14992"/>
                  </a:lnTo>
                  <a:cubicBezTo>
                    <a:pt x="14570" y="14992"/>
                    <a:pt x="15090" y="15383"/>
                    <a:pt x="15448" y="15383"/>
                  </a:cubicBezTo>
                  <a:cubicBezTo>
                    <a:pt x="15773" y="15383"/>
                    <a:pt x="15903" y="15480"/>
                    <a:pt x="16228" y="15708"/>
                  </a:cubicBezTo>
                  <a:cubicBezTo>
                    <a:pt x="16553" y="15903"/>
                    <a:pt x="17204" y="16066"/>
                    <a:pt x="17594" y="16066"/>
                  </a:cubicBezTo>
                  <a:cubicBezTo>
                    <a:pt x="18017" y="16066"/>
                    <a:pt x="18374" y="16391"/>
                    <a:pt x="18700" y="16391"/>
                  </a:cubicBezTo>
                  <a:cubicBezTo>
                    <a:pt x="19025" y="16391"/>
                    <a:pt x="19643" y="16716"/>
                    <a:pt x="19968" y="16976"/>
                  </a:cubicBezTo>
                  <a:cubicBezTo>
                    <a:pt x="20089" y="17061"/>
                    <a:pt x="20247" y="17105"/>
                    <a:pt x="20439" y="17105"/>
                  </a:cubicBezTo>
                  <a:cubicBezTo>
                    <a:pt x="20762" y="17105"/>
                    <a:pt x="21182" y="16981"/>
                    <a:pt x="21691" y="16716"/>
                  </a:cubicBezTo>
                  <a:cubicBezTo>
                    <a:pt x="21972" y="16564"/>
                    <a:pt x="22203" y="16513"/>
                    <a:pt x="22399" y="16513"/>
                  </a:cubicBezTo>
                  <a:cubicBezTo>
                    <a:pt x="22749" y="16513"/>
                    <a:pt x="22991" y="16674"/>
                    <a:pt x="23220" y="16716"/>
                  </a:cubicBezTo>
                  <a:cubicBezTo>
                    <a:pt x="23545" y="16748"/>
                    <a:pt x="24195" y="16781"/>
                    <a:pt x="24195" y="16781"/>
                  </a:cubicBezTo>
                  <a:cubicBezTo>
                    <a:pt x="24195" y="16781"/>
                    <a:pt x="26277" y="17757"/>
                    <a:pt x="26374" y="17854"/>
                  </a:cubicBezTo>
                  <a:cubicBezTo>
                    <a:pt x="26472" y="17952"/>
                    <a:pt x="26439" y="18635"/>
                    <a:pt x="26439" y="18635"/>
                  </a:cubicBezTo>
                  <a:cubicBezTo>
                    <a:pt x="26439" y="18635"/>
                    <a:pt x="26634" y="18049"/>
                    <a:pt x="26309" y="17789"/>
                  </a:cubicBezTo>
                  <a:cubicBezTo>
                    <a:pt x="25789" y="17366"/>
                    <a:pt x="25984" y="17464"/>
                    <a:pt x="26277" y="15838"/>
                  </a:cubicBezTo>
                  <a:cubicBezTo>
                    <a:pt x="26342" y="15383"/>
                    <a:pt x="26472" y="14277"/>
                    <a:pt x="25984" y="13594"/>
                  </a:cubicBezTo>
                  <a:cubicBezTo>
                    <a:pt x="25691" y="13236"/>
                    <a:pt x="25334" y="13171"/>
                    <a:pt x="25334" y="13171"/>
                  </a:cubicBezTo>
                  <a:lnTo>
                    <a:pt x="26277" y="13139"/>
                  </a:lnTo>
                  <a:lnTo>
                    <a:pt x="26374" y="4489"/>
                  </a:lnTo>
                  <a:cubicBezTo>
                    <a:pt x="26374" y="4489"/>
                    <a:pt x="25984" y="4033"/>
                    <a:pt x="26082" y="3415"/>
                  </a:cubicBezTo>
                  <a:cubicBezTo>
                    <a:pt x="26147" y="2798"/>
                    <a:pt x="26407" y="1789"/>
                    <a:pt x="26147" y="1432"/>
                  </a:cubicBezTo>
                  <a:cubicBezTo>
                    <a:pt x="26147" y="1432"/>
                    <a:pt x="9464" y="1172"/>
                    <a:pt x="1692" y="1"/>
                  </a:cubicBezTo>
                  <a:close/>
                </a:path>
              </a:pathLst>
            </a:custGeom>
            <a:solidFill>
              <a:schemeClr val="accent3"/>
            </a:solidFill>
            <a:ln w="28575" cap="flat" cmpd="sng">
              <a:solidFill>
                <a:schemeClr val="accent1"/>
              </a:solidFill>
              <a:prstDash val="solid"/>
              <a:round/>
              <a:headEnd type="none" w="sm" len="sm"/>
              <a:tailEnd type="none" w="sm" len="sm"/>
            </a:ln>
            <a:effectLst>
              <a:outerShdw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51"/>
            <p:cNvSpPr/>
            <p:nvPr/>
          </p:nvSpPr>
          <p:spPr>
            <a:xfrm>
              <a:off x="3531264" y="2579740"/>
              <a:ext cx="206459" cy="355078"/>
            </a:xfrm>
            <a:custGeom>
              <a:avLst/>
              <a:gdLst/>
              <a:ahLst/>
              <a:cxnLst/>
              <a:rect l="l" t="t" r="r" b="b"/>
              <a:pathLst>
                <a:path w="11383" h="19577" extrusionOk="0">
                  <a:moveTo>
                    <a:pt x="9822" y="0"/>
                  </a:moveTo>
                  <a:lnTo>
                    <a:pt x="2407" y="423"/>
                  </a:lnTo>
                  <a:cubicBezTo>
                    <a:pt x="2310" y="521"/>
                    <a:pt x="2180" y="683"/>
                    <a:pt x="1984" y="846"/>
                  </a:cubicBezTo>
                  <a:cubicBezTo>
                    <a:pt x="1919" y="878"/>
                    <a:pt x="1854" y="911"/>
                    <a:pt x="1757" y="943"/>
                  </a:cubicBezTo>
                  <a:cubicBezTo>
                    <a:pt x="1757" y="943"/>
                    <a:pt x="1757" y="943"/>
                    <a:pt x="1757" y="976"/>
                  </a:cubicBezTo>
                  <a:lnTo>
                    <a:pt x="1724" y="976"/>
                  </a:lnTo>
                  <a:cubicBezTo>
                    <a:pt x="1584" y="1046"/>
                    <a:pt x="1426" y="1100"/>
                    <a:pt x="1252" y="1100"/>
                  </a:cubicBezTo>
                  <a:cubicBezTo>
                    <a:pt x="1184" y="1100"/>
                    <a:pt x="1114" y="1092"/>
                    <a:pt x="1041" y="1073"/>
                  </a:cubicBezTo>
                  <a:cubicBezTo>
                    <a:pt x="846" y="1073"/>
                    <a:pt x="651" y="1008"/>
                    <a:pt x="489" y="846"/>
                  </a:cubicBezTo>
                  <a:cubicBezTo>
                    <a:pt x="424" y="813"/>
                    <a:pt x="391" y="781"/>
                    <a:pt x="326" y="748"/>
                  </a:cubicBezTo>
                  <a:lnTo>
                    <a:pt x="326" y="748"/>
                  </a:lnTo>
                  <a:lnTo>
                    <a:pt x="1171" y="12943"/>
                  </a:lnTo>
                  <a:cubicBezTo>
                    <a:pt x="1204" y="13041"/>
                    <a:pt x="1367" y="13333"/>
                    <a:pt x="1432" y="13789"/>
                  </a:cubicBezTo>
                  <a:cubicBezTo>
                    <a:pt x="1497" y="14114"/>
                    <a:pt x="1529" y="14504"/>
                    <a:pt x="1432" y="14862"/>
                  </a:cubicBezTo>
                  <a:cubicBezTo>
                    <a:pt x="1367" y="15089"/>
                    <a:pt x="1302" y="15284"/>
                    <a:pt x="1204" y="15447"/>
                  </a:cubicBezTo>
                  <a:cubicBezTo>
                    <a:pt x="749" y="16780"/>
                    <a:pt x="521" y="16520"/>
                    <a:pt x="424" y="17040"/>
                  </a:cubicBezTo>
                  <a:cubicBezTo>
                    <a:pt x="424" y="17138"/>
                    <a:pt x="391" y="17236"/>
                    <a:pt x="391" y="17301"/>
                  </a:cubicBezTo>
                  <a:cubicBezTo>
                    <a:pt x="358" y="17463"/>
                    <a:pt x="326" y="17593"/>
                    <a:pt x="261" y="17691"/>
                  </a:cubicBezTo>
                  <a:cubicBezTo>
                    <a:pt x="228" y="17788"/>
                    <a:pt x="196" y="17886"/>
                    <a:pt x="131" y="18016"/>
                  </a:cubicBezTo>
                  <a:cubicBezTo>
                    <a:pt x="131" y="18114"/>
                    <a:pt x="98" y="18211"/>
                    <a:pt x="66" y="18341"/>
                  </a:cubicBezTo>
                  <a:cubicBezTo>
                    <a:pt x="1" y="18829"/>
                    <a:pt x="33" y="19544"/>
                    <a:pt x="33" y="19544"/>
                  </a:cubicBezTo>
                  <a:cubicBezTo>
                    <a:pt x="131" y="19577"/>
                    <a:pt x="196" y="19577"/>
                    <a:pt x="293" y="19577"/>
                  </a:cubicBezTo>
                  <a:cubicBezTo>
                    <a:pt x="716" y="19512"/>
                    <a:pt x="911" y="18959"/>
                    <a:pt x="1009" y="18829"/>
                  </a:cubicBezTo>
                  <a:cubicBezTo>
                    <a:pt x="1048" y="18777"/>
                    <a:pt x="1087" y="18756"/>
                    <a:pt x="1126" y="18756"/>
                  </a:cubicBezTo>
                  <a:cubicBezTo>
                    <a:pt x="1184" y="18756"/>
                    <a:pt x="1243" y="18803"/>
                    <a:pt x="1302" y="18862"/>
                  </a:cubicBezTo>
                  <a:cubicBezTo>
                    <a:pt x="1334" y="18894"/>
                    <a:pt x="1399" y="18927"/>
                    <a:pt x="1497" y="18959"/>
                  </a:cubicBezTo>
                  <a:cubicBezTo>
                    <a:pt x="1497" y="18992"/>
                    <a:pt x="1529" y="18992"/>
                    <a:pt x="1529" y="18992"/>
                  </a:cubicBezTo>
                  <a:cubicBezTo>
                    <a:pt x="1562" y="18992"/>
                    <a:pt x="1594" y="18959"/>
                    <a:pt x="1627" y="18927"/>
                  </a:cubicBezTo>
                  <a:cubicBezTo>
                    <a:pt x="1887" y="18699"/>
                    <a:pt x="2212" y="18471"/>
                    <a:pt x="2440" y="18471"/>
                  </a:cubicBezTo>
                  <a:cubicBezTo>
                    <a:pt x="2472" y="18471"/>
                    <a:pt x="2472" y="18504"/>
                    <a:pt x="2505" y="18504"/>
                  </a:cubicBezTo>
                  <a:cubicBezTo>
                    <a:pt x="2552" y="18493"/>
                    <a:pt x="2602" y="18488"/>
                    <a:pt x="2655" y="18488"/>
                  </a:cubicBezTo>
                  <a:cubicBezTo>
                    <a:pt x="3082" y="18488"/>
                    <a:pt x="3686" y="18800"/>
                    <a:pt x="4033" y="18829"/>
                  </a:cubicBezTo>
                  <a:cubicBezTo>
                    <a:pt x="4358" y="18731"/>
                    <a:pt x="4391" y="18374"/>
                    <a:pt x="4586" y="18341"/>
                  </a:cubicBezTo>
                  <a:lnTo>
                    <a:pt x="4684" y="18341"/>
                  </a:lnTo>
                  <a:cubicBezTo>
                    <a:pt x="4684" y="18341"/>
                    <a:pt x="4716" y="18341"/>
                    <a:pt x="4716" y="18309"/>
                  </a:cubicBezTo>
                  <a:cubicBezTo>
                    <a:pt x="4730" y="18307"/>
                    <a:pt x="4744" y="18306"/>
                    <a:pt x="4757" y="18306"/>
                  </a:cubicBezTo>
                  <a:cubicBezTo>
                    <a:pt x="4978" y="18306"/>
                    <a:pt x="5199" y="18513"/>
                    <a:pt x="5442" y="18513"/>
                  </a:cubicBezTo>
                  <a:cubicBezTo>
                    <a:pt x="5471" y="18513"/>
                    <a:pt x="5500" y="18510"/>
                    <a:pt x="5529" y="18504"/>
                  </a:cubicBezTo>
                  <a:cubicBezTo>
                    <a:pt x="5724" y="18341"/>
                    <a:pt x="5789" y="17918"/>
                    <a:pt x="5854" y="17756"/>
                  </a:cubicBezTo>
                  <a:cubicBezTo>
                    <a:pt x="5919" y="17658"/>
                    <a:pt x="5919" y="17268"/>
                    <a:pt x="6017" y="17040"/>
                  </a:cubicBezTo>
                  <a:cubicBezTo>
                    <a:pt x="6017" y="17040"/>
                    <a:pt x="6017" y="17040"/>
                    <a:pt x="6017" y="17008"/>
                  </a:cubicBezTo>
                  <a:cubicBezTo>
                    <a:pt x="6049" y="16910"/>
                    <a:pt x="6082" y="16878"/>
                    <a:pt x="6147" y="16878"/>
                  </a:cubicBezTo>
                  <a:lnTo>
                    <a:pt x="6212" y="16878"/>
                  </a:lnTo>
                  <a:cubicBezTo>
                    <a:pt x="6310" y="16878"/>
                    <a:pt x="6407" y="16975"/>
                    <a:pt x="6537" y="17138"/>
                  </a:cubicBezTo>
                  <a:cubicBezTo>
                    <a:pt x="6667" y="17268"/>
                    <a:pt x="6862" y="17463"/>
                    <a:pt x="6992" y="17658"/>
                  </a:cubicBezTo>
                  <a:cubicBezTo>
                    <a:pt x="7155" y="17821"/>
                    <a:pt x="7285" y="17886"/>
                    <a:pt x="7350" y="17918"/>
                  </a:cubicBezTo>
                  <a:cubicBezTo>
                    <a:pt x="7415" y="17918"/>
                    <a:pt x="7480" y="17918"/>
                    <a:pt x="7545" y="17886"/>
                  </a:cubicBezTo>
                  <a:cubicBezTo>
                    <a:pt x="7643" y="17853"/>
                    <a:pt x="7740" y="17723"/>
                    <a:pt x="7871" y="17626"/>
                  </a:cubicBezTo>
                  <a:cubicBezTo>
                    <a:pt x="8131" y="17431"/>
                    <a:pt x="8716" y="16715"/>
                    <a:pt x="9009" y="16325"/>
                  </a:cubicBezTo>
                  <a:cubicBezTo>
                    <a:pt x="9139" y="16130"/>
                    <a:pt x="9236" y="15935"/>
                    <a:pt x="9301" y="15707"/>
                  </a:cubicBezTo>
                  <a:cubicBezTo>
                    <a:pt x="9301" y="15447"/>
                    <a:pt x="9269" y="15154"/>
                    <a:pt x="9269" y="14927"/>
                  </a:cubicBezTo>
                  <a:cubicBezTo>
                    <a:pt x="9269" y="14732"/>
                    <a:pt x="9431" y="14536"/>
                    <a:pt x="9627" y="14374"/>
                  </a:cubicBezTo>
                  <a:cubicBezTo>
                    <a:pt x="9724" y="14276"/>
                    <a:pt x="9854" y="14211"/>
                    <a:pt x="9984" y="14179"/>
                  </a:cubicBezTo>
                  <a:cubicBezTo>
                    <a:pt x="10440" y="13984"/>
                    <a:pt x="10895" y="13756"/>
                    <a:pt x="11220" y="13301"/>
                  </a:cubicBezTo>
                  <a:cubicBezTo>
                    <a:pt x="11318" y="13138"/>
                    <a:pt x="11350" y="12943"/>
                    <a:pt x="11383" y="12780"/>
                  </a:cubicBezTo>
                  <a:lnTo>
                    <a:pt x="11383" y="12683"/>
                  </a:lnTo>
                  <a:cubicBezTo>
                    <a:pt x="11383" y="12683"/>
                    <a:pt x="11350" y="12650"/>
                    <a:pt x="11350" y="12618"/>
                  </a:cubicBezTo>
                  <a:lnTo>
                    <a:pt x="11350" y="12585"/>
                  </a:lnTo>
                  <a:cubicBezTo>
                    <a:pt x="11318" y="12390"/>
                    <a:pt x="11253" y="12228"/>
                    <a:pt x="11253" y="12228"/>
                  </a:cubicBezTo>
                  <a:lnTo>
                    <a:pt x="9919" y="260"/>
                  </a:lnTo>
                  <a:lnTo>
                    <a:pt x="9822" y="0"/>
                  </a:lnTo>
                  <a:close/>
                </a:path>
              </a:pathLst>
            </a:custGeom>
            <a:solidFill>
              <a:schemeClr val="accent3"/>
            </a:solidFill>
            <a:ln w="28575" cap="flat" cmpd="sng">
              <a:solidFill>
                <a:schemeClr val="accent1"/>
              </a:solidFill>
              <a:prstDash val="solid"/>
              <a:round/>
              <a:headEnd type="none" w="sm" len="sm"/>
              <a:tailEnd type="none" w="sm" len="sm"/>
            </a:ln>
            <a:effectLst>
              <a:outerShdw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51"/>
            <p:cNvSpPr/>
            <p:nvPr/>
          </p:nvSpPr>
          <p:spPr>
            <a:xfrm>
              <a:off x="4335209" y="2647556"/>
              <a:ext cx="83179" cy="132150"/>
            </a:xfrm>
            <a:custGeom>
              <a:avLst/>
              <a:gdLst/>
              <a:ahLst/>
              <a:cxnLst/>
              <a:rect l="l" t="t" r="r" b="b"/>
              <a:pathLst>
                <a:path w="4586" h="7286" extrusionOk="0">
                  <a:moveTo>
                    <a:pt x="520" y="1"/>
                  </a:moveTo>
                  <a:lnTo>
                    <a:pt x="0" y="846"/>
                  </a:lnTo>
                  <a:lnTo>
                    <a:pt x="98" y="846"/>
                  </a:lnTo>
                  <a:lnTo>
                    <a:pt x="1984" y="7285"/>
                  </a:lnTo>
                  <a:lnTo>
                    <a:pt x="4488" y="6895"/>
                  </a:lnTo>
                  <a:cubicBezTo>
                    <a:pt x="4488" y="6863"/>
                    <a:pt x="4585" y="6765"/>
                    <a:pt x="4585" y="6570"/>
                  </a:cubicBezTo>
                  <a:cubicBezTo>
                    <a:pt x="4585" y="6437"/>
                    <a:pt x="4434" y="6334"/>
                    <a:pt x="4296" y="6334"/>
                  </a:cubicBezTo>
                  <a:cubicBezTo>
                    <a:pt x="4232" y="6334"/>
                    <a:pt x="4171" y="6356"/>
                    <a:pt x="4130" y="6407"/>
                  </a:cubicBezTo>
                  <a:cubicBezTo>
                    <a:pt x="4073" y="6464"/>
                    <a:pt x="3985" y="6490"/>
                    <a:pt x="3901" y="6490"/>
                  </a:cubicBezTo>
                  <a:cubicBezTo>
                    <a:pt x="3793" y="6490"/>
                    <a:pt x="3693" y="6448"/>
                    <a:pt x="3675" y="6375"/>
                  </a:cubicBezTo>
                  <a:cubicBezTo>
                    <a:pt x="3642" y="6245"/>
                    <a:pt x="3740" y="6147"/>
                    <a:pt x="3870" y="6147"/>
                  </a:cubicBezTo>
                  <a:cubicBezTo>
                    <a:pt x="4000" y="6147"/>
                    <a:pt x="4130" y="5920"/>
                    <a:pt x="3935" y="5789"/>
                  </a:cubicBezTo>
                  <a:cubicBezTo>
                    <a:pt x="3772" y="5627"/>
                    <a:pt x="3967" y="5594"/>
                    <a:pt x="4065" y="5594"/>
                  </a:cubicBezTo>
                  <a:cubicBezTo>
                    <a:pt x="4163" y="5594"/>
                    <a:pt x="4488" y="5302"/>
                    <a:pt x="4000" y="5204"/>
                  </a:cubicBezTo>
                  <a:cubicBezTo>
                    <a:pt x="3512" y="5107"/>
                    <a:pt x="3187" y="4911"/>
                    <a:pt x="3089" y="4716"/>
                  </a:cubicBezTo>
                  <a:cubicBezTo>
                    <a:pt x="2959" y="4489"/>
                    <a:pt x="2894" y="4229"/>
                    <a:pt x="2699" y="4131"/>
                  </a:cubicBezTo>
                  <a:cubicBezTo>
                    <a:pt x="2504" y="4033"/>
                    <a:pt x="2439" y="3741"/>
                    <a:pt x="2439" y="3546"/>
                  </a:cubicBezTo>
                  <a:cubicBezTo>
                    <a:pt x="2406" y="3350"/>
                    <a:pt x="2244" y="2863"/>
                    <a:pt x="1951" y="2700"/>
                  </a:cubicBezTo>
                  <a:cubicBezTo>
                    <a:pt x="1626" y="2505"/>
                    <a:pt x="1301" y="2212"/>
                    <a:pt x="1301" y="2115"/>
                  </a:cubicBezTo>
                  <a:cubicBezTo>
                    <a:pt x="1301" y="2017"/>
                    <a:pt x="1496" y="1562"/>
                    <a:pt x="1041" y="1464"/>
                  </a:cubicBezTo>
                  <a:cubicBezTo>
                    <a:pt x="1041" y="1464"/>
                    <a:pt x="1041" y="1367"/>
                    <a:pt x="1106" y="1302"/>
                  </a:cubicBezTo>
                  <a:cubicBezTo>
                    <a:pt x="1073" y="1269"/>
                    <a:pt x="943" y="1139"/>
                    <a:pt x="618" y="814"/>
                  </a:cubicBezTo>
                  <a:cubicBezTo>
                    <a:pt x="260" y="424"/>
                    <a:pt x="390" y="294"/>
                    <a:pt x="520" y="1"/>
                  </a:cubicBezTo>
                  <a:close/>
                </a:path>
              </a:pathLst>
            </a:custGeom>
            <a:solidFill>
              <a:schemeClr val="accent3"/>
            </a:solidFill>
            <a:ln w="28575" cap="flat" cmpd="sng">
              <a:solidFill>
                <a:schemeClr val="accent1"/>
              </a:solidFill>
              <a:prstDash val="solid"/>
              <a:round/>
              <a:headEnd type="none" w="sm" len="sm"/>
              <a:tailEnd type="none" w="sm" len="sm"/>
            </a:ln>
            <a:effectLst>
              <a:outerShdw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51"/>
            <p:cNvSpPr/>
            <p:nvPr/>
          </p:nvSpPr>
          <p:spPr>
            <a:xfrm>
              <a:off x="3980712" y="2469718"/>
              <a:ext cx="390482" cy="246870"/>
            </a:xfrm>
            <a:custGeom>
              <a:avLst/>
              <a:gdLst/>
              <a:ahLst/>
              <a:cxnLst/>
              <a:rect l="l" t="t" r="r" b="b"/>
              <a:pathLst>
                <a:path w="21529" h="13611" extrusionOk="0">
                  <a:moveTo>
                    <a:pt x="17198" y="1"/>
                  </a:moveTo>
                  <a:cubicBezTo>
                    <a:pt x="16969" y="1"/>
                    <a:pt x="16813" y="50"/>
                    <a:pt x="16813" y="50"/>
                  </a:cubicBezTo>
                  <a:lnTo>
                    <a:pt x="2505" y="2879"/>
                  </a:lnTo>
                  <a:lnTo>
                    <a:pt x="2310" y="1904"/>
                  </a:lnTo>
                  <a:cubicBezTo>
                    <a:pt x="2310" y="1904"/>
                    <a:pt x="1854" y="2196"/>
                    <a:pt x="1692" y="2392"/>
                  </a:cubicBezTo>
                  <a:cubicBezTo>
                    <a:pt x="1497" y="2587"/>
                    <a:pt x="1367" y="2814"/>
                    <a:pt x="1106" y="2847"/>
                  </a:cubicBezTo>
                  <a:cubicBezTo>
                    <a:pt x="879" y="2912"/>
                    <a:pt x="456" y="3335"/>
                    <a:pt x="358" y="3367"/>
                  </a:cubicBezTo>
                  <a:cubicBezTo>
                    <a:pt x="228" y="3400"/>
                    <a:pt x="1" y="3432"/>
                    <a:pt x="1" y="3432"/>
                  </a:cubicBezTo>
                  <a:lnTo>
                    <a:pt x="1432" y="13611"/>
                  </a:lnTo>
                  <a:lnTo>
                    <a:pt x="19513" y="10684"/>
                  </a:lnTo>
                  <a:lnTo>
                    <a:pt x="20065" y="9806"/>
                  </a:lnTo>
                  <a:cubicBezTo>
                    <a:pt x="20065" y="9773"/>
                    <a:pt x="20098" y="9741"/>
                    <a:pt x="20098" y="9676"/>
                  </a:cubicBezTo>
                  <a:cubicBezTo>
                    <a:pt x="20163" y="9578"/>
                    <a:pt x="20228" y="9481"/>
                    <a:pt x="20358" y="9383"/>
                  </a:cubicBezTo>
                  <a:cubicBezTo>
                    <a:pt x="20456" y="9286"/>
                    <a:pt x="20651" y="9156"/>
                    <a:pt x="20911" y="9156"/>
                  </a:cubicBezTo>
                  <a:lnTo>
                    <a:pt x="20943" y="9156"/>
                  </a:lnTo>
                  <a:cubicBezTo>
                    <a:pt x="21008" y="9123"/>
                    <a:pt x="21106" y="9091"/>
                    <a:pt x="21204" y="9091"/>
                  </a:cubicBezTo>
                  <a:cubicBezTo>
                    <a:pt x="21399" y="8960"/>
                    <a:pt x="21529" y="8635"/>
                    <a:pt x="21529" y="8310"/>
                  </a:cubicBezTo>
                  <a:cubicBezTo>
                    <a:pt x="21529" y="8180"/>
                    <a:pt x="21496" y="8017"/>
                    <a:pt x="21431" y="7855"/>
                  </a:cubicBezTo>
                  <a:lnTo>
                    <a:pt x="21399" y="7757"/>
                  </a:lnTo>
                  <a:cubicBezTo>
                    <a:pt x="21236" y="7432"/>
                    <a:pt x="20943" y="7204"/>
                    <a:pt x="20553" y="7009"/>
                  </a:cubicBezTo>
                  <a:cubicBezTo>
                    <a:pt x="20293" y="6879"/>
                    <a:pt x="20130" y="6587"/>
                    <a:pt x="20000" y="6229"/>
                  </a:cubicBezTo>
                  <a:cubicBezTo>
                    <a:pt x="19643" y="5318"/>
                    <a:pt x="19675" y="3952"/>
                    <a:pt x="20130" y="3627"/>
                  </a:cubicBezTo>
                  <a:cubicBezTo>
                    <a:pt x="20228" y="3530"/>
                    <a:pt x="20358" y="3432"/>
                    <a:pt x="20423" y="3302"/>
                  </a:cubicBezTo>
                  <a:cubicBezTo>
                    <a:pt x="20553" y="3107"/>
                    <a:pt x="20586" y="2879"/>
                    <a:pt x="20553" y="2717"/>
                  </a:cubicBezTo>
                  <a:cubicBezTo>
                    <a:pt x="20553" y="2619"/>
                    <a:pt x="20521" y="2554"/>
                    <a:pt x="20521" y="2522"/>
                  </a:cubicBezTo>
                  <a:cubicBezTo>
                    <a:pt x="20456" y="2489"/>
                    <a:pt x="20391" y="2457"/>
                    <a:pt x="20391" y="2424"/>
                  </a:cubicBezTo>
                  <a:cubicBezTo>
                    <a:pt x="20228" y="2261"/>
                    <a:pt x="19708" y="2294"/>
                    <a:pt x="19382" y="1969"/>
                  </a:cubicBezTo>
                  <a:cubicBezTo>
                    <a:pt x="19057" y="1644"/>
                    <a:pt x="18765" y="896"/>
                    <a:pt x="18147" y="343"/>
                  </a:cubicBezTo>
                  <a:cubicBezTo>
                    <a:pt x="17817" y="65"/>
                    <a:pt x="17460" y="1"/>
                    <a:pt x="17198" y="1"/>
                  </a:cubicBezTo>
                  <a:close/>
                </a:path>
              </a:pathLst>
            </a:custGeom>
            <a:solidFill>
              <a:schemeClr val="accent3"/>
            </a:solidFill>
            <a:ln w="28575" cap="flat" cmpd="sng">
              <a:solidFill>
                <a:schemeClr val="accent1"/>
              </a:solidFill>
              <a:prstDash val="solid"/>
              <a:round/>
              <a:headEnd type="none" w="sm" len="sm"/>
              <a:tailEnd type="none" w="sm" len="sm"/>
            </a:ln>
            <a:effectLst>
              <a:outerShdw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51"/>
            <p:cNvSpPr/>
            <p:nvPr/>
          </p:nvSpPr>
          <p:spPr>
            <a:xfrm>
              <a:off x="4339925" y="2514862"/>
              <a:ext cx="76685" cy="176986"/>
            </a:xfrm>
            <a:custGeom>
              <a:avLst/>
              <a:gdLst/>
              <a:ahLst/>
              <a:cxnLst/>
              <a:rect l="l" t="t" r="r" b="b"/>
              <a:pathLst>
                <a:path w="4228" h="9758" extrusionOk="0">
                  <a:moveTo>
                    <a:pt x="748" y="0"/>
                  </a:moveTo>
                  <a:cubicBezTo>
                    <a:pt x="748" y="65"/>
                    <a:pt x="781" y="130"/>
                    <a:pt x="781" y="195"/>
                  </a:cubicBezTo>
                  <a:cubicBezTo>
                    <a:pt x="846" y="488"/>
                    <a:pt x="781" y="650"/>
                    <a:pt x="618" y="813"/>
                  </a:cubicBezTo>
                  <a:cubicBezTo>
                    <a:pt x="586" y="911"/>
                    <a:pt x="488" y="1041"/>
                    <a:pt x="358" y="1138"/>
                  </a:cubicBezTo>
                  <a:cubicBezTo>
                    <a:pt x="65" y="1431"/>
                    <a:pt x="33" y="2179"/>
                    <a:pt x="65" y="2829"/>
                  </a:cubicBezTo>
                  <a:cubicBezTo>
                    <a:pt x="98" y="3122"/>
                    <a:pt x="130" y="3447"/>
                    <a:pt x="228" y="3740"/>
                  </a:cubicBezTo>
                  <a:cubicBezTo>
                    <a:pt x="390" y="4130"/>
                    <a:pt x="618" y="4455"/>
                    <a:pt x="911" y="4585"/>
                  </a:cubicBezTo>
                  <a:cubicBezTo>
                    <a:pt x="1236" y="4715"/>
                    <a:pt x="1464" y="4976"/>
                    <a:pt x="1594" y="5268"/>
                  </a:cubicBezTo>
                  <a:cubicBezTo>
                    <a:pt x="1594" y="5301"/>
                    <a:pt x="1626" y="5301"/>
                    <a:pt x="1626" y="5333"/>
                  </a:cubicBezTo>
                  <a:lnTo>
                    <a:pt x="1626" y="5366"/>
                  </a:lnTo>
                  <a:cubicBezTo>
                    <a:pt x="1659" y="5463"/>
                    <a:pt x="1691" y="5561"/>
                    <a:pt x="1724" y="5658"/>
                  </a:cubicBezTo>
                  <a:cubicBezTo>
                    <a:pt x="1724" y="5691"/>
                    <a:pt x="1724" y="5756"/>
                    <a:pt x="1724" y="5821"/>
                  </a:cubicBezTo>
                  <a:cubicBezTo>
                    <a:pt x="1756" y="6179"/>
                    <a:pt x="1659" y="6504"/>
                    <a:pt x="1431" y="6569"/>
                  </a:cubicBezTo>
                  <a:cubicBezTo>
                    <a:pt x="1431" y="6569"/>
                    <a:pt x="1399" y="6569"/>
                    <a:pt x="1399" y="6602"/>
                  </a:cubicBezTo>
                  <a:cubicBezTo>
                    <a:pt x="1301" y="6634"/>
                    <a:pt x="1236" y="6667"/>
                    <a:pt x="1138" y="6667"/>
                  </a:cubicBezTo>
                  <a:cubicBezTo>
                    <a:pt x="911" y="6732"/>
                    <a:pt x="716" y="6797"/>
                    <a:pt x="553" y="6894"/>
                  </a:cubicBezTo>
                  <a:cubicBezTo>
                    <a:pt x="488" y="6959"/>
                    <a:pt x="455" y="6992"/>
                    <a:pt x="455" y="6992"/>
                  </a:cubicBezTo>
                  <a:lnTo>
                    <a:pt x="260" y="7317"/>
                  </a:lnTo>
                  <a:cubicBezTo>
                    <a:pt x="163" y="7610"/>
                    <a:pt x="0" y="7740"/>
                    <a:pt x="358" y="8130"/>
                  </a:cubicBezTo>
                  <a:cubicBezTo>
                    <a:pt x="716" y="8455"/>
                    <a:pt x="813" y="8585"/>
                    <a:pt x="846" y="8618"/>
                  </a:cubicBezTo>
                  <a:cubicBezTo>
                    <a:pt x="869" y="8595"/>
                    <a:pt x="892" y="8572"/>
                    <a:pt x="915" y="8572"/>
                  </a:cubicBezTo>
                  <a:cubicBezTo>
                    <a:pt x="924" y="8572"/>
                    <a:pt x="934" y="8576"/>
                    <a:pt x="943" y="8585"/>
                  </a:cubicBezTo>
                  <a:cubicBezTo>
                    <a:pt x="987" y="8585"/>
                    <a:pt x="1037" y="8582"/>
                    <a:pt x="1089" y="8582"/>
                  </a:cubicBezTo>
                  <a:cubicBezTo>
                    <a:pt x="1193" y="8582"/>
                    <a:pt x="1301" y="8596"/>
                    <a:pt x="1366" y="8683"/>
                  </a:cubicBezTo>
                  <a:cubicBezTo>
                    <a:pt x="1438" y="8779"/>
                    <a:pt x="1546" y="8893"/>
                    <a:pt x="1663" y="8893"/>
                  </a:cubicBezTo>
                  <a:cubicBezTo>
                    <a:pt x="1704" y="8893"/>
                    <a:pt x="1747" y="8879"/>
                    <a:pt x="1789" y="8845"/>
                  </a:cubicBezTo>
                  <a:cubicBezTo>
                    <a:pt x="1858" y="8804"/>
                    <a:pt x="1988" y="8792"/>
                    <a:pt x="2113" y="8792"/>
                  </a:cubicBezTo>
                  <a:cubicBezTo>
                    <a:pt x="2280" y="8792"/>
                    <a:pt x="2439" y="8813"/>
                    <a:pt x="2439" y="8813"/>
                  </a:cubicBezTo>
                  <a:cubicBezTo>
                    <a:pt x="2439" y="8813"/>
                    <a:pt x="2634" y="8845"/>
                    <a:pt x="2569" y="9073"/>
                  </a:cubicBezTo>
                  <a:cubicBezTo>
                    <a:pt x="2475" y="9324"/>
                    <a:pt x="2411" y="9758"/>
                    <a:pt x="2612" y="9758"/>
                  </a:cubicBezTo>
                  <a:cubicBezTo>
                    <a:pt x="2619" y="9758"/>
                    <a:pt x="2627" y="9757"/>
                    <a:pt x="2634" y="9756"/>
                  </a:cubicBezTo>
                  <a:cubicBezTo>
                    <a:pt x="2829" y="9723"/>
                    <a:pt x="2927" y="8943"/>
                    <a:pt x="2927" y="8943"/>
                  </a:cubicBezTo>
                  <a:cubicBezTo>
                    <a:pt x="2927" y="8910"/>
                    <a:pt x="3220" y="8585"/>
                    <a:pt x="3220" y="8358"/>
                  </a:cubicBezTo>
                  <a:cubicBezTo>
                    <a:pt x="3220" y="8163"/>
                    <a:pt x="3090" y="8032"/>
                    <a:pt x="3090" y="8032"/>
                  </a:cubicBezTo>
                  <a:lnTo>
                    <a:pt x="3090" y="8032"/>
                  </a:lnTo>
                  <a:cubicBezTo>
                    <a:pt x="3090" y="8032"/>
                    <a:pt x="3163" y="8057"/>
                    <a:pt x="3244" y="8057"/>
                  </a:cubicBezTo>
                  <a:cubicBezTo>
                    <a:pt x="3325" y="8057"/>
                    <a:pt x="3415" y="8032"/>
                    <a:pt x="3447" y="7935"/>
                  </a:cubicBezTo>
                  <a:cubicBezTo>
                    <a:pt x="3512" y="7740"/>
                    <a:pt x="3675" y="7219"/>
                    <a:pt x="3675" y="7219"/>
                  </a:cubicBezTo>
                  <a:cubicBezTo>
                    <a:pt x="3675" y="7219"/>
                    <a:pt x="3707" y="7057"/>
                    <a:pt x="3577" y="7024"/>
                  </a:cubicBezTo>
                  <a:cubicBezTo>
                    <a:pt x="3447" y="6992"/>
                    <a:pt x="3382" y="6862"/>
                    <a:pt x="3675" y="6829"/>
                  </a:cubicBezTo>
                  <a:cubicBezTo>
                    <a:pt x="3968" y="6797"/>
                    <a:pt x="4130" y="6439"/>
                    <a:pt x="4130" y="6146"/>
                  </a:cubicBezTo>
                  <a:cubicBezTo>
                    <a:pt x="4163" y="5854"/>
                    <a:pt x="3903" y="5366"/>
                    <a:pt x="3935" y="5106"/>
                  </a:cubicBezTo>
                  <a:cubicBezTo>
                    <a:pt x="3935" y="4845"/>
                    <a:pt x="4195" y="4845"/>
                    <a:pt x="4195" y="4520"/>
                  </a:cubicBezTo>
                  <a:cubicBezTo>
                    <a:pt x="4228" y="4195"/>
                    <a:pt x="4195" y="3545"/>
                    <a:pt x="4195" y="3545"/>
                  </a:cubicBezTo>
                  <a:cubicBezTo>
                    <a:pt x="4195" y="3545"/>
                    <a:pt x="4228" y="3122"/>
                    <a:pt x="3935" y="3122"/>
                  </a:cubicBezTo>
                  <a:cubicBezTo>
                    <a:pt x="3642" y="3122"/>
                    <a:pt x="3480" y="3350"/>
                    <a:pt x="3317" y="3350"/>
                  </a:cubicBezTo>
                  <a:cubicBezTo>
                    <a:pt x="3155" y="3350"/>
                    <a:pt x="2959" y="3187"/>
                    <a:pt x="2894" y="3187"/>
                  </a:cubicBezTo>
                  <a:cubicBezTo>
                    <a:pt x="2862" y="3187"/>
                    <a:pt x="3057" y="2992"/>
                    <a:pt x="3057" y="2699"/>
                  </a:cubicBezTo>
                  <a:cubicBezTo>
                    <a:pt x="3090" y="2407"/>
                    <a:pt x="3317" y="2276"/>
                    <a:pt x="3317" y="2114"/>
                  </a:cubicBezTo>
                  <a:cubicBezTo>
                    <a:pt x="3317" y="1951"/>
                    <a:pt x="3675" y="1398"/>
                    <a:pt x="3707" y="1236"/>
                  </a:cubicBezTo>
                  <a:lnTo>
                    <a:pt x="3772" y="846"/>
                  </a:lnTo>
                  <a:cubicBezTo>
                    <a:pt x="3772" y="846"/>
                    <a:pt x="1366" y="260"/>
                    <a:pt x="748" y="0"/>
                  </a:cubicBezTo>
                  <a:close/>
                </a:path>
              </a:pathLst>
            </a:custGeom>
            <a:solidFill>
              <a:schemeClr val="accent3"/>
            </a:solidFill>
            <a:ln w="28575" cap="flat" cmpd="sng">
              <a:solidFill>
                <a:schemeClr val="accent1"/>
              </a:solidFill>
              <a:prstDash val="solid"/>
              <a:round/>
              <a:headEnd type="none" w="sm" len="sm"/>
              <a:tailEnd type="none" w="sm" len="sm"/>
            </a:ln>
            <a:effectLst>
              <a:outerShdw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51"/>
            <p:cNvSpPr/>
            <p:nvPr/>
          </p:nvSpPr>
          <p:spPr>
            <a:xfrm>
              <a:off x="4446569" y="2402790"/>
              <a:ext cx="56045" cy="68433"/>
            </a:xfrm>
            <a:custGeom>
              <a:avLst/>
              <a:gdLst/>
              <a:ahLst/>
              <a:cxnLst/>
              <a:rect l="l" t="t" r="r" b="b"/>
              <a:pathLst>
                <a:path w="3090" h="3773" extrusionOk="0">
                  <a:moveTo>
                    <a:pt x="1366" y="0"/>
                  </a:moveTo>
                  <a:lnTo>
                    <a:pt x="0" y="586"/>
                  </a:lnTo>
                  <a:cubicBezTo>
                    <a:pt x="98" y="846"/>
                    <a:pt x="911" y="3187"/>
                    <a:pt x="748" y="3252"/>
                  </a:cubicBezTo>
                  <a:cubicBezTo>
                    <a:pt x="553" y="3317"/>
                    <a:pt x="716" y="3773"/>
                    <a:pt x="716" y="3773"/>
                  </a:cubicBezTo>
                  <a:cubicBezTo>
                    <a:pt x="716" y="3773"/>
                    <a:pt x="943" y="3708"/>
                    <a:pt x="1041" y="3610"/>
                  </a:cubicBezTo>
                  <a:cubicBezTo>
                    <a:pt x="1106" y="3512"/>
                    <a:pt x="1626" y="3317"/>
                    <a:pt x="1756" y="3187"/>
                  </a:cubicBezTo>
                  <a:cubicBezTo>
                    <a:pt x="1854" y="3057"/>
                    <a:pt x="2016" y="3025"/>
                    <a:pt x="2016" y="2765"/>
                  </a:cubicBezTo>
                  <a:cubicBezTo>
                    <a:pt x="1984" y="2504"/>
                    <a:pt x="1821" y="2277"/>
                    <a:pt x="1821" y="1984"/>
                  </a:cubicBezTo>
                  <a:cubicBezTo>
                    <a:pt x="1821" y="1801"/>
                    <a:pt x="1974" y="1681"/>
                    <a:pt x="2097" y="1681"/>
                  </a:cubicBezTo>
                  <a:cubicBezTo>
                    <a:pt x="2170" y="1681"/>
                    <a:pt x="2232" y="1724"/>
                    <a:pt x="2244" y="1821"/>
                  </a:cubicBezTo>
                  <a:cubicBezTo>
                    <a:pt x="2275" y="2068"/>
                    <a:pt x="2335" y="2607"/>
                    <a:pt x="2480" y="2607"/>
                  </a:cubicBezTo>
                  <a:cubicBezTo>
                    <a:pt x="2488" y="2607"/>
                    <a:pt x="2496" y="2605"/>
                    <a:pt x="2504" y="2602"/>
                  </a:cubicBezTo>
                  <a:cubicBezTo>
                    <a:pt x="2667" y="2537"/>
                    <a:pt x="2667" y="2244"/>
                    <a:pt x="2667" y="2244"/>
                  </a:cubicBezTo>
                  <a:cubicBezTo>
                    <a:pt x="2667" y="2244"/>
                    <a:pt x="3057" y="2244"/>
                    <a:pt x="3090" y="2147"/>
                  </a:cubicBezTo>
                  <a:lnTo>
                    <a:pt x="2569" y="1204"/>
                  </a:lnTo>
                  <a:lnTo>
                    <a:pt x="1886" y="1106"/>
                  </a:lnTo>
                  <a:lnTo>
                    <a:pt x="1626" y="521"/>
                  </a:lnTo>
                  <a:lnTo>
                    <a:pt x="1366" y="0"/>
                  </a:lnTo>
                  <a:close/>
                </a:path>
              </a:pathLst>
            </a:custGeom>
            <a:solidFill>
              <a:schemeClr val="accent3"/>
            </a:solidFill>
            <a:ln w="28575" cap="flat" cmpd="sng">
              <a:solidFill>
                <a:schemeClr val="accent1"/>
              </a:solidFill>
              <a:prstDash val="solid"/>
              <a:round/>
              <a:headEnd type="none" w="sm" len="sm"/>
              <a:tailEnd type="none" w="sm" len="sm"/>
            </a:ln>
            <a:effectLst>
              <a:outerShdw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51"/>
            <p:cNvSpPr/>
            <p:nvPr/>
          </p:nvSpPr>
          <p:spPr>
            <a:xfrm>
              <a:off x="4408340" y="2323747"/>
              <a:ext cx="242662" cy="118982"/>
            </a:xfrm>
            <a:custGeom>
              <a:avLst/>
              <a:gdLst/>
              <a:ahLst/>
              <a:cxnLst/>
              <a:rect l="l" t="t" r="r" b="b"/>
              <a:pathLst>
                <a:path w="13379" h="6560" extrusionOk="0">
                  <a:moveTo>
                    <a:pt x="7935" y="1"/>
                  </a:moveTo>
                  <a:lnTo>
                    <a:pt x="7838" y="98"/>
                  </a:lnTo>
                  <a:lnTo>
                    <a:pt x="7578" y="391"/>
                  </a:lnTo>
                  <a:lnTo>
                    <a:pt x="7513" y="391"/>
                  </a:lnTo>
                  <a:lnTo>
                    <a:pt x="7220" y="456"/>
                  </a:lnTo>
                  <a:lnTo>
                    <a:pt x="7057" y="944"/>
                  </a:lnTo>
                  <a:lnTo>
                    <a:pt x="0" y="2472"/>
                  </a:lnTo>
                  <a:cubicBezTo>
                    <a:pt x="0" y="2472"/>
                    <a:pt x="131" y="2667"/>
                    <a:pt x="131" y="3545"/>
                  </a:cubicBezTo>
                  <a:cubicBezTo>
                    <a:pt x="131" y="4423"/>
                    <a:pt x="163" y="6244"/>
                    <a:pt x="163" y="6244"/>
                  </a:cubicBezTo>
                  <a:lnTo>
                    <a:pt x="2537" y="5692"/>
                  </a:lnTo>
                  <a:cubicBezTo>
                    <a:pt x="2537" y="5724"/>
                    <a:pt x="2537" y="5757"/>
                    <a:pt x="2570" y="5789"/>
                  </a:cubicBezTo>
                  <a:cubicBezTo>
                    <a:pt x="2586" y="5805"/>
                    <a:pt x="2618" y="5814"/>
                    <a:pt x="2655" y="5814"/>
                  </a:cubicBezTo>
                  <a:cubicBezTo>
                    <a:pt x="2691" y="5814"/>
                    <a:pt x="2732" y="5805"/>
                    <a:pt x="2765" y="5789"/>
                  </a:cubicBezTo>
                  <a:cubicBezTo>
                    <a:pt x="2797" y="5724"/>
                    <a:pt x="2830" y="5627"/>
                    <a:pt x="2830" y="5627"/>
                  </a:cubicBezTo>
                  <a:lnTo>
                    <a:pt x="6309" y="4911"/>
                  </a:lnTo>
                  <a:lnTo>
                    <a:pt x="7675" y="4391"/>
                  </a:lnTo>
                  <a:lnTo>
                    <a:pt x="7935" y="4879"/>
                  </a:lnTo>
                  <a:lnTo>
                    <a:pt x="8195" y="5464"/>
                  </a:lnTo>
                  <a:lnTo>
                    <a:pt x="8878" y="5562"/>
                  </a:lnTo>
                  <a:lnTo>
                    <a:pt x="9399" y="6505"/>
                  </a:lnTo>
                  <a:cubicBezTo>
                    <a:pt x="9399" y="6505"/>
                    <a:pt x="9472" y="6560"/>
                    <a:pt x="9591" y="6560"/>
                  </a:cubicBezTo>
                  <a:cubicBezTo>
                    <a:pt x="9630" y="6560"/>
                    <a:pt x="9675" y="6553"/>
                    <a:pt x="9724" y="6537"/>
                  </a:cubicBezTo>
                  <a:cubicBezTo>
                    <a:pt x="9886" y="6440"/>
                    <a:pt x="9919" y="6277"/>
                    <a:pt x="9919" y="6179"/>
                  </a:cubicBezTo>
                  <a:cubicBezTo>
                    <a:pt x="9919" y="6082"/>
                    <a:pt x="10049" y="5952"/>
                    <a:pt x="10147" y="5919"/>
                  </a:cubicBezTo>
                  <a:cubicBezTo>
                    <a:pt x="10212" y="5887"/>
                    <a:pt x="10342" y="5594"/>
                    <a:pt x="10342" y="5594"/>
                  </a:cubicBezTo>
                  <a:cubicBezTo>
                    <a:pt x="10342" y="5594"/>
                    <a:pt x="10472" y="5106"/>
                    <a:pt x="10667" y="5106"/>
                  </a:cubicBezTo>
                  <a:cubicBezTo>
                    <a:pt x="10862" y="5106"/>
                    <a:pt x="10830" y="5236"/>
                    <a:pt x="10830" y="5431"/>
                  </a:cubicBezTo>
                  <a:cubicBezTo>
                    <a:pt x="10830" y="5578"/>
                    <a:pt x="10882" y="5934"/>
                    <a:pt x="11058" y="5934"/>
                  </a:cubicBezTo>
                  <a:cubicBezTo>
                    <a:pt x="11078" y="5934"/>
                    <a:pt x="11099" y="5929"/>
                    <a:pt x="11122" y="5919"/>
                  </a:cubicBezTo>
                  <a:cubicBezTo>
                    <a:pt x="11350" y="5822"/>
                    <a:pt x="11642" y="5594"/>
                    <a:pt x="11870" y="5366"/>
                  </a:cubicBezTo>
                  <a:cubicBezTo>
                    <a:pt x="12098" y="5171"/>
                    <a:pt x="12228" y="5171"/>
                    <a:pt x="12325" y="5106"/>
                  </a:cubicBezTo>
                  <a:cubicBezTo>
                    <a:pt x="12396" y="5036"/>
                    <a:pt x="12689" y="4845"/>
                    <a:pt x="12870" y="4845"/>
                  </a:cubicBezTo>
                  <a:cubicBezTo>
                    <a:pt x="12938" y="4845"/>
                    <a:pt x="12990" y="4872"/>
                    <a:pt x="13008" y="4944"/>
                  </a:cubicBezTo>
                  <a:cubicBezTo>
                    <a:pt x="13061" y="5101"/>
                    <a:pt x="13180" y="5193"/>
                    <a:pt x="13263" y="5193"/>
                  </a:cubicBezTo>
                  <a:cubicBezTo>
                    <a:pt x="13334" y="5193"/>
                    <a:pt x="13378" y="5126"/>
                    <a:pt x="13334" y="4976"/>
                  </a:cubicBezTo>
                  <a:cubicBezTo>
                    <a:pt x="13268" y="4619"/>
                    <a:pt x="13106" y="4358"/>
                    <a:pt x="13041" y="4066"/>
                  </a:cubicBezTo>
                  <a:cubicBezTo>
                    <a:pt x="12943" y="3740"/>
                    <a:pt x="12878" y="3480"/>
                    <a:pt x="12586" y="3285"/>
                  </a:cubicBezTo>
                  <a:cubicBezTo>
                    <a:pt x="12361" y="3088"/>
                    <a:pt x="12087" y="2843"/>
                    <a:pt x="11870" y="2843"/>
                  </a:cubicBezTo>
                  <a:cubicBezTo>
                    <a:pt x="11836" y="2843"/>
                    <a:pt x="11803" y="2849"/>
                    <a:pt x="11773" y="2862"/>
                  </a:cubicBezTo>
                  <a:cubicBezTo>
                    <a:pt x="11556" y="2986"/>
                    <a:pt x="11604" y="3287"/>
                    <a:pt x="11835" y="3287"/>
                  </a:cubicBezTo>
                  <a:cubicBezTo>
                    <a:pt x="11846" y="3287"/>
                    <a:pt x="11858" y="3287"/>
                    <a:pt x="11870" y="3285"/>
                  </a:cubicBezTo>
                  <a:cubicBezTo>
                    <a:pt x="11940" y="3268"/>
                    <a:pt x="12005" y="3260"/>
                    <a:pt x="12063" y="3260"/>
                  </a:cubicBezTo>
                  <a:cubicBezTo>
                    <a:pt x="12223" y="3260"/>
                    <a:pt x="12334" y="3320"/>
                    <a:pt x="12358" y="3415"/>
                  </a:cubicBezTo>
                  <a:cubicBezTo>
                    <a:pt x="12358" y="3545"/>
                    <a:pt x="12423" y="3643"/>
                    <a:pt x="12423" y="3643"/>
                  </a:cubicBezTo>
                  <a:cubicBezTo>
                    <a:pt x="12423" y="3643"/>
                    <a:pt x="12683" y="3773"/>
                    <a:pt x="12716" y="4001"/>
                  </a:cubicBezTo>
                  <a:cubicBezTo>
                    <a:pt x="12748" y="4228"/>
                    <a:pt x="12781" y="4423"/>
                    <a:pt x="12618" y="4456"/>
                  </a:cubicBezTo>
                  <a:cubicBezTo>
                    <a:pt x="12423" y="4488"/>
                    <a:pt x="12293" y="4488"/>
                    <a:pt x="12195" y="4619"/>
                  </a:cubicBezTo>
                  <a:cubicBezTo>
                    <a:pt x="12065" y="4749"/>
                    <a:pt x="12033" y="4879"/>
                    <a:pt x="11708" y="4879"/>
                  </a:cubicBezTo>
                  <a:cubicBezTo>
                    <a:pt x="11382" y="4879"/>
                    <a:pt x="11057" y="4716"/>
                    <a:pt x="10927" y="4456"/>
                  </a:cubicBezTo>
                  <a:cubicBezTo>
                    <a:pt x="10820" y="4242"/>
                    <a:pt x="10779" y="4073"/>
                    <a:pt x="10624" y="4073"/>
                  </a:cubicBezTo>
                  <a:cubicBezTo>
                    <a:pt x="10590" y="4073"/>
                    <a:pt x="10551" y="4081"/>
                    <a:pt x="10504" y="4098"/>
                  </a:cubicBezTo>
                  <a:cubicBezTo>
                    <a:pt x="10483" y="4104"/>
                    <a:pt x="10463" y="4106"/>
                    <a:pt x="10444" y="4106"/>
                  </a:cubicBezTo>
                  <a:cubicBezTo>
                    <a:pt x="10235" y="4106"/>
                    <a:pt x="10190" y="3800"/>
                    <a:pt x="10309" y="3740"/>
                  </a:cubicBezTo>
                  <a:cubicBezTo>
                    <a:pt x="10439" y="3675"/>
                    <a:pt x="10439" y="3610"/>
                    <a:pt x="10342" y="3448"/>
                  </a:cubicBezTo>
                  <a:cubicBezTo>
                    <a:pt x="10212" y="3318"/>
                    <a:pt x="10017" y="3253"/>
                    <a:pt x="9919" y="3188"/>
                  </a:cubicBezTo>
                  <a:cubicBezTo>
                    <a:pt x="9854" y="3090"/>
                    <a:pt x="9919" y="2993"/>
                    <a:pt x="9724" y="2895"/>
                  </a:cubicBezTo>
                  <a:cubicBezTo>
                    <a:pt x="9615" y="2808"/>
                    <a:pt x="9377" y="2794"/>
                    <a:pt x="9230" y="2794"/>
                  </a:cubicBezTo>
                  <a:cubicBezTo>
                    <a:pt x="9157" y="2794"/>
                    <a:pt x="9106" y="2797"/>
                    <a:pt x="9106" y="2797"/>
                  </a:cubicBezTo>
                  <a:cubicBezTo>
                    <a:pt x="9106" y="2797"/>
                    <a:pt x="9138" y="2993"/>
                    <a:pt x="8976" y="2993"/>
                  </a:cubicBezTo>
                  <a:cubicBezTo>
                    <a:pt x="8969" y="2994"/>
                    <a:pt x="8961" y="2995"/>
                    <a:pt x="8953" y="2995"/>
                  </a:cubicBezTo>
                  <a:cubicBezTo>
                    <a:pt x="8797" y="2995"/>
                    <a:pt x="8361" y="2724"/>
                    <a:pt x="8423" y="2570"/>
                  </a:cubicBezTo>
                  <a:cubicBezTo>
                    <a:pt x="8521" y="2375"/>
                    <a:pt x="8586" y="2212"/>
                    <a:pt x="8553" y="2082"/>
                  </a:cubicBezTo>
                  <a:cubicBezTo>
                    <a:pt x="8553" y="1952"/>
                    <a:pt x="8976" y="1887"/>
                    <a:pt x="8943" y="1724"/>
                  </a:cubicBezTo>
                  <a:cubicBezTo>
                    <a:pt x="8911" y="1562"/>
                    <a:pt x="8846" y="1529"/>
                    <a:pt x="8878" y="1432"/>
                  </a:cubicBezTo>
                  <a:cubicBezTo>
                    <a:pt x="8911" y="1334"/>
                    <a:pt x="9301" y="1171"/>
                    <a:pt x="9269" y="1041"/>
                  </a:cubicBezTo>
                  <a:cubicBezTo>
                    <a:pt x="9236" y="879"/>
                    <a:pt x="8943" y="814"/>
                    <a:pt x="8846" y="716"/>
                  </a:cubicBezTo>
                  <a:cubicBezTo>
                    <a:pt x="8716" y="651"/>
                    <a:pt x="8618" y="228"/>
                    <a:pt x="8456" y="131"/>
                  </a:cubicBezTo>
                  <a:cubicBezTo>
                    <a:pt x="8456" y="131"/>
                    <a:pt x="8456" y="98"/>
                    <a:pt x="8488" y="66"/>
                  </a:cubicBezTo>
                  <a:lnTo>
                    <a:pt x="7935" y="1"/>
                  </a:lnTo>
                  <a:close/>
                </a:path>
              </a:pathLst>
            </a:custGeom>
            <a:solidFill>
              <a:schemeClr val="accent3"/>
            </a:solidFill>
            <a:ln w="28575" cap="flat" cmpd="sng">
              <a:solidFill>
                <a:schemeClr val="accent1"/>
              </a:solidFill>
              <a:prstDash val="solid"/>
              <a:round/>
              <a:headEnd type="none" w="sm" len="sm"/>
              <a:tailEnd type="none" w="sm" len="sm"/>
            </a:ln>
            <a:effectLst>
              <a:outerShdw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51"/>
            <p:cNvSpPr/>
            <p:nvPr/>
          </p:nvSpPr>
          <p:spPr>
            <a:xfrm>
              <a:off x="4411296" y="2413401"/>
              <a:ext cx="127996" cy="115046"/>
            </a:xfrm>
            <a:custGeom>
              <a:avLst/>
              <a:gdLst/>
              <a:ahLst/>
              <a:cxnLst/>
              <a:rect l="l" t="t" r="r" b="b"/>
              <a:pathLst>
                <a:path w="7057" h="6343" extrusionOk="0">
                  <a:moveTo>
                    <a:pt x="6146" y="1"/>
                  </a:moveTo>
                  <a:lnTo>
                    <a:pt x="2667" y="684"/>
                  </a:lnTo>
                  <a:cubicBezTo>
                    <a:pt x="2634" y="749"/>
                    <a:pt x="2602" y="814"/>
                    <a:pt x="2569" y="846"/>
                  </a:cubicBezTo>
                  <a:cubicBezTo>
                    <a:pt x="2550" y="884"/>
                    <a:pt x="2521" y="921"/>
                    <a:pt x="2487" y="921"/>
                  </a:cubicBezTo>
                  <a:cubicBezTo>
                    <a:pt x="2461" y="921"/>
                    <a:pt x="2434" y="901"/>
                    <a:pt x="2407" y="846"/>
                  </a:cubicBezTo>
                  <a:cubicBezTo>
                    <a:pt x="2341" y="814"/>
                    <a:pt x="2309" y="781"/>
                    <a:pt x="2309" y="781"/>
                  </a:cubicBezTo>
                  <a:lnTo>
                    <a:pt x="0" y="1301"/>
                  </a:lnTo>
                  <a:cubicBezTo>
                    <a:pt x="0" y="1301"/>
                    <a:pt x="163" y="1952"/>
                    <a:pt x="163" y="2472"/>
                  </a:cubicBezTo>
                  <a:cubicBezTo>
                    <a:pt x="163" y="2927"/>
                    <a:pt x="358" y="3415"/>
                    <a:pt x="455" y="3968"/>
                  </a:cubicBezTo>
                  <a:cubicBezTo>
                    <a:pt x="650" y="4553"/>
                    <a:pt x="846" y="5204"/>
                    <a:pt x="846" y="5204"/>
                  </a:cubicBezTo>
                  <a:lnTo>
                    <a:pt x="423" y="5854"/>
                  </a:lnTo>
                  <a:lnTo>
                    <a:pt x="683" y="6342"/>
                  </a:lnTo>
                  <a:cubicBezTo>
                    <a:pt x="683" y="6342"/>
                    <a:pt x="846" y="6309"/>
                    <a:pt x="1041" y="6277"/>
                  </a:cubicBezTo>
                  <a:cubicBezTo>
                    <a:pt x="1236" y="6244"/>
                    <a:pt x="1431" y="6049"/>
                    <a:pt x="1496" y="5887"/>
                  </a:cubicBezTo>
                  <a:cubicBezTo>
                    <a:pt x="1561" y="5757"/>
                    <a:pt x="1886" y="5594"/>
                    <a:pt x="1919" y="5594"/>
                  </a:cubicBezTo>
                  <a:cubicBezTo>
                    <a:pt x="1919" y="5594"/>
                    <a:pt x="2211" y="5366"/>
                    <a:pt x="2211" y="5366"/>
                  </a:cubicBezTo>
                  <a:lnTo>
                    <a:pt x="2439" y="5366"/>
                  </a:lnTo>
                  <a:cubicBezTo>
                    <a:pt x="2472" y="5366"/>
                    <a:pt x="2569" y="5204"/>
                    <a:pt x="2732" y="5041"/>
                  </a:cubicBezTo>
                  <a:cubicBezTo>
                    <a:pt x="2894" y="4911"/>
                    <a:pt x="2927" y="4716"/>
                    <a:pt x="2959" y="4586"/>
                  </a:cubicBezTo>
                  <a:cubicBezTo>
                    <a:pt x="2997" y="4510"/>
                    <a:pt x="3047" y="4478"/>
                    <a:pt x="3088" y="4478"/>
                  </a:cubicBezTo>
                  <a:cubicBezTo>
                    <a:pt x="3116" y="4478"/>
                    <a:pt x="3141" y="4494"/>
                    <a:pt x="3154" y="4521"/>
                  </a:cubicBezTo>
                  <a:cubicBezTo>
                    <a:pt x="3184" y="4550"/>
                    <a:pt x="3213" y="4566"/>
                    <a:pt x="3254" y="4566"/>
                  </a:cubicBezTo>
                  <a:cubicBezTo>
                    <a:pt x="3304" y="4566"/>
                    <a:pt x="3372" y="4542"/>
                    <a:pt x="3480" y="4488"/>
                  </a:cubicBezTo>
                  <a:cubicBezTo>
                    <a:pt x="3675" y="4391"/>
                    <a:pt x="4000" y="4326"/>
                    <a:pt x="4032" y="4326"/>
                  </a:cubicBezTo>
                  <a:cubicBezTo>
                    <a:pt x="4032" y="4293"/>
                    <a:pt x="4390" y="4261"/>
                    <a:pt x="4423" y="4261"/>
                  </a:cubicBezTo>
                  <a:cubicBezTo>
                    <a:pt x="4423" y="4261"/>
                    <a:pt x="4683" y="4131"/>
                    <a:pt x="4683" y="4131"/>
                  </a:cubicBezTo>
                  <a:lnTo>
                    <a:pt x="4943" y="4098"/>
                  </a:lnTo>
                  <a:lnTo>
                    <a:pt x="5073" y="3871"/>
                  </a:lnTo>
                  <a:lnTo>
                    <a:pt x="5366" y="3936"/>
                  </a:lnTo>
                  <a:lnTo>
                    <a:pt x="5658" y="3675"/>
                  </a:lnTo>
                  <a:lnTo>
                    <a:pt x="5886" y="3610"/>
                  </a:lnTo>
                  <a:lnTo>
                    <a:pt x="6276" y="3545"/>
                  </a:lnTo>
                  <a:cubicBezTo>
                    <a:pt x="6276" y="3545"/>
                    <a:pt x="6537" y="3350"/>
                    <a:pt x="6537" y="3350"/>
                  </a:cubicBezTo>
                  <a:cubicBezTo>
                    <a:pt x="6569" y="3350"/>
                    <a:pt x="6894" y="3188"/>
                    <a:pt x="6894" y="3188"/>
                  </a:cubicBezTo>
                  <a:cubicBezTo>
                    <a:pt x="6894" y="3188"/>
                    <a:pt x="6699" y="2732"/>
                    <a:pt x="6894" y="2667"/>
                  </a:cubicBezTo>
                  <a:cubicBezTo>
                    <a:pt x="7057" y="2635"/>
                    <a:pt x="6244" y="261"/>
                    <a:pt x="6146" y="1"/>
                  </a:cubicBezTo>
                  <a:close/>
                </a:path>
              </a:pathLst>
            </a:custGeom>
            <a:solidFill>
              <a:schemeClr val="accent3"/>
            </a:solidFill>
            <a:ln w="28575" cap="flat" cmpd="sng">
              <a:solidFill>
                <a:schemeClr val="accent1"/>
              </a:solidFill>
              <a:prstDash val="solid"/>
              <a:round/>
              <a:headEnd type="none" w="sm" len="sm"/>
              <a:tailEnd type="none" w="sm" len="sm"/>
            </a:ln>
            <a:effectLst>
              <a:outerShdw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51"/>
            <p:cNvSpPr/>
            <p:nvPr/>
          </p:nvSpPr>
          <p:spPr>
            <a:xfrm>
              <a:off x="3905223" y="2701823"/>
              <a:ext cx="290200" cy="224524"/>
            </a:xfrm>
            <a:custGeom>
              <a:avLst/>
              <a:gdLst/>
              <a:ahLst/>
              <a:cxnLst/>
              <a:rect l="l" t="t" r="r" b="b"/>
              <a:pathLst>
                <a:path w="16000" h="12379" extrusionOk="0">
                  <a:moveTo>
                    <a:pt x="5496" y="1"/>
                  </a:moveTo>
                  <a:cubicBezTo>
                    <a:pt x="5431" y="1"/>
                    <a:pt x="5366" y="33"/>
                    <a:pt x="5333" y="33"/>
                  </a:cubicBezTo>
                  <a:cubicBezTo>
                    <a:pt x="5236" y="98"/>
                    <a:pt x="5138" y="163"/>
                    <a:pt x="5008" y="261"/>
                  </a:cubicBezTo>
                  <a:cubicBezTo>
                    <a:pt x="4846" y="456"/>
                    <a:pt x="4781" y="684"/>
                    <a:pt x="4716" y="1009"/>
                  </a:cubicBezTo>
                  <a:cubicBezTo>
                    <a:pt x="4651" y="1367"/>
                    <a:pt x="4455" y="1367"/>
                    <a:pt x="4358" y="1432"/>
                  </a:cubicBezTo>
                  <a:cubicBezTo>
                    <a:pt x="4325" y="1432"/>
                    <a:pt x="4325" y="1432"/>
                    <a:pt x="4293" y="1464"/>
                  </a:cubicBezTo>
                  <a:cubicBezTo>
                    <a:pt x="4260" y="1529"/>
                    <a:pt x="4195" y="1627"/>
                    <a:pt x="4195" y="1822"/>
                  </a:cubicBezTo>
                  <a:cubicBezTo>
                    <a:pt x="4163" y="1854"/>
                    <a:pt x="4163" y="1919"/>
                    <a:pt x="4130" y="1952"/>
                  </a:cubicBezTo>
                  <a:cubicBezTo>
                    <a:pt x="4130" y="1984"/>
                    <a:pt x="4130" y="2017"/>
                    <a:pt x="4130" y="2017"/>
                  </a:cubicBezTo>
                  <a:cubicBezTo>
                    <a:pt x="4130" y="2017"/>
                    <a:pt x="4098" y="2049"/>
                    <a:pt x="4098" y="2049"/>
                  </a:cubicBezTo>
                  <a:cubicBezTo>
                    <a:pt x="4098" y="2049"/>
                    <a:pt x="4098" y="2082"/>
                    <a:pt x="4098" y="2082"/>
                  </a:cubicBezTo>
                  <a:cubicBezTo>
                    <a:pt x="4033" y="2212"/>
                    <a:pt x="3968" y="2310"/>
                    <a:pt x="3870" y="2407"/>
                  </a:cubicBezTo>
                  <a:cubicBezTo>
                    <a:pt x="3805" y="2505"/>
                    <a:pt x="3707" y="2602"/>
                    <a:pt x="3642" y="2667"/>
                  </a:cubicBezTo>
                  <a:cubicBezTo>
                    <a:pt x="3512" y="2830"/>
                    <a:pt x="3285" y="2960"/>
                    <a:pt x="3155" y="3058"/>
                  </a:cubicBezTo>
                  <a:cubicBezTo>
                    <a:pt x="3155" y="3090"/>
                    <a:pt x="3155" y="3090"/>
                    <a:pt x="3122" y="3123"/>
                  </a:cubicBezTo>
                  <a:cubicBezTo>
                    <a:pt x="3122" y="3123"/>
                    <a:pt x="3090" y="3155"/>
                    <a:pt x="3122" y="3155"/>
                  </a:cubicBezTo>
                  <a:cubicBezTo>
                    <a:pt x="3122" y="3220"/>
                    <a:pt x="2894" y="3253"/>
                    <a:pt x="2699" y="3285"/>
                  </a:cubicBezTo>
                  <a:cubicBezTo>
                    <a:pt x="2179" y="3448"/>
                    <a:pt x="2439" y="3903"/>
                    <a:pt x="2374" y="4196"/>
                  </a:cubicBezTo>
                  <a:cubicBezTo>
                    <a:pt x="2342" y="4456"/>
                    <a:pt x="2407" y="4781"/>
                    <a:pt x="2179" y="4846"/>
                  </a:cubicBezTo>
                  <a:cubicBezTo>
                    <a:pt x="2114" y="4879"/>
                    <a:pt x="2081" y="4879"/>
                    <a:pt x="2016" y="4879"/>
                  </a:cubicBezTo>
                  <a:cubicBezTo>
                    <a:pt x="1984" y="4846"/>
                    <a:pt x="1984" y="4846"/>
                    <a:pt x="1984" y="4846"/>
                  </a:cubicBezTo>
                  <a:lnTo>
                    <a:pt x="1886" y="4846"/>
                  </a:lnTo>
                  <a:cubicBezTo>
                    <a:pt x="1785" y="4821"/>
                    <a:pt x="1691" y="4808"/>
                    <a:pt x="1607" y="4808"/>
                  </a:cubicBezTo>
                  <a:cubicBezTo>
                    <a:pt x="1254" y="4808"/>
                    <a:pt x="1053" y="5031"/>
                    <a:pt x="1106" y="5529"/>
                  </a:cubicBezTo>
                  <a:cubicBezTo>
                    <a:pt x="1138" y="5822"/>
                    <a:pt x="1106" y="5952"/>
                    <a:pt x="1041" y="6049"/>
                  </a:cubicBezTo>
                  <a:cubicBezTo>
                    <a:pt x="1008" y="6114"/>
                    <a:pt x="976" y="6179"/>
                    <a:pt x="911" y="6212"/>
                  </a:cubicBezTo>
                  <a:cubicBezTo>
                    <a:pt x="878" y="6212"/>
                    <a:pt x="878" y="6212"/>
                    <a:pt x="846" y="6245"/>
                  </a:cubicBezTo>
                  <a:cubicBezTo>
                    <a:pt x="813" y="6277"/>
                    <a:pt x="748" y="6342"/>
                    <a:pt x="683" y="6375"/>
                  </a:cubicBezTo>
                  <a:cubicBezTo>
                    <a:pt x="455" y="6635"/>
                    <a:pt x="260" y="7090"/>
                    <a:pt x="488" y="7675"/>
                  </a:cubicBezTo>
                  <a:lnTo>
                    <a:pt x="260" y="7740"/>
                  </a:lnTo>
                  <a:cubicBezTo>
                    <a:pt x="163" y="7870"/>
                    <a:pt x="0" y="8228"/>
                    <a:pt x="0" y="8651"/>
                  </a:cubicBezTo>
                  <a:cubicBezTo>
                    <a:pt x="0" y="9171"/>
                    <a:pt x="260" y="9822"/>
                    <a:pt x="260" y="9822"/>
                  </a:cubicBezTo>
                  <a:cubicBezTo>
                    <a:pt x="260" y="9822"/>
                    <a:pt x="285" y="9816"/>
                    <a:pt x="320" y="9816"/>
                  </a:cubicBezTo>
                  <a:cubicBezTo>
                    <a:pt x="399" y="9816"/>
                    <a:pt x="531" y="9847"/>
                    <a:pt x="553" y="10049"/>
                  </a:cubicBezTo>
                  <a:cubicBezTo>
                    <a:pt x="586" y="10342"/>
                    <a:pt x="521" y="10407"/>
                    <a:pt x="846" y="10407"/>
                  </a:cubicBezTo>
                  <a:cubicBezTo>
                    <a:pt x="1171" y="10407"/>
                    <a:pt x="1203" y="10830"/>
                    <a:pt x="1203" y="10830"/>
                  </a:cubicBezTo>
                  <a:cubicBezTo>
                    <a:pt x="1691" y="10830"/>
                    <a:pt x="2016" y="11513"/>
                    <a:pt x="2244" y="11773"/>
                  </a:cubicBezTo>
                  <a:cubicBezTo>
                    <a:pt x="2404" y="11955"/>
                    <a:pt x="2836" y="12378"/>
                    <a:pt x="3147" y="12378"/>
                  </a:cubicBezTo>
                  <a:cubicBezTo>
                    <a:pt x="3279" y="12378"/>
                    <a:pt x="3389" y="12302"/>
                    <a:pt x="3447" y="12098"/>
                  </a:cubicBezTo>
                  <a:cubicBezTo>
                    <a:pt x="3675" y="11415"/>
                    <a:pt x="4390" y="10765"/>
                    <a:pt x="4390" y="10765"/>
                  </a:cubicBezTo>
                  <a:cubicBezTo>
                    <a:pt x="4616" y="11170"/>
                    <a:pt x="5028" y="11232"/>
                    <a:pt x="5260" y="11232"/>
                  </a:cubicBezTo>
                  <a:cubicBezTo>
                    <a:pt x="5363" y="11232"/>
                    <a:pt x="5431" y="11220"/>
                    <a:pt x="5431" y="11220"/>
                  </a:cubicBezTo>
                  <a:cubicBezTo>
                    <a:pt x="5398" y="10960"/>
                    <a:pt x="5756" y="10700"/>
                    <a:pt x="5756" y="10700"/>
                  </a:cubicBezTo>
                  <a:cubicBezTo>
                    <a:pt x="5756" y="10700"/>
                    <a:pt x="6016" y="10635"/>
                    <a:pt x="6699" y="10635"/>
                  </a:cubicBezTo>
                  <a:cubicBezTo>
                    <a:pt x="7382" y="10635"/>
                    <a:pt x="7415" y="10212"/>
                    <a:pt x="7512" y="9399"/>
                  </a:cubicBezTo>
                  <a:cubicBezTo>
                    <a:pt x="7610" y="8586"/>
                    <a:pt x="8358" y="7805"/>
                    <a:pt x="9008" y="7805"/>
                  </a:cubicBezTo>
                  <a:cubicBezTo>
                    <a:pt x="9659" y="7805"/>
                    <a:pt x="10081" y="7350"/>
                    <a:pt x="9821" y="6602"/>
                  </a:cubicBezTo>
                  <a:cubicBezTo>
                    <a:pt x="9692" y="6180"/>
                    <a:pt x="9834" y="6027"/>
                    <a:pt x="10081" y="6027"/>
                  </a:cubicBezTo>
                  <a:cubicBezTo>
                    <a:pt x="10271" y="6027"/>
                    <a:pt x="10524" y="6117"/>
                    <a:pt x="10764" y="6245"/>
                  </a:cubicBezTo>
                  <a:cubicBezTo>
                    <a:pt x="10869" y="6304"/>
                    <a:pt x="10992" y="6330"/>
                    <a:pt x="11120" y="6330"/>
                  </a:cubicBezTo>
                  <a:cubicBezTo>
                    <a:pt x="11627" y="6330"/>
                    <a:pt x="12228" y="5925"/>
                    <a:pt x="12228" y="5562"/>
                  </a:cubicBezTo>
                  <a:cubicBezTo>
                    <a:pt x="12228" y="5074"/>
                    <a:pt x="12683" y="4521"/>
                    <a:pt x="13073" y="4391"/>
                  </a:cubicBezTo>
                  <a:cubicBezTo>
                    <a:pt x="13463" y="4261"/>
                    <a:pt x="13658" y="3513"/>
                    <a:pt x="13691" y="3253"/>
                  </a:cubicBezTo>
                  <a:cubicBezTo>
                    <a:pt x="13724" y="2993"/>
                    <a:pt x="13984" y="2635"/>
                    <a:pt x="14504" y="2570"/>
                  </a:cubicBezTo>
                  <a:cubicBezTo>
                    <a:pt x="15024" y="2505"/>
                    <a:pt x="15089" y="2440"/>
                    <a:pt x="15317" y="2049"/>
                  </a:cubicBezTo>
                  <a:cubicBezTo>
                    <a:pt x="15512" y="1627"/>
                    <a:pt x="16000" y="1237"/>
                    <a:pt x="16000" y="1237"/>
                  </a:cubicBezTo>
                  <a:cubicBezTo>
                    <a:pt x="15902" y="1237"/>
                    <a:pt x="15837" y="1171"/>
                    <a:pt x="15772" y="1009"/>
                  </a:cubicBezTo>
                  <a:cubicBezTo>
                    <a:pt x="15642" y="781"/>
                    <a:pt x="15577" y="391"/>
                    <a:pt x="15512" y="228"/>
                  </a:cubicBezTo>
                  <a:cubicBezTo>
                    <a:pt x="15382" y="82"/>
                    <a:pt x="15130" y="25"/>
                    <a:pt x="14886" y="25"/>
                  </a:cubicBezTo>
                  <a:cubicBezTo>
                    <a:pt x="14642" y="25"/>
                    <a:pt x="14406" y="82"/>
                    <a:pt x="14309" y="163"/>
                  </a:cubicBezTo>
                  <a:cubicBezTo>
                    <a:pt x="14195" y="277"/>
                    <a:pt x="13992" y="302"/>
                    <a:pt x="13728" y="302"/>
                  </a:cubicBezTo>
                  <a:cubicBezTo>
                    <a:pt x="13529" y="302"/>
                    <a:pt x="13297" y="288"/>
                    <a:pt x="13042" y="288"/>
                  </a:cubicBezTo>
                  <a:cubicBezTo>
                    <a:pt x="12957" y="288"/>
                    <a:pt x="12870" y="289"/>
                    <a:pt x="12780" y="293"/>
                  </a:cubicBezTo>
                  <a:cubicBezTo>
                    <a:pt x="12455" y="293"/>
                    <a:pt x="11935" y="781"/>
                    <a:pt x="11480" y="1302"/>
                  </a:cubicBezTo>
                  <a:cubicBezTo>
                    <a:pt x="11057" y="1822"/>
                    <a:pt x="10667" y="2407"/>
                    <a:pt x="10537" y="2700"/>
                  </a:cubicBezTo>
                  <a:cubicBezTo>
                    <a:pt x="10504" y="2765"/>
                    <a:pt x="10504" y="2797"/>
                    <a:pt x="10504" y="2830"/>
                  </a:cubicBezTo>
                  <a:cubicBezTo>
                    <a:pt x="10472" y="3220"/>
                    <a:pt x="9886" y="3253"/>
                    <a:pt x="9886" y="3253"/>
                  </a:cubicBezTo>
                  <a:lnTo>
                    <a:pt x="9496" y="163"/>
                  </a:lnTo>
                  <a:lnTo>
                    <a:pt x="5626" y="781"/>
                  </a:lnTo>
                  <a:lnTo>
                    <a:pt x="5496" y="1"/>
                  </a:lnTo>
                  <a:close/>
                </a:path>
              </a:pathLst>
            </a:custGeom>
            <a:solidFill>
              <a:schemeClr val="accent3"/>
            </a:solidFill>
            <a:ln w="28575" cap="flat" cmpd="sng">
              <a:solidFill>
                <a:schemeClr val="accent1"/>
              </a:solidFill>
              <a:prstDash val="solid"/>
              <a:round/>
              <a:headEnd type="none" w="sm" len="sm"/>
              <a:tailEnd type="none" w="sm" len="sm"/>
            </a:ln>
            <a:effectLst>
              <a:outerShdw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51"/>
            <p:cNvSpPr/>
            <p:nvPr/>
          </p:nvSpPr>
          <p:spPr>
            <a:xfrm>
              <a:off x="3711170" y="2529608"/>
              <a:ext cx="293755" cy="312273"/>
            </a:xfrm>
            <a:custGeom>
              <a:avLst/>
              <a:gdLst/>
              <a:ahLst/>
              <a:cxnLst/>
              <a:rect l="l" t="t" r="r" b="b"/>
              <a:pathLst>
                <a:path w="16196" h="17217" extrusionOk="0">
                  <a:moveTo>
                    <a:pt x="14341" y="0"/>
                  </a:moveTo>
                  <a:cubicBezTo>
                    <a:pt x="14081" y="0"/>
                    <a:pt x="13659" y="98"/>
                    <a:pt x="13333" y="423"/>
                  </a:cubicBezTo>
                  <a:cubicBezTo>
                    <a:pt x="13041" y="748"/>
                    <a:pt x="12846" y="1138"/>
                    <a:pt x="12488" y="1236"/>
                  </a:cubicBezTo>
                  <a:cubicBezTo>
                    <a:pt x="12163" y="1333"/>
                    <a:pt x="11837" y="1431"/>
                    <a:pt x="11512" y="1756"/>
                  </a:cubicBezTo>
                  <a:cubicBezTo>
                    <a:pt x="11268" y="1976"/>
                    <a:pt x="10970" y="2195"/>
                    <a:pt x="10726" y="2195"/>
                  </a:cubicBezTo>
                  <a:cubicBezTo>
                    <a:pt x="10644" y="2195"/>
                    <a:pt x="10569" y="2171"/>
                    <a:pt x="10504" y="2114"/>
                  </a:cubicBezTo>
                  <a:cubicBezTo>
                    <a:pt x="10374" y="2016"/>
                    <a:pt x="10220" y="1959"/>
                    <a:pt x="10069" y="1959"/>
                  </a:cubicBezTo>
                  <a:cubicBezTo>
                    <a:pt x="9919" y="1959"/>
                    <a:pt x="9772" y="2016"/>
                    <a:pt x="9659" y="2146"/>
                  </a:cubicBezTo>
                  <a:cubicBezTo>
                    <a:pt x="9463" y="2407"/>
                    <a:pt x="9268" y="2537"/>
                    <a:pt x="9008" y="2537"/>
                  </a:cubicBezTo>
                  <a:cubicBezTo>
                    <a:pt x="8716" y="2537"/>
                    <a:pt x="8585" y="2699"/>
                    <a:pt x="8455" y="2959"/>
                  </a:cubicBezTo>
                  <a:cubicBezTo>
                    <a:pt x="8293" y="3187"/>
                    <a:pt x="7870" y="3512"/>
                    <a:pt x="7447" y="3545"/>
                  </a:cubicBezTo>
                  <a:cubicBezTo>
                    <a:pt x="7396" y="3549"/>
                    <a:pt x="7346" y="3551"/>
                    <a:pt x="7299" y="3551"/>
                  </a:cubicBezTo>
                  <a:cubicBezTo>
                    <a:pt x="6985" y="3551"/>
                    <a:pt x="6760" y="3463"/>
                    <a:pt x="6732" y="3350"/>
                  </a:cubicBezTo>
                  <a:cubicBezTo>
                    <a:pt x="6732" y="3252"/>
                    <a:pt x="7285" y="3154"/>
                    <a:pt x="7447" y="3089"/>
                  </a:cubicBezTo>
                  <a:cubicBezTo>
                    <a:pt x="7577" y="3057"/>
                    <a:pt x="7675" y="2959"/>
                    <a:pt x="7675" y="2894"/>
                  </a:cubicBezTo>
                  <a:cubicBezTo>
                    <a:pt x="7675" y="2819"/>
                    <a:pt x="7460" y="2743"/>
                    <a:pt x="7152" y="2743"/>
                  </a:cubicBezTo>
                  <a:cubicBezTo>
                    <a:pt x="7062" y="2743"/>
                    <a:pt x="6965" y="2750"/>
                    <a:pt x="6862" y="2764"/>
                  </a:cubicBezTo>
                  <a:cubicBezTo>
                    <a:pt x="6743" y="2773"/>
                    <a:pt x="6622" y="2779"/>
                    <a:pt x="6508" y="2779"/>
                  </a:cubicBezTo>
                  <a:cubicBezTo>
                    <a:pt x="6185" y="2779"/>
                    <a:pt x="5919" y="2729"/>
                    <a:pt x="5919" y="2537"/>
                  </a:cubicBezTo>
                  <a:lnTo>
                    <a:pt x="0" y="3024"/>
                  </a:lnTo>
                  <a:lnTo>
                    <a:pt x="1334" y="14992"/>
                  </a:lnTo>
                  <a:cubicBezTo>
                    <a:pt x="1480" y="14897"/>
                    <a:pt x="1626" y="14859"/>
                    <a:pt x="1767" y="14859"/>
                  </a:cubicBezTo>
                  <a:cubicBezTo>
                    <a:pt x="2156" y="14859"/>
                    <a:pt x="2500" y="15149"/>
                    <a:pt x="2667" y="15317"/>
                  </a:cubicBezTo>
                  <a:cubicBezTo>
                    <a:pt x="2927" y="15577"/>
                    <a:pt x="4130" y="15642"/>
                    <a:pt x="4683" y="15642"/>
                  </a:cubicBezTo>
                  <a:cubicBezTo>
                    <a:pt x="5203" y="15642"/>
                    <a:pt x="5464" y="15935"/>
                    <a:pt x="5756" y="16195"/>
                  </a:cubicBezTo>
                  <a:cubicBezTo>
                    <a:pt x="5840" y="16269"/>
                    <a:pt x="5918" y="16296"/>
                    <a:pt x="5997" y="16296"/>
                  </a:cubicBezTo>
                  <a:cubicBezTo>
                    <a:pt x="6195" y="16296"/>
                    <a:pt x="6397" y="16130"/>
                    <a:pt x="6699" y="16130"/>
                  </a:cubicBezTo>
                  <a:cubicBezTo>
                    <a:pt x="7122" y="16130"/>
                    <a:pt x="7415" y="16325"/>
                    <a:pt x="7740" y="16325"/>
                  </a:cubicBezTo>
                  <a:cubicBezTo>
                    <a:pt x="8065" y="16325"/>
                    <a:pt x="8098" y="16065"/>
                    <a:pt x="8390" y="15967"/>
                  </a:cubicBezTo>
                  <a:cubicBezTo>
                    <a:pt x="8423" y="15953"/>
                    <a:pt x="8456" y="15946"/>
                    <a:pt x="8491" y="15946"/>
                  </a:cubicBezTo>
                  <a:cubicBezTo>
                    <a:pt x="8773" y="15946"/>
                    <a:pt x="9149" y="16386"/>
                    <a:pt x="9756" y="16878"/>
                  </a:cubicBezTo>
                  <a:cubicBezTo>
                    <a:pt x="10106" y="17153"/>
                    <a:pt x="10475" y="17216"/>
                    <a:pt x="10760" y="17216"/>
                  </a:cubicBezTo>
                  <a:cubicBezTo>
                    <a:pt x="10846" y="17216"/>
                    <a:pt x="10924" y="17210"/>
                    <a:pt x="10992" y="17203"/>
                  </a:cubicBezTo>
                  <a:cubicBezTo>
                    <a:pt x="11122" y="17203"/>
                    <a:pt x="11187" y="17170"/>
                    <a:pt x="11187" y="17170"/>
                  </a:cubicBezTo>
                  <a:cubicBezTo>
                    <a:pt x="11187" y="17170"/>
                    <a:pt x="10862" y="16455"/>
                    <a:pt x="11252" y="16032"/>
                  </a:cubicBezTo>
                  <a:cubicBezTo>
                    <a:pt x="11285" y="15967"/>
                    <a:pt x="11350" y="15935"/>
                    <a:pt x="11382" y="15902"/>
                  </a:cubicBezTo>
                  <a:cubicBezTo>
                    <a:pt x="11447" y="15837"/>
                    <a:pt x="11512" y="15772"/>
                    <a:pt x="11577" y="15740"/>
                  </a:cubicBezTo>
                  <a:cubicBezTo>
                    <a:pt x="11642" y="15674"/>
                    <a:pt x="11707" y="15642"/>
                    <a:pt x="11740" y="15577"/>
                  </a:cubicBezTo>
                  <a:cubicBezTo>
                    <a:pt x="11837" y="15349"/>
                    <a:pt x="11772" y="14894"/>
                    <a:pt x="11772" y="14634"/>
                  </a:cubicBezTo>
                  <a:cubicBezTo>
                    <a:pt x="11772" y="14427"/>
                    <a:pt x="12033" y="14317"/>
                    <a:pt x="12324" y="14317"/>
                  </a:cubicBezTo>
                  <a:cubicBezTo>
                    <a:pt x="12444" y="14317"/>
                    <a:pt x="12569" y="14336"/>
                    <a:pt x="12683" y="14374"/>
                  </a:cubicBezTo>
                  <a:cubicBezTo>
                    <a:pt x="12748" y="14374"/>
                    <a:pt x="12813" y="14374"/>
                    <a:pt x="12878" y="14341"/>
                  </a:cubicBezTo>
                  <a:cubicBezTo>
                    <a:pt x="13073" y="14179"/>
                    <a:pt x="13073" y="13463"/>
                    <a:pt x="13041" y="13138"/>
                  </a:cubicBezTo>
                  <a:cubicBezTo>
                    <a:pt x="13008" y="12910"/>
                    <a:pt x="13203" y="12845"/>
                    <a:pt x="13398" y="12780"/>
                  </a:cubicBezTo>
                  <a:cubicBezTo>
                    <a:pt x="13463" y="12780"/>
                    <a:pt x="13496" y="12780"/>
                    <a:pt x="13561" y="12748"/>
                  </a:cubicBezTo>
                  <a:cubicBezTo>
                    <a:pt x="13561" y="12748"/>
                    <a:pt x="13572" y="12750"/>
                    <a:pt x="13590" y="12750"/>
                  </a:cubicBezTo>
                  <a:cubicBezTo>
                    <a:pt x="13635" y="12750"/>
                    <a:pt x="13728" y="12734"/>
                    <a:pt x="13821" y="12618"/>
                  </a:cubicBezTo>
                  <a:cubicBezTo>
                    <a:pt x="13821" y="12618"/>
                    <a:pt x="13854" y="12585"/>
                    <a:pt x="13854" y="12553"/>
                  </a:cubicBezTo>
                  <a:cubicBezTo>
                    <a:pt x="13886" y="12553"/>
                    <a:pt x="13886" y="12520"/>
                    <a:pt x="13919" y="12488"/>
                  </a:cubicBezTo>
                  <a:cubicBezTo>
                    <a:pt x="14016" y="12292"/>
                    <a:pt x="14309" y="12162"/>
                    <a:pt x="14569" y="11902"/>
                  </a:cubicBezTo>
                  <a:cubicBezTo>
                    <a:pt x="14667" y="11805"/>
                    <a:pt x="14732" y="11675"/>
                    <a:pt x="14797" y="11577"/>
                  </a:cubicBezTo>
                  <a:cubicBezTo>
                    <a:pt x="14797" y="11544"/>
                    <a:pt x="14829" y="11544"/>
                    <a:pt x="14829" y="11512"/>
                  </a:cubicBezTo>
                  <a:cubicBezTo>
                    <a:pt x="14829" y="11512"/>
                    <a:pt x="14829" y="11479"/>
                    <a:pt x="14829" y="11479"/>
                  </a:cubicBezTo>
                  <a:cubicBezTo>
                    <a:pt x="14862" y="11447"/>
                    <a:pt x="14862" y="11414"/>
                    <a:pt x="14862" y="11382"/>
                  </a:cubicBezTo>
                  <a:cubicBezTo>
                    <a:pt x="14862" y="11219"/>
                    <a:pt x="14927" y="11057"/>
                    <a:pt x="14992" y="10959"/>
                  </a:cubicBezTo>
                  <a:cubicBezTo>
                    <a:pt x="15122" y="10797"/>
                    <a:pt x="15317" y="10927"/>
                    <a:pt x="15415" y="10536"/>
                  </a:cubicBezTo>
                  <a:cubicBezTo>
                    <a:pt x="15415" y="10471"/>
                    <a:pt x="15415" y="10406"/>
                    <a:pt x="15415" y="10309"/>
                  </a:cubicBezTo>
                  <a:cubicBezTo>
                    <a:pt x="15415" y="10081"/>
                    <a:pt x="15545" y="9886"/>
                    <a:pt x="15707" y="9756"/>
                  </a:cubicBezTo>
                  <a:cubicBezTo>
                    <a:pt x="15805" y="9658"/>
                    <a:pt x="15902" y="9593"/>
                    <a:pt x="16032" y="9561"/>
                  </a:cubicBezTo>
                  <a:cubicBezTo>
                    <a:pt x="16065" y="9528"/>
                    <a:pt x="16130" y="9496"/>
                    <a:pt x="16195" y="9496"/>
                  </a:cubicBezTo>
                  <a:lnTo>
                    <a:pt x="14862" y="98"/>
                  </a:lnTo>
                  <a:cubicBezTo>
                    <a:pt x="14862" y="98"/>
                    <a:pt x="14569" y="0"/>
                    <a:pt x="14341" y="0"/>
                  </a:cubicBezTo>
                  <a:close/>
                </a:path>
              </a:pathLst>
            </a:custGeom>
            <a:solidFill>
              <a:schemeClr val="accent3"/>
            </a:solidFill>
            <a:ln w="28575" cap="flat" cmpd="sng">
              <a:solidFill>
                <a:schemeClr val="accent1"/>
              </a:solidFill>
              <a:prstDash val="solid"/>
              <a:round/>
              <a:headEnd type="none" w="sm" len="sm"/>
              <a:tailEnd type="none" w="sm" len="sm"/>
            </a:ln>
            <a:effectLst>
              <a:outerShdw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51"/>
            <p:cNvSpPr/>
            <p:nvPr/>
          </p:nvSpPr>
          <p:spPr>
            <a:xfrm>
              <a:off x="4077439" y="2662900"/>
              <a:ext cx="340949" cy="170892"/>
            </a:xfrm>
            <a:custGeom>
              <a:avLst/>
              <a:gdLst/>
              <a:ahLst/>
              <a:cxnLst/>
              <a:rect l="l" t="t" r="r" b="b"/>
              <a:pathLst>
                <a:path w="18798" h="9422" extrusionOk="0">
                  <a:moveTo>
                    <a:pt x="14212" y="0"/>
                  </a:moveTo>
                  <a:lnTo>
                    <a:pt x="1" y="2309"/>
                  </a:lnTo>
                  <a:lnTo>
                    <a:pt x="391" y="5399"/>
                  </a:lnTo>
                  <a:cubicBezTo>
                    <a:pt x="391" y="5399"/>
                    <a:pt x="944" y="5301"/>
                    <a:pt x="977" y="5041"/>
                  </a:cubicBezTo>
                  <a:cubicBezTo>
                    <a:pt x="977" y="5008"/>
                    <a:pt x="1009" y="4943"/>
                    <a:pt x="1042" y="4846"/>
                  </a:cubicBezTo>
                  <a:cubicBezTo>
                    <a:pt x="1139" y="4586"/>
                    <a:pt x="1529" y="3968"/>
                    <a:pt x="1985" y="3448"/>
                  </a:cubicBezTo>
                  <a:cubicBezTo>
                    <a:pt x="2180" y="3252"/>
                    <a:pt x="2342" y="3057"/>
                    <a:pt x="2505" y="2895"/>
                  </a:cubicBezTo>
                  <a:cubicBezTo>
                    <a:pt x="2939" y="2461"/>
                    <a:pt x="3155" y="2374"/>
                    <a:pt x="3338" y="2374"/>
                  </a:cubicBezTo>
                  <a:cubicBezTo>
                    <a:pt x="3430" y="2374"/>
                    <a:pt x="3513" y="2396"/>
                    <a:pt x="3611" y="2407"/>
                  </a:cubicBezTo>
                  <a:cubicBezTo>
                    <a:pt x="3676" y="2407"/>
                    <a:pt x="3769" y="2409"/>
                    <a:pt x="3877" y="2409"/>
                  </a:cubicBezTo>
                  <a:cubicBezTo>
                    <a:pt x="4202" y="2409"/>
                    <a:pt x="4659" y="2391"/>
                    <a:pt x="4879" y="2244"/>
                  </a:cubicBezTo>
                  <a:cubicBezTo>
                    <a:pt x="4998" y="2161"/>
                    <a:pt x="5170" y="2125"/>
                    <a:pt x="5345" y="2125"/>
                  </a:cubicBezTo>
                  <a:cubicBezTo>
                    <a:pt x="5646" y="2125"/>
                    <a:pt x="5955" y="2230"/>
                    <a:pt x="6017" y="2374"/>
                  </a:cubicBezTo>
                  <a:cubicBezTo>
                    <a:pt x="6050" y="2439"/>
                    <a:pt x="6082" y="2472"/>
                    <a:pt x="6082" y="2537"/>
                  </a:cubicBezTo>
                  <a:cubicBezTo>
                    <a:pt x="6147" y="2797"/>
                    <a:pt x="6212" y="2992"/>
                    <a:pt x="6277" y="3155"/>
                  </a:cubicBezTo>
                  <a:cubicBezTo>
                    <a:pt x="6342" y="3285"/>
                    <a:pt x="6407" y="3350"/>
                    <a:pt x="6505" y="3383"/>
                  </a:cubicBezTo>
                  <a:cubicBezTo>
                    <a:pt x="6554" y="3383"/>
                    <a:pt x="6621" y="3376"/>
                    <a:pt x="6698" y="3376"/>
                  </a:cubicBezTo>
                  <a:cubicBezTo>
                    <a:pt x="6932" y="3376"/>
                    <a:pt x="7261" y="3431"/>
                    <a:pt x="7480" y="3870"/>
                  </a:cubicBezTo>
                  <a:cubicBezTo>
                    <a:pt x="7773" y="4456"/>
                    <a:pt x="8424" y="4651"/>
                    <a:pt x="8716" y="4651"/>
                  </a:cubicBezTo>
                  <a:cubicBezTo>
                    <a:pt x="9009" y="4651"/>
                    <a:pt x="9757" y="5301"/>
                    <a:pt x="9692" y="5756"/>
                  </a:cubicBezTo>
                  <a:cubicBezTo>
                    <a:pt x="9627" y="6179"/>
                    <a:pt x="8911" y="6472"/>
                    <a:pt x="9204" y="7090"/>
                  </a:cubicBezTo>
                  <a:cubicBezTo>
                    <a:pt x="9469" y="7592"/>
                    <a:pt x="9647" y="7686"/>
                    <a:pt x="9914" y="7686"/>
                  </a:cubicBezTo>
                  <a:cubicBezTo>
                    <a:pt x="9976" y="7686"/>
                    <a:pt x="10042" y="7681"/>
                    <a:pt x="10115" y="7675"/>
                  </a:cubicBezTo>
                  <a:cubicBezTo>
                    <a:pt x="10186" y="7669"/>
                    <a:pt x="10247" y="7665"/>
                    <a:pt x="10301" y="7665"/>
                  </a:cubicBezTo>
                  <a:cubicBezTo>
                    <a:pt x="10544" y="7665"/>
                    <a:pt x="10665" y="7741"/>
                    <a:pt x="11090" y="8033"/>
                  </a:cubicBezTo>
                  <a:cubicBezTo>
                    <a:pt x="11643" y="8391"/>
                    <a:pt x="12456" y="8195"/>
                    <a:pt x="13106" y="8846"/>
                  </a:cubicBezTo>
                  <a:lnTo>
                    <a:pt x="13497" y="8456"/>
                  </a:lnTo>
                  <a:lnTo>
                    <a:pt x="13594" y="8521"/>
                  </a:lnTo>
                  <a:lnTo>
                    <a:pt x="13594" y="8878"/>
                  </a:lnTo>
                  <a:cubicBezTo>
                    <a:pt x="13594" y="8878"/>
                    <a:pt x="13789" y="9008"/>
                    <a:pt x="13854" y="9106"/>
                  </a:cubicBezTo>
                  <a:cubicBezTo>
                    <a:pt x="13873" y="9134"/>
                    <a:pt x="13912" y="9149"/>
                    <a:pt x="13953" y="9149"/>
                  </a:cubicBezTo>
                  <a:cubicBezTo>
                    <a:pt x="14054" y="9149"/>
                    <a:pt x="14174" y="9063"/>
                    <a:pt x="14082" y="8878"/>
                  </a:cubicBezTo>
                  <a:cubicBezTo>
                    <a:pt x="13952" y="8618"/>
                    <a:pt x="13627" y="8391"/>
                    <a:pt x="13627" y="8391"/>
                  </a:cubicBezTo>
                  <a:lnTo>
                    <a:pt x="13594" y="8163"/>
                  </a:lnTo>
                  <a:cubicBezTo>
                    <a:pt x="13594" y="8163"/>
                    <a:pt x="13692" y="8000"/>
                    <a:pt x="13432" y="7935"/>
                  </a:cubicBezTo>
                  <a:cubicBezTo>
                    <a:pt x="13139" y="7870"/>
                    <a:pt x="12521" y="7643"/>
                    <a:pt x="12196" y="7155"/>
                  </a:cubicBezTo>
                  <a:cubicBezTo>
                    <a:pt x="12196" y="7155"/>
                    <a:pt x="12326" y="7054"/>
                    <a:pt x="12499" y="7054"/>
                  </a:cubicBezTo>
                  <a:cubicBezTo>
                    <a:pt x="12586" y="7054"/>
                    <a:pt x="12684" y="7079"/>
                    <a:pt x="12781" y="7155"/>
                  </a:cubicBezTo>
                  <a:cubicBezTo>
                    <a:pt x="13028" y="7346"/>
                    <a:pt x="13205" y="7607"/>
                    <a:pt x="13371" y="7607"/>
                  </a:cubicBezTo>
                  <a:cubicBezTo>
                    <a:pt x="13402" y="7607"/>
                    <a:pt x="13433" y="7598"/>
                    <a:pt x="13464" y="7578"/>
                  </a:cubicBezTo>
                  <a:cubicBezTo>
                    <a:pt x="13627" y="7480"/>
                    <a:pt x="13041" y="6960"/>
                    <a:pt x="12911" y="6895"/>
                  </a:cubicBezTo>
                  <a:cubicBezTo>
                    <a:pt x="12749" y="6797"/>
                    <a:pt x="12651" y="6309"/>
                    <a:pt x="12619" y="6049"/>
                  </a:cubicBezTo>
                  <a:cubicBezTo>
                    <a:pt x="12586" y="5821"/>
                    <a:pt x="12521" y="5691"/>
                    <a:pt x="12488" y="5594"/>
                  </a:cubicBezTo>
                  <a:cubicBezTo>
                    <a:pt x="12488" y="5496"/>
                    <a:pt x="12684" y="5366"/>
                    <a:pt x="12684" y="5236"/>
                  </a:cubicBezTo>
                  <a:cubicBezTo>
                    <a:pt x="12651" y="5106"/>
                    <a:pt x="12391" y="5139"/>
                    <a:pt x="12391" y="4976"/>
                  </a:cubicBezTo>
                  <a:cubicBezTo>
                    <a:pt x="12391" y="4813"/>
                    <a:pt x="12651" y="4781"/>
                    <a:pt x="12684" y="4651"/>
                  </a:cubicBezTo>
                  <a:cubicBezTo>
                    <a:pt x="12716" y="4521"/>
                    <a:pt x="12651" y="4521"/>
                    <a:pt x="12651" y="4456"/>
                  </a:cubicBezTo>
                  <a:cubicBezTo>
                    <a:pt x="12651" y="4358"/>
                    <a:pt x="12879" y="4391"/>
                    <a:pt x="12879" y="4228"/>
                  </a:cubicBezTo>
                  <a:cubicBezTo>
                    <a:pt x="12879" y="4098"/>
                    <a:pt x="12358" y="4098"/>
                    <a:pt x="12358" y="4000"/>
                  </a:cubicBezTo>
                  <a:cubicBezTo>
                    <a:pt x="12358" y="3903"/>
                    <a:pt x="12554" y="3708"/>
                    <a:pt x="12554" y="3708"/>
                  </a:cubicBezTo>
                  <a:lnTo>
                    <a:pt x="11968" y="3187"/>
                  </a:lnTo>
                  <a:cubicBezTo>
                    <a:pt x="11968" y="3187"/>
                    <a:pt x="11868" y="2967"/>
                    <a:pt x="11998" y="2967"/>
                  </a:cubicBezTo>
                  <a:cubicBezTo>
                    <a:pt x="12034" y="2967"/>
                    <a:pt x="12087" y="2983"/>
                    <a:pt x="12163" y="3025"/>
                  </a:cubicBezTo>
                  <a:cubicBezTo>
                    <a:pt x="12300" y="3099"/>
                    <a:pt x="12403" y="3131"/>
                    <a:pt x="12468" y="3131"/>
                  </a:cubicBezTo>
                  <a:cubicBezTo>
                    <a:pt x="12573" y="3131"/>
                    <a:pt x="12577" y="3048"/>
                    <a:pt x="12456" y="2927"/>
                  </a:cubicBezTo>
                  <a:cubicBezTo>
                    <a:pt x="12340" y="2811"/>
                    <a:pt x="12340" y="2795"/>
                    <a:pt x="12349" y="2795"/>
                  </a:cubicBezTo>
                  <a:cubicBezTo>
                    <a:pt x="12353" y="2795"/>
                    <a:pt x="12358" y="2797"/>
                    <a:pt x="12358" y="2797"/>
                  </a:cubicBezTo>
                  <a:lnTo>
                    <a:pt x="12488" y="2797"/>
                  </a:lnTo>
                  <a:lnTo>
                    <a:pt x="12521" y="2537"/>
                  </a:lnTo>
                  <a:lnTo>
                    <a:pt x="12684" y="2537"/>
                  </a:lnTo>
                  <a:lnTo>
                    <a:pt x="12716" y="2244"/>
                  </a:lnTo>
                  <a:cubicBezTo>
                    <a:pt x="12716" y="2244"/>
                    <a:pt x="12761" y="2231"/>
                    <a:pt x="12811" y="2231"/>
                  </a:cubicBezTo>
                  <a:cubicBezTo>
                    <a:pt x="12874" y="2231"/>
                    <a:pt x="12944" y="2252"/>
                    <a:pt x="12944" y="2342"/>
                  </a:cubicBezTo>
                  <a:cubicBezTo>
                    <a:pt x="12944" y="2403"/>
                    <a:pt x="12980" y="2436"/>
                    <a:pt x="13018" y="2436"/>
                  </a:cubicBezTo>
                  <a:cubicBezTo>
                    <a:pt x="13061" y="2436"/>
                    <a:pt x="13106" y="2395"/>
                    <a:pt x="13106" y="2309"/>
                  </a:cubicBezTo>
                  <a:cubicBezTo>
                    <a:pt x="13106" y="2147"/>
                    <a:pt x="13139" y="2082"/>
                    <a:pt x="13139" y="2082"/>
                  </a:cubicBezTo>
                  <a:cubicBezTo>
                    <a:pt x="13139" y="2082"/>
                    <a:pt x="13497" y="1984"/>
                    <a:pt x="13529" y="1822"/>
                  </a:cubicBezTo>
                  <a:cubicBezTo>
                    <a:pt x="13562" y="1691"/>
                    <a:pt x="13529" y="1594"/>
                    <a:pt x="13529" y="1594"/>
                  </a:cubicBezTo>
                  <a:cubicBezTo>
                    <a:pt x="13529" y="1594"/>
                    <a:pt x="13399" y="1269"/>
                    <a:pt x="13627" y="1106"/>
                  </a:cubicBezTo>
                  <a:cubicBezTo>
                    <a:pt x="13747" y="1031"/>
                    <a:pt x="13882" y="983"/>
                    <a:pt x="13979" y="983"/>
                  </a:cubicBezTo>
                  <a:cubicBezTo>
                    <a:pt x="14091" y="983"/>
                    <a:pt x="14152" y="1047"/>
                    <a:pt x="14082" y="1204"/>
                  </a:cubicBezTo>
                  <a:cubicBezTo>
                    <a:pt x="14082" y="1204"/>
                    <a:pt x="14205" y="1154"/>
                    <a:pt x="14315" y="1154"/>
                  </a:cubicBezTo>
                  <a:cubicBezTo>
                    <a:pt x="14384" y="1154"/>
                    <a:pt x="14447" y="1174"/>
                    <a:pt x="14472" y="1236"/>
                  </a:cubicBezTo>
                  <a:cubicBezTo>
                    <a:pt x="14537" y="1399"/>
                    <a:pt x="14180" y="1659"/>
                    <a:pt x="14180" y="1659"/>
                  </a:cubicBezTo>
                  <a:lnTo>
                    <a:pt x="14245" y="1952"/>
                  </a:lnTo>
                  <a:cubicBezTo>
                    <a:pt x="14245" y="1952"/>
                    <a:pt x="14245" y="2147"/>
                    <a:pt x="13919" y="2147"/>
                  </a:cubicBezTo>
                  <a:cubicBezTo>
                    <a:pt x="13627" y="2147"/>
                    <a:pt x="13529" y="2212"/>
                    <a:pt x="13367" y="2667"/>
                  </a:cubicBezTo>
                  <a:cubicBezTo>
                    <a:pt x="13236" y="3090"/>
                    <a:pt x="13204" y="3578"/>
                    <a:pt x="13432" y="3578"/>
                  </a:cubicBezTo>
                  <a:cubicBezTo>
                    <a:pt x="13592" y="3578"/>
                    <a:pt x="13727" y="3479"/>
                    <a:pt x="13792" y="3479"/>
                  </a:cubicBezTo>
                  <a:cubicBezTo>
                    <a:pt x="13833" y="3479"/>
                    <a:pt x="13847" y="3518"/>
                    <a:pt x="13822" y="3643"/>
                  </a:cubicBezTo>
                  <a:cubicBezTo>
                    <a:pt x="13789" y="3968"/>
                    <a:pt x="13822" y="4228"/>
                    <a:pt x="13822" y="4228"/>
                  </a:cubicBezTo>
                  <a:cubicBezTo>
                    <a:pt x="13822" y="4228"/>
                    <a:pt x="13529" y="4293"/>
                    <a:pt x="13724" y="4618"/>
                  </a:cubicBezTo>
                  <a:cubicBezTo>
                    <a:pt x="13888" y="4863"/>
                    <a:pt x="14074" y="5177"/>
                    <a:pt x="13939" y="5177"/>
                  </a:cubicBezTo>
                  <a:cubicBezTo>
                    <a:pt x="13913" y="5177"/>
                    <a:pt x="13875" y="5165"/>
                    <a:pt x="13822" y="5139"/>
                  </a:cubicBezTo>
                  <a:cubicBezTo>
                    <a:pt x="13697" y="5071"/>
                    <a:pt x="13600" y="5042"/>
                    <a:pt x="13527" y="5042"/>
                  </a:cubicBezTo>
                  <a:cubicBezTo>
                    <a:pt x="13389" y="5042"/>
                    <a:pt x="13334" y="5142"/>
                    <a:pt x="13334" y="5269"/>
                  </a:cubicBezTo>
                  <a:cubicBezTo>
                    <a:pt x="13367" y="5496"/>
                    <a:pt x="13562" y="5594"/>
                    <a:pt x="13724" y="5594"/>
                  </a:cubicBezTo>
                  <a:cubicBezTo>
                    <a:pt x="13833" y="5594"/>
                    <a:pt x="13898" y="5681"/>
                    <a:pt x="13987" y="5681"/>
                  </a:cubicBezTo>
                  <a:cubicBezTo>
                    <a:pt x="14031" y="5681"/>
                    <a:pt x="14082" y="5659"/>
                    <a:pt x="14147" y="5594"/>
                  </a:cubicBezTo>
                  <a:cubicBezTo>
                    <a:pt x="14147" y="5594"/>
                    <a:pt x="14245" y="5887"/>
                    <a:pt x="14472" y="6017"/>
                  </a:cubicBezTo>
                  <a:cubicBezTo>
                    <a:pt x="14647" y="6116"/>
                    <a:pt x="14573" y="6255"/>
                    <a:pt x="14426" y="6255"/>
                  </a:cubicBezTo>
                  <a:cubicBezTo>
                    <a:pt x="14381" y="6255"/>
                    <a:pt x="14330" y="6242"/>
                    <a:pt x="14277" y="6212"/>
                  </a:cubicBezTo>
                  <a:cubicBezTo>
                    <a:pt x="14156" y="6151"/>
                    <a:pt x="13972" y="6078"/>
                    <a:pt x="13850" y="6078"/>
                  </a:cubicBezTo>
                  <a:cubicBezTo>
                    <a:pt x="13776" y="6078"/>
                    <a:pt x="13724" y="6105"/>
                    <a:pt x="13724" y="6179"/>
                  </a:cubicBezTo>
                  <a:cubicBezTo>
                    <a:pt x="13724" y="6339"/>
                    <a:pt x="13789" y="6498"/>
                    <a:pt x="13937" y="6498"/>
                  </a:cubicBezTo>
                  <a:cubicBezTo>
                    <a:pt x="13970" y="6498"/>
                    <a:pt x="14008" y="6490"/>
                    <a:pt x="14049" y="6472"/>
                  </a:cubicBezTo>
                  <a:lnTo>
                    <a:pt x="14049" y="6472"/>
                  </a:lnTo>
                  <a:cubicBezTo>
                    <a:pt x="14049" y="6472"/>
                    <a:pt x="13789" y="6732"/>
                    <a:pt x="13757" y="6927"/>
                  </a:cubicBezTo>
                  <a:cubicBezTo>
                    <a:pt x="13724" y="7122"/>
                    <a:pt x="13822" y="7285"/>
                    <a:pt x="14082" y="7382"/>
                  </a:cubicBezTo>
                  <a:cubicBezTo>
                    <a:pt x="14342" y="7512"/>
                    <a:pt x="14732" y="7675"/>
                    <a:pt x="14830" y="7870"/>
                  </a:cubicBezTo>
                  <a:lnTo>
                    <a:pt x="14927" y="7480"/>
                  </a:lnTo>
                  <a:cubicBezTo>
                    <a:pt x="14927" y="7480"/>
                    <a:pt x="15033" y="7356"/>
                    <a:pt x="15115" y="7356"/>
                  </a:cubicBezTo>
                  <a:cubicBezTo>
                    <a:pt x="15144" y="7356"/>
                    <a:pt x="15171" y="7372"/>
                    <a:pt x="15188" y="7415"/>
                  </a:cubicBezTo>
                  <a:cubicBezTo>
                    <a:pt x="15188" y="7415"/>
                    <a:pt x="15342" y="7312"/>
                    <a:pt x="15422" y="7312"/>
                  </a:cubicBezTo>
                  <a:cubicBezTo>
                    <a:pt x="15432" y="7312"/>
                    <a:pt x="15441" y="7314"/>
                    <a:pt x="15448" y="7317"/>
                  </a:cubicBezTo>
                  <a:cubicBezTo>
                    <a:pt x="15513" y="7382"/>
                    <a:pt x="15448" y="7545"/>
                    <a:pt x="15513" y="7643"/>
                  </a:cubicBezTo>
                  <a:cubicBezTo>
                    <a:pt x="15578" y="7740"/>
                    <a:pt x="15871" y="7773"/>
                    <a:pt x="15708" y="7935"/>
                  </a:cubicBezTo>
                  <a:cubicBezTo>
                    <a:pt x="15513" y="8098"/>
                    <a:pt x="15480" y="8195"/>
                    <a:pt x="15480" y="8195"/>
                  </a:cubicBezTo>
                  <a:lnTo>
                    <a:pt x="16001" y="8195"/>
                  </a:lnTo>
                  <a:cubicBezTo>
                    <a:pt x="16001" y="8195"/>
                    <a:pt x="16196" y="8293"/>
                    <a:pt x="16001" y="8423"/>
                  </a:cubicBezTo>
                  <a:cubicBezTo>
                    <a:pt x="15805" y="8521"/>
                    <a:pt x="15708" y="8651"/>
                    <a:pt x="15903" y="8651"/>
                  </a:cubicBezTo>
                  <a:cubicBezTo>
                    <a:pt x="16098" y="8651"/>
                    <a:pt x="16293" y="8748"/>
                    <a:pt x="16131" y="8878"/>
                  </a:cubicBezTo>
                  <a:cubicBezTo>
                    <a:pt x="15936" y="9008"/>
                    <a:pt x="15773" y="9171"/>
                    <a:pt x="15903" y="9334"/>
                  </a:cubicBezTo>
                  <a:cubicBezTo>
                    <a:pt x="15945" y="9390"/>
                    <a:pt x="15975" y="9421"/>
                    <a:pt x="16027" y="9421"/>
                  </a:cubicBezTo>
                  <a:cubicBezTo>
                    <a:pt x="16095" y="9421"/>
                    <a:pt x="16201" y="9366"/>
                    <a:pt x="16423" y="9236"/>
                  </a:cubicBezTo>
                  <a:cubicBezTo>
                    <a:pt x="16846" y="8976"/>
                    <a:pt x="17269" y="8781"/>
                    <a:pt x="17464" y="8748"/>
                  </a:cubicBezTo>
                  <a:cubicBezTo>
                    <a:pt x="17659" y="8683"/>
                    <a:pt x="17984" y="8456"/>
                    <a:pt x="18049" y="8033"/>
                  </a:cubicBezTo>
                  <a:cubicBezTo>
                    <a:pt x="18097" y="7725"/>
                    <a:pt x="18282" y="7383"/>
                    <a:pt x="18354" y="7383"/>
                  </a:cubicBezTo>
                  <a:cubicBezTo>
                    <a:pt x="18381" y="7383"/>
                    <a:pt x="18392" y="7430"/>
                    <a:pt x="18375" y="7545"/>
                  </a:cubicBezTo>
                  <a:cubicBezTo>
                    <a:pt x="18310" y="8000"/>
                    <a:pt x="18375" y="8358"/>
                    <a:pt x="18375" y="8358"/>
                  </a:cubicBezTo>
                  <a:lnTo>
                    <a:pt x="18602" y="8260"/>
                  </a:lnTo>
                  <a:lnTo>
                    <a:pt x="18700" y="6797"/>
                  </a:lnTo>
                  <a:cubicBezTo>
                    <a:pt x="18700" y="6797"/>
                    <a:pt x="18602" y="6634"/>
                    <a:pt x="18602" y="6537"/>
                  </a:cubicBezTo>
                  <a:cubicBezTo>
                    <a:pt x="18602" y="6407"/>
                    <a:pt x="18797" y="6342"/>
                    <a:pt x="18765" y="6212"/>
                  </a:cubicBezTo>
                  <a:cubicBezTo>
                    <a:pt x="18765" y="6114"/>
                    <a:pt x="18732" y="6114"/>
                    <a:pt x="18700" y="6049"/>
                  </a:cubicBezTo>
                  <a:lnTo>
                    <a:pt x="16196" y="6472"/>
                  </a:lnTo>
                  <a:lnTo>
                    <a:pt x="14310" y="0"/>
                  </a:lnTo>
                  <a:close/>
                </a:path>
              </a:pathLst>
            </a:custGeom>
            <a:solidFill>
              <a:schemeClr val="accent3"/>
            </a:solidFill>
            <a:ln w="28575" cap="flat" cmpd="sng">
              <a:solidFill>
                <a:schemeClr val="accent1"/>
              </a:solidFill>
              <a:prstDash val="solid"/>
              <a:round/>
              <a:headEnd type="none" w="sm" len="sm"/>
              <a:tailEnd type="none" w="sm" len="sm"/>
            </a:ln>
            <a:effectLst>
              <a:outerShdw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51"/>
            <p:cNvSpPr/>
            <p:nvPr/>
          </p:nvSpPr>
          <p:spPr>
            <a:xfrm>
              <a:off x="2813455" y="1988149"/>
              <a:ext cx="562117" cy="475402"/>
            </a:xfrm>
            <a:custGeom>
              <a:avLst/>
              <a:gdLst/>
              <a:ahLst/>
              <a:cxnLst/>
              <a:rect l="l" t="t" r="r" b="b"/>
              <a:pathLst>
                <a:path w="30992" h="26211" extrusionOk="0">
                  <a:moveTo>
                    <a:pt x="0" y="0"/>
                  </a:moveTo>
                  <a:cubicBezTo>
                    <a:pt x="3154" y="238"/>
                    <a:pt x="5899" y="394"/>
                    <a:pt x="6917" y="394"/>
                  </a:cubicBezTo>
                  <a:cubicBezTo>
                    <a:pt x="7011" y="394"/>
                    <a:pt x="7091" y="393"/>
                    <a:pt x="7155" y="390"/>
                  </a:cubicBezTo>
                  <a:lnTo>
                    <a:pt x="7155" y="390"/>
                  </a:lnTo>
                  <a:cubicBezTo>
                    <a:pt x="7155" y="390"/>
                    <a:pt x="7122" y="846"/>
                    <a:pt x="6895" y="1203"/>
                  </a:cubicBezTo>
                  <a:cubicBezTo>
                    <a:pt x="6830" y="1301"/>
                    <a:pt x="6797" y="1398"/>
                    <a:pt x="6732" y="1463"/>
                  </a:cubicBezTo>
                  <a:cubicBezTo>
                    <a:pt x="6699" y="1496"/>
                    <a:pt x="6699" y="1496"/>
                    <a:pt x="6699" y="1496"/>
                  </a:cubicBezTo>
                  <a:cubicBezTo>
                    <a:pt x="6602" y="1659"/>
                    <a:pt x="6667" y="1724"/>
                    <a:pt x="6764" y="1789"/>
                  </a:cubicBezTo>
                  <a:cubicBezTo>
                    <a:pt x="6830" y="1821"/>
                    <a:pt x="6895" y="1854"/>
                    <a:pt x="6927" y="1886"/>
                  </a:cubicBezTo>
                  <a:cubicBezTo>
                    <a:pt x="6927" y="1919"/>
                    <a:pt x="6927" y="1984"/>
                    <a:pt x="6927" y="2049"/>
                  </a:cubicBezTo>
                  <a:cubicBezTo>
                    <a:pt x="6927" y="2081"/>
                    <a:pt x="6927" y="2146"/>
                    <a:pt x="6927" y="2179"/>
                  </a:cubicBezTo>
                  <a:cubicBezTo>
                    <a:pt x="6895" y="2342"/>
                    <a:pt x="6862" y="2504"/>
                    <a:pt x="6895" y="2602"/>
                  </a:cubicBezTo>
                  <a:cubicBezTo>
                    <a:pt x="6895" y="2634"/>
                    <a:pt x="6927" y="2634"/>
                    <a:pt x="6927" y="2667"/>
                  </a:cubicBezTo>
                  <a:cubicBezTo>
                    <a:pt x="7025" y="2764"/>
                    <a:pt x="7285" y="3057"/>
                    <a:pt x="7317" y="3317"/>
                  </a:cubicBezTo>
                  <a:cubicBezTo>
                    <a:pt x="7317" y="3415"/>
                    <a:pt x="7317" y="3512"/>
                    <a:pt x="7285" y="3610"/>
                  </a:cubicBezTo>
                  <a:cubicBezTo>
                    <a:pt x="7285" y="3642"/>
                    <a:pt x="7285" y="3707"/>
                    <a:pt x="7252" y="3740"/>
                  </a:cubicBezTo>
                  <a:cubicBezTo>
                    <a:pt x="7220" y="3935"/>
                    <a:pt x="7220" y="4033"/>
                    <a:pt x="7252" y="4065"/>
                  </a:cubicBezTo>
                  <a:cubicBezTo>
                    <a:pt x="7317" y="4098"/>
                    <a:pt x="7415" y="4130"/>
                    <a:pt x="7415" y="4260"/>
                  </a:cubicBezTo>
                  <a:cubicBezTo>
                    <a:pt x="7447" y="4325"/>
                    <a:pt x="7447" y="4390"/>
                    <a:pt x="7447" y="4423"/>
                  </a:cubicBezTo>
                  <a:cubicBezTo>
                    <a:pt x="7447" y="4455"/>
                    <a:pt x="7480" y="4488"/>
                    <a:pt x="7480" y="4488"/>
                  </a:cubicBezTo>
                  <a:cubicBezTo>
                    <a:pt x="7577" y="4520"/>
                    <a:pt x="7740" y="4520"/>
                    <a:pt x="7740" y="4618"/>
                  </a:cubicBezTo>
                  <a:cubicBezTo>
                    <a:pt x="7740" y="4780"/>
                    <a:pt x="7708" y="5171"/>
                    <a:pt x="7708" y="5171"/>
                  </a:cubicBezTo>
                  <a:cubicBezTo>
                    <a:pt x="7708" y="5171"/>
                    <a:pt x="7773" y="5301"/>
                    <a:pt x="7870" y="5528"/>
                  </a:cubicBezTo>
                  <a:cubicBezTo>
                    <a:pt x="8000" y="5821"/>
                    <a:pt x="8130" y="6179"/>
                    <a:pt x="8130" y="6439"/>
                  </a:cubicBezTo>
                  <a:cubicBezTo>
                    <a:pt x="8130" y="6862"/>
                    <a:pt x="8228" y="8585"/>
                    <a:pt x="8293" y="9073"/>
                  </a:cubicBezTo>
                  <a:cubicBezTo>
                    <a:pt x="8325" y="9268"/>
                    <a:pt x="8358" y="9463"/>
                    <a:pt x="8423" y="9691"/>
                  </a:cubicBezTo>
                  <a:cubicBezTo>
                    <a:pt x="8488" y="9984"/>
                    <a:pt x="8586" y="10244"/>
                    <a:pt x="8651" y="10471"/>
                  </a:cubicBezTo>
                  <a:cubicBezTo>
                    <a:pt x="8651" y="10504"/>
                    <a:pt x="8651" y="10504"/>
                    <a:pt x="8651" y="10504"/>
                  </a:cubicBezTo>
                  <a:cubicBezTo>
                    <a:pt x="8878" y="11122"/>
                    <a:pt x="8716" y="11707"/>
                    <a:pt x="8683" y="12097"/>
                  </a:cubicBezTo>
                  <a:cubicBezTo>
                    <a:pt x="8651" y="12325"/>
                    <a:pt x="8586" y="12748"/>
                    <a:pt x="8586" y="13301"/>
                  </a:cubicBezTo>
                  <a:cubicBezTo>
                    <a:pt x="8586" y="13658"/>
                    <a:pt x="8586" y="14049"/>
                    <a:pt x="8651" y="14374"/>
                  </a:cubicBezTo>
                  <a:cubicBezTo>
                    <a:pt x="8911" y="14764"/>
                    <a:pt x="8651" y="15772"/>
                    <a:pt x="8586" y="16357"/>
                  </a:cubicBezTo>
                  <a:cubicBezTo>
                    <a:pt x="8521" y="16975"/>
                    <a:pt x="8878" y="17431"/>
                    <a:pt x="8878" y="17431"/>
                  </a:cubicBezTo>
                  <a:lnTo>
                    <a:pt x="8781" y="26146"/>
                  </a:lnTo>
                  <a:lnTo>
                    <a:pt x="26569" y="26211"/>
                  </a:lnTo>
                  <a:cubicBezTo>
                    <a:pt x="26569" y="26211"/>
                    <a:pt x="26569" y="25788"/>
                    <a:pt x="26406" y="25626"/>
                  </a:cubicBezTo>
                  <a:cubicBezTo>
                    <a:pt x="26276" y="25495"/>
                    <a:pt x="26309" y="25365"/>
                    <a:pt x="26341" y="25138"/>
                  </a:cubicBezTo>
                  <a:cubicBezTo>
                    <a:pt x="26406" y="24910"/>
                    <a:pt x="26601" y="24585"/>
                    <a:pt x="26016" y="24487"/>
                  </a:cubicBezTo>
                  <a:cubicBezTo>
                    <a:pt x="25431" y="24357"/>
                    <a:pt x="25626" y="24130"/>
                    <a:pt x="25658" y="23967"/>
                  </a:cubicBezTo>
                  <a:cubicBezTo>
                    <a:pt x="25691" y="23772"/>
                    <a:pt x="25691" y="23512"/>
                    <a:pt x="25073" y="23284"/>
                  </a:cubicBezTo>
                  <a:cubicBezTo>
                    <a:pt x="24423" y="23056"/>
                    <a:pt x="24195" y="22991"/>
                    <a:pt x="24097" y="22666"/>
                  </a:cubicBezTo>
                  <a:cubicBezTo>
                    <a:pt x="24004" y="22354"/>
                    <a:pt x="23640" y="21622"/>
                    <a:pt x="22949" y="21622"/>
                  </a:cubicBezTo>
                  <a:cubicBezTo>
                    <a:pt x="22920" y="21622"/>
                    <a:pt x="22891" y="21623"/>
                    <a:pt x="22862" y="21626"/>
                  </a:cubicBezTo>
                  <a:cubicBezTo>
                    <a:pt x="22812" y="21628"/>
                    <a:pt x="22766" y="21629"/>
                    <a:pt x="22724" y="21629"/>
                  </a:cubicBezTo>
                  <a:cubicBezTo>
                    <a:pt x="22096" y="21629"/>
                    <a:pt x="22197" y="21408"/>
                    <a:pt x="21984" y="21073"/>
                  </a:cubicBezTo>
                  <a:cubicBezTo>
                    <a:pt x="21789" y="20715"/>
                    <a:pt x="21658" y="20520"/>
                    <a:pt x="21496" y="20455"/>
                  </a:cubicBezTo>
                  <a:cubicBezTo>
                    <a:pt x="21301" y="20390"/>
                    <a:pt x="21041" y="19967"/>
                    <a:pt x="21041" y="19544"/>
                  </a:cubicBezTo>
                  <a:cubicBezTo>
                    <a:pt x="21041" y="19122"/>
                    <a:pt x="21138" y="18634"/>
                    <a:pt x="21431" y="18276"/>
                  </a:cubicBezTo>
                  <a:cubicBezTo>
                    <a:pt x="21691" y="17918"/>
                    <a:pt x="21561" y="17366"/>
                    <a:pt x="21398" y="17170"/>
                  </a:cubicBezTo>
                  <a:cubicBezTo>
                    <a:pt x="21236" y="17008"/>
                    <a:pt x="21398" y="16000"/>
                    <a:pt x="21073" y="15349"/>
                  </a:cubicBezTo>
                  <a:lnTo>
                    <a:pt x="21073" y="15349"/>
                  </a:lnTo>
                  <a:cubicBezTo>
                    <a:pt x="21073" y="15349"/>
                    <a:pt x="21115" y="15353"/>
                    <a:pt x="21183" y="15353"/>
                  </a:cubicBezTo>
                  <a:cubicBezTo>
                    <a:pt x="21407" y="15353"/>
                    <a:pt x="21921" y="15315"/>
                    <a:pt x="22244" y="14992"/>
                  </a:cubicBezTo>
                  <a:cubicBezTo>
                    <a:pt x="22667" y="14569"/>
                    <a:pt x="22927" y="14244"/>
                    <a:pt x="22927" y="14244"/>
                  </a:cubicBezTo>
                  <a:lnTo>
                    <a:pt x="23057" y="11447"/>
                  </a:lnTo>
                  <a:lnTo>
                    <a:pt x="23317" y="11447"/>
                  </a:lnTo>
                  <a:cubicBezTo>
                    <a:pt x="23317" y="11447"/>
                    <a:pt x="23219" y="11447"/>
                    <a:pt x="23415" y="10992"/>
                  </a:cubicBezTo>
                  <a:cubicBezTo>
                    <a:pt x="23577" y="10569"/>
                    <a:pt x="23382" y="9984"/>
                    <a:pt x="24065" y="9593"/>
                  </a:cubicBezTo>
                  <a:cubicBezTo>
                    <a:pt x="24748" y="9203"/>
                    <a:pt x="25431" y="9008"/>
                    <a:pt x="25658" y="8390"/>
                  </a:cubicBezTo>
                  <a:cubicBezTo>
                    <a:pt x="25853" y="7772"/>
                    <a:pt x="26536" y="7187"/>
                    <a:pt x="27317" y="6634"/>
                  </a:cubicBezTo>
                  <a:cubicBezTo>
                    <a:pt x="28097" y="6049"/>
                    <a:pt x="28227" y="5756"/>
                    <a:pt x="29366" y="5366"/>
                  </a:cubicBezTo>
                  <a:cubicBezTo>
                    <a:pt x="30504" y="4976"/>
                    <a:pt x="30992" y="4943"/>
                    <a:pt x="30992" y="4585"/>
                  </a:cubicBezTo>
                  <a:cubicBezTo>
                    <a:pt x="30992" y="4554"/>
                    <a:pt x="30593" y="4031"/>
                    <a:pt x="29228" y="4031"/>
                  </a:cubicBezTo>
                  <a:cubicBezTo>
                    <a:pt x="29188" y="4031"/>
                    <a:pt x="29147" y="4032"/>
                    <a:pt x="29105" y="4033"/>
                  </a:cubicBezTo>
                  <a:cubicBezTo>
                    <a:pt x="27897" y="4059"/>
                    <a:pt x="27262" y="4552"/>
                    <a:pt x="25931" y="4552"/>
                  </a:cubicBezTo>
                  <a:cubicBezTo>
                    <a:pt x="25614" y="4552"/>
                    <a:pt x="25258" y="4524"/>
                    <a:pt x="24845" y="4455"/>
                  </a:cubicBezTo>
                  <a:cubicBezTo>
                    <a:pt x="24845" y="4455"/>
                    <a:pt x="24819" y="4547"/>
                    <a:pt x="24674" y="4547"/>
                  </a:cubicBezTo>
                  <a:cubicBezTo>
                    <a:pt x="24591" y="4547"/>
                    <a:pt x="24470" y="4517"/>
                    <a:pt x="24293" y="4423"/>
                  </a:cubicBezTo>
                  <a:cubicBezTo>
                    <a:pt x="23903" y="4241"/>
                    <a:pt x="23306" y="3851"/>
                    <a:pt x="22948" y="3851"/>
                  </a:cubicBezTo>
                  <a:cubicBezTo>
                    <a:pt x="22859" y="3851"/>
                    <a:pt x="22784" y="3876"/>
                    <a:pt x="22732" y="3935"/>
                  </a:cubicBezTo>
                  <a:cubicBezTo>
                    <a:pt x="22632" y="4047"/>
                    <a:pt x="22542" y="4088"/>
                    <a:pt x="22463" y="4088"/>
                  </a:cubicBezTo>
                  <a:cubicBezTo>
                    <a:pt x="22336" y="4088"/>
                    <a:pt x="22239" y="3983"/>
                    <a:pt x="22179" y="3902"/>
                  </a:cubicBezTo>
                  <a:cubicBezTo>
                    <a:pt x="22125" y="3795"/>
                    <a:pt x="21915" y="3732"/>
                    <a:pt x="21696" y="3732"/>
                  </a:cubicBezTo>
                  <a:cubicBezTo>
                    <a:pt x="21651" y="3732"/>
                    <a:pt x="21606" y="3734"/>
                    <a:pt x="21561" y="3740"/>
                  </a:cubicBezTo>
                  <a:cubicBezTo>
                    <a:pt x="21517" y="3750"/>
                    <a:pt x="21476" y="3754"/>
                    <a:pt x="21440" y="3754"/>
                  </a:cubicBezTo>
                  <a:cubicBezTo>
                    <a:pt x="21239" y="3754"/>
                    <a:pt x="21182" y="3608"/>
                    <a:pt x="21431" y="3415"/>
                  </a:cubicBezTo>
                  <a:cubicBezTo>
                    <a:pt x="21723" y="3187"/>
                    <a:pt x="21691" y="2894"/>
                    <a:pt x="21333" y="2504"/>
                  </a:cubicBezTo>
                  <a:cubicBezTo>
                    <a:pt x="21180" y="2364"/>
                    <a:pt x="21072" y="2304"/>
                    <a:pt x="21004" y="2304"/>
                  </a:cubicBezTo>
                  <a:cubicBezTo>
                    <a:pt x="20897" y="2304"/>
                    <a:pt x="20884" y="2449"/>
                    <a:pt x="20943" y="2667"/>
                  </a:cubicBezTo>
                  <a:cubicBezTo>
                    <a:pt x="20943" y="2667"/>
                    <a:pt x="20488" y="2797"/>
                    <a:pt x="20423" y="2894"/>
                  </a:cubicBezTo>
                  <a:cubicBezTo>
                    <a:pt x="20390" y="2938"/>
                    <a:pt x="20343" y="2952"/>
                    <a:pt x="20295" y="2952"/>
                  </a:cubicBezTo>
                  <a:cubicBezTo>
                    <a:pt x="20199" y="2952"/>
                    <a:pt x="20098" y="2894"/>
                    <a:pt x="20098" y="2894"/>
                  </a:cubicBezTo>
                  <a:cubicBezTo>
                    <a:pt x="20098" y="2894"/>
                    <a:pt x="19057" y="2309"/>
                    <a:pt x="17724" y="2309"/>
                  </a:cubicBezTo>
                  <a:cubicBezTo>
                    <a:pt x="17724" y="2309"/>
                    <a:pt x="17154" y="1949"/>
                    <a:pt x="16619" y="1949"/>
                  </a:cubicBezTo>
                  <a:cubicBezTo>
                    <a:pt x="16597" y="1949"/>
                    <a:pt x="16575" y="1950"/>
                    <a:pt x="16553" y="1951"/>
                  </a:cubicBezTo>
                  <a:cubicBezTo>
                    <a:pt x="16404" y="1951"/>
                    <a:pt x="16250" y="1957"/>
                    <a:pt x="16097" y="1957"/>
                  </a:cubicBezTo>
                  <a:cubicBezTo>
                    <a:pt x="15714" y="1957"/>
                    <a:pt x="15336" y="1923"/>
                    <a:pt x="15057" y="1691"/>
                  </a:cubicBezTo>
                  <a:cubicBezTo>
                    <a:pt x="14634" y="1366"/>
                    <a:pt x="14504" y="1236"/>
                    <a:pt x="14407" y="1171"/>
                  </a:cubicBezTo>
                  <a:cubicBezTo>
                    <a:pt x="14342" y="1138"/>
                    <a:pt x="14049" y="1106"/>
                    <a:pt x="14049" y="1106"/>
                  </a:cubicBezTo>
                  <a:cubicBezTo>
                    <a:pt x="14049" y="1106"/>
                    <a:pt x="13919" y="650"/>
                    <a:pt x="13724" y="618"/>
                  </a:cubicBezTo>
                  <a:lnTo>
                    <a:pt x="13529" y="976"/>
                  </a:lnTo>
                  <a:cubicBezTo>
                    <a:pt x="13529" y="976"/>
                    <a:pt x="13203" y="748"/>
                    <a:pt x="12878" y="228"/>
                  </a:cubicBezTo>
                  <a:lnTo>
                    <a:pt x="6895" y="358"/>
                  </a:lnTo>
                  <a:cubicBezTo>
                    <a:pt x="6895" y="358"/>
                    <a:pt x="3903" y="228"/>
                    <a:pt x="0" y="0"/>
                  </a:cubicBezTo>
                  <a:close/>
                </a:path>
              </a:pathLst>
            </a:custGeom>
            <a:solidFill>
              <a:schemeClr val="accent3"/>
            </a:solidFill>
            <a:ln w="28575" cap="flat" cmpd="sng">
              <a:solidFill>
                <a:schemeClr val="accent1"/>
              </a:solidFill>
              <a:prstDash val="solid"/>
              <a:round/>
              <a:headEnd type="none" w="sm" len="sm"/>
              <a:tailEnd type="none" w="sm" len="sm"/>
            </a:ln>
            <a:effectLst>
              <a:outerShdw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51"/>
            <p:cNvSpPr/>
            <p:nvPr/>
          </p:nvSpPr>
          <p:spPr>
            <a:xfrm>
              <a:off x="1844967" y="1840093"/>
              <a:ext cx="714291" cy="467095"/>
            </a:xfrm>
            <a:custGeom>
              <a:avLst/>
              <a:gdLst/>
              <a:ahLst/>
              <a:cxnLst/>
              <a:rect l="l" t="t" r="r" b="b"/>
              <a:pathLst>
                <a:path w="39382" h="25753" extrusionOk="0">
                  <a:moveTo>
                    <a:pt x="39381" y="7057"/>
                  </a:moveTo>
                  <a:lnTo>
                    <a:pt x="39381" y="7057"/>
                  </a:lnTo>
                  <a:lnTo>
                    <a:pt x="39381" y="7057"/>
                  </a:lnTo>
                  <a:cubicBezTo>
                    <a:pt x="39381" y="7057"/>
                    <a:pt x="39381" y="7057"/>
                    <a:pt x="39381" y="7057"/>
                  </a:cubicBezTo>
                  <a:close/>
                  <a:moveTo>
                    <a:pt x="0" y="1"/>
                  </a:moveTo>
                  <a:lnTo>
                    <a:pt x="878" y="261"/>
                  </a:lnTo>
                  <a:lnTo>
                    <a:pt x="2862" y="716"/>
                  </a:lnTo>
                  <a:cubicBezTo>
                    <a:pt x="2862" y="716"/>
                    <a:pt x="2439" y="1724"/>
                    <a:pt x="2374" y="2277"/>
                  </a:cubicBezTo>
                  <a:cubicBezTo>
                    <a:pt x="2374" y="2310"/>
                    <a:pt x="2342" y="2342"/>
                    <a:pt x="2342" y="2375"/>
                  </a:cubicBezTo>
                  <a:cubicBezTo>
                    <a:pt x="2309" y="2602"/>
                    <a:pt x="2277" y="2830"/>
                    <a:pt x="2244" y="3025"/>
                  </a:cubicBezTo>
                  <a:cubicBezTo>
                    <a:pt x="2211" y="3513"/>
                    <a:pt x="1886" y="4033"/>
                    <a:pt x="1789" y="4196"/>
                  </a:cubicBezTo>
                  <a:cubicBezTo>
                    <a:pt x="1756" y="4261"/>
                    <a:pt x="1756" y="4326"/>
                    <a:pt x="1756" y="4423"/>
                  </a:cubicBezTo>
                  <a:cubicBezTo>
                    <a:pt x="1756" y="4521"/>
                    <a:pt x="1789" y="4716"/>
                    <a:pt x="1951" y="4944"/>
                  </a:cubicBezTo>
                  <a:cubicBezTo>
                    <a:pt x="2114" y="5171"/>
                    <a:pt x="2374" y="5659"/>
                    <a:pt x="2602" y="6082"/>
                  </a:cubicBezTo>
                  <a:cubicBezTo>
                    <a:pt x="2699" y="6244"/>
                    <a:pt x="2764" y="6375"/>
                    <a:pt x="2797" y="6505"/>
                  </a:cubicBezTo>
                  <a:cubicBezTo>
                    <a:pt x="2927" y="6700"/>
                    <a:pt x="2992" y="6862"/>
                    <a:pt x="2992" y="6862"/>
                  </a:cubicBezTo>
                  <a:cubicBezTo>
                    <a:pt x="2992" y="6862"/>
                    <a:pt x="3187" y="7155"/>
                    <a:pt x="3415" y="7155"/>
                  </a:cubicBezTo>
                  <a:cubicBezTo>
                    <a:pt x="3415" y="7155"/>
                    <a:pt x="3155" y="7805"/>
                    <a:pt x="3350" y="7903"/>
                  </a:cubicBezTo>
                  <a:cubicBezTo>
                    <a:pt x="3577" y="8001"/>
                    <a:pt x="3935" y="7935"/>
                    <a:pt x="4000" y="8228"/>
                  </a:cubicBezTo>
                  <a:cubicBezTo>
                    <a:pt x="4033" y="8293"/>
                    <a:pt x="4033" y="8326"/>
                    <a:pt x="4065" y="8391"/>
                  </a:cubicBezTo>
                  <a:cubicBezTo>
                    <a:pt x="4065" y="8423"/>
                    <a:pt x="4065" y="8423"/>
                    <a:pt x="4098" y="8456"/>
                  </a:cubicBezTo>
                  <a:cubicBezTo>
                    <a:pt x="4163" y="8651"/>
                    <a:pt x="4228" y="8813"/>
                    <a:pt x="4195" y="9009"/>
                  </a:cubicBezTo>
                  <a:cubicBezTo>
                    <a:pt x="4130" y="9236"/>
                    <a:pt x="4065" y="9692"/>
                    <a:pt x="4163" y="10049"/>
                  </a:cubicBezTo>
                  <a:cubicBezTo>
                    <a:pt x="4390" y="10505"/>
                    <a:pt x="4715" y="10635"/>
                    <a:pt x="4748" y="10960"/>
                  </a:cubicBezTo>
                  <a:cubicBezTo>
                    <a:pt x="4781" y="11057"/>
                    <a:pt x="4781" y="11155"/>
                    <a:pt x="4715" y="11252"/>
                  </a:cubicBezTo>
                  <a:cubicBezTo>
                    <a:pt x="4650" y="11578"/>
                    <a:pt x="4585" y="11903"/>
                    <a:pt x="4846" y="12326"/>
                  </a:cubicBezTo>
                  <a:cubicBezTo>
                    <a:pt x="5041" y="12553"/>
                    <a:pt x="5463" y="13041"/>
                    <a:pt x="5171" y="13724"/>
                  </a:cubicBezTo>
                  <a:cubicBezTo>
                    <a:pt x="5138" y="13854"/>
                    <a:pt x="5041" y="13984"/>
                    <a:pt x="4943" y="14114"/>
                  </a:cubicBezTo>
                  <a:cubicBezTo>
                    <a:pt x="4390" y="14667"/>
                    <a:pt x="4228" y="14342"/>
                    <a:pt x="4195" y="15122"/>
                  </a:cubicBezTo>
                  <a:cubicBezTo>
                    <a:pt x="4163" y="15415"/>
                    <a:pt x="4163" y="15610"/>
                    <a:pt x="4163" y="15773"/>
                  </a:cubicBezTo>
                  <a:cubicBezTo>
                    <a:pt x="4163" y="15870"/>
                    <a:pt x="4163" y="15935"/>
                    <a:pt x="4130" y="16000"/>
                  </a:cubicBezTo>
                  <a:cubicBezTo>
                    <a:pt x="4130" y="16065"/>
                    <a:pt x="4098" y="16163"/>
                    <a:pt x="4065" y="16228"/>
                  </a:cubicBezTo>
                  <a:cubicBezTo>
                    <a:pt x="4033" y="16260"/>
                    <a:pt x="4033" y="16293"/>
                    <a:pt x="4033" y="16326"/>
                  </a:cubicBezTo>
                  <a:cubicBezTo>
                    <a:pt x="3870" y="16683"/>
                    <a:pt x="3805" y="16846"/>
                    <a:pt x="3968" y="16943"/>
                  </a:cubicBezTo>
                  <a:cubicBezTo>
                    <a:pt x="4065" y="16992"/>
                    <a:pt x="4130" y="17033"/>
                    <a:pt x="4199" y="17033"/>
                  </a:cubicBezTo>
                  <a:cubicBezTo>
                    <a:pt x="4268" y="17033"/>
                    <a:pt x="4342" y="16992"/>
                    <a:pt x="4455" y="16878"/>
                  </a:cubicBezTo>
                  <a:cubicBezTo>
                    <a:pt x="4585" y="16781"/>
                    <a:pt x="4781" y="16618"/>
                    <a:pt x="4911" y="16553"/>
                  </a:cubicBezTo>
                  <a:cubicBezTo>
                    <a:pt x="4964" y="16526"/>
                    <a:pt x="5013" y="16510"/>
                    <a:pt x="5053" y="16510"/>
                  </a:cubicBezTo>
                  <a:cubicBezTo>
                    <a:pt x="5110" y="16510"/>
                    <a:pt x="5152" y="16542"/>
                    <a:pt x="5171" y="16618"/>
                  </a:cubicBezTo>
                  <a:cubicBezTo>
                    <a:pt x="5171" y="16683"/>
                    <a:pt x="5171" y="16781"/>
                    <a:pt x="5171" y="16911"/>
                  </a:cubicBezTo>
                  <a:cubicBezTo>
                    <a:pt x="5106" y="17334"/>
                    <a:pt x="5041" y="17496"/>
                    <a:pt x="5041" y="17659"/>
                  </a:cubicBezTo>
                  <a:cubicBezTo>
                    <a:pt x="5073" y="17691"/>
                    <a:pt x="5073" y="17724"/>
                    <a:pt x="5106" y="17789"/>
                  </a:cubicBezTo>
                  <a:cubicBezTo>
                    <a:pt x="5301" y="18114"/>
                    <a:pt x="5496" y="19545"/>
                    <a:pt x="5528" y="20033"/>
                  </a:cubicBezTo>
                  <a:cubicBezTo>
                    <a:pt x="5528" y="20033"/>
                    <a:pt x="5561" y="20195"/>
                    <a:pt x="5659" y="20390"/>
                  </a:cubicBezTo>
                  <a:cubicBezTo>
                    <a:pt x="5691" y="20423"/>
                    <a:pt x="5724" y="20455"/>
                    <a:pt x="5789" y="20488"/>
                  </a:cubicBezTo>
                  <a:cubicBezTo>
                    <a:pt x="5951" y="20651"/>
                    <a:pt x="6146" y="20878"/>
                    <a:pt x="6276" y="21106"/>
                  </a:cubicBezTo>
                  <a:cubicBezTo>
                    <a:pt x="6374" y="21203"/>
                    <a:pt x="6407" y="21334"/>
                    <a:pt x="6407" y="21464"/>
                  </a:cubicBezTo>
                  <a:cubicBezTo>
                    <a:pt x="6407" y="21529"/>
                    <a:pt x="6407" y="21561"/>
                    <a:pt x="6407" y="21626"/>
                  </a:cubicBezTo>
                  <a:cubicBezTo>
                    <a:pt x="6407" y="21626"/>
                    <a:pt x="6407" y="21659"/>
                    <a:pt x="6439" y="21659"/>
                  </a:cubicBezTo>
                  <a:lnTo>
                    <a:pt x="6439" y="21691"/>
                  </a:lnTo>
                  <a:cubicBezTo>
                    <a:pt x="6439" y="21886"/>
                    <a:pt x="6537" y="22114"/>
                    <a:pt x="6667" y="22342"/>
                  </a:cubicBezTo>
                  <a:cubicBezTo>
                    <a:pt x="6829" y="22569"/>
                    <a:pt x="6992" y="22732"/>
                    <a:pt x="6992" y="22732"/>
                  </a:cubicBezTo>
                  <a:cubicBezTo>
                    <a:pt x="6992" y="22732"/>
                    <a:pt x="7089" y="22862"/>
                    <a:pt x="7252" y="23025"/>
                  </a:cubicBezTo>
                  <a:cubicBezTo>
                    <a:pt x="7715" y="23364"/>
                    <a:pt x="8178" y="23645"/>
                    <a:pt x="8780" y="23645"/>
                  </a:cubicBezTo>
                  <a:cubicBezTo>
                    <a:pt x="8812" y="23645"/>
                    <a:pt x="8845" y="23644"/>
                    <a:pt x="8878" y="23642"/>
                  </a:cubicBezTo>
                  <a:cubicBezTo>
                    <a:pt x="9366" y="23610"/>
                    <a:pt x="9691" y="23512"/>
                    <a:pt x="9919" y="23480"/>
                  </a:cubicBezTo>
                  <a:cubicBezTo>
                    <a:pt x="9919" y="23462"/>
                    <a:pt x="9949" y="23454"/>
                    <a:pt x="9993" y="23454"/>
                  </a:cubicBezTo>
                  <a:cubicBezTo>
                    <a:pt x="10115" y="23454"/>
                    <a:pt x="10341" y="23515"/>
                    <a:pt x="10341" y="23610"/>
                  </a:cubicBezTo>
                  <a:cubicBezTo>
                    <a:pt x="10341" y="23707"/>
                    <a:pt x="10406" y="23772"/>
                    <a:pt x="10504" y="23838"/>
                  </a:cubicBezTo>
                  <a:lnTo>
                    <a:pt x="10569" y="23838"/>
                  </a:lnTo>
                  <a:cubicBezTo>
                    <a:pt x="10894" y="23903"/>
                    <a:pt x="11382" y="23935"/>
                    <a:pt x="11480" y="24065"/>
                  </a:cubicBezTo>
                  <a:cubicBezTo>
                    <a:pt x="11480" y="24065"/>
                    <a:pt x="11749" y="23873"/>
                    <a:pt x="11992" y="23873"/>
                  </a:cubicBezTo>
                  <a:cubicBezTo>
                    <a:pt x="12065" y="23873"/>
                    <a:pt x="12135" y="23890"/>
                    <a:pt x="12195" y="23935"/>
                  </a:cubicBezTo>
                  <a:cubicBezTo>
                    <a:pt x="12293" y="23935"/>
                    <a:pt x="12358" y="23968"/>
                    <a:pt x="12423" y="24033"/>
                  </a:cubicBezTo>
                  <a:cubicBezTo>
                    <a:pt x="12553" y="24163"/>
                    <a:pt x="12618" y="24325"/>
                    <a:pt x="12650" y="24423"/>
                  </a:cubicBezTo>
                  <a:cubicBezTo>
                    <a:pt x="12650" y="24455"/>
                    <a:pt x="12683" y="24488"/>
                    <a:pt x="12683" y="24520"/>
                  </a:cubicBezTo>
                  <a:cubicBezTo>
                    <a:pt x="12683" y="24553"/>
                    <a:pt x="12683" y="24585"/>
                    <a:pt x="12715" y="24618"/>
                  </a:cubicBezTo>
                  <a:cubicBezTo>
                    <a:pt x="12748" y="24683"/>
                    <a:pt x="12813" y="24716"/>
                    <a:pt x="12878" y="24716"/>
                  </a:cubicBezTo>
                  <a:cubicBezTo>
                    <a:pt x="12878" y="24716"/>
                    <a:pt x="12878" y="24716"/>
                    <a:pt x="12910" y="24748"/>
                  </a:cubicBezTo>
                  <a:lnTo>
                    <a:pt x="12943" y="24748"/>
                  </a:lnTo>
                  <a:cubicBezTo>
                    <a:pt x="12975" y="24748"/>
                    <a:pt x="12975" y="24748"/>
                    <a:pt x="12975" y="24716"/>
                  </a:cubicBezTo>
                  <a:lnTo>
                    <a:pt x="13854" y="24683"/>
                  </a:lnTo>
                  <a:lnTo>
                    <a:pt x="14406" y="22309"/>
                  </a:lnTo>
                  <a:lnTo>
                    <a:pt x="36747" y="25724"/>
                  </a:lnTo>
                  <a:cubicBezTo>
                    <a:pt x="36747" y="25724"/>
                    <a:pt x="36805" y="25753"/>
                    <a:pt x="36863" y="25753"/>
                  </a:cubicBezTo>
                  <a:cubicBezTo>
                    <a:pt x="36892" y="25753"/>
                    <a:pt x="36921" y="25745"/>
                    <a:pt x="36942" y="25724"/>
                  </a:cubicBezTo>
                  <a:cubicBezTo>
                    <a:pt x="37007" y="25691"/>
                    <a:pt x="37040" y="25594"/>
                    <a:pt x="37040" y="25464"/>
                  </a:cubicBezTo>
                  <a:cubicBezTo>
                    <a:pt x="37073" y="25301"/>
                    <a:pt x="37268" y="23512"/>
                    <a:pt x="37593" y="21106"/>
                  </a:cubicBezTo>
                  <a:lnTo>
                    <a:pt x="39381" y="7057"/>
                  </a:lnTo>
                  <a:lnTo>
                    <a:pt x="39381" y="7057"/>
                  </a:lnTo>
                  <a:cubicBezTo>
                    <a:pt x="39381" y="7058"/>
                    <a:pt x="39381" y="7058"/>
                    <a:pt x="39380" y="7058"/>
                  </a:cubicBezTo>
                  <a:cubicBezTo>
                    <a:pt x="39143" y="7058"/>
                    <a:pt x="14836" y="3758"/>
                    <a:pt x="2927" y="716"/>
                  </a:cubicBezTo>
                  <a:lnTo>
                    <a:pt x="0" y="1"/>
                  </a:lnTo>
                  <a:close/>
                </a:path>
              </a:pathLst>
            </a:custGeom>
            <a:solidFill>
              <a:schemeClr val="accent3"/>
            </a:solidFill>
            <a:ln w="28575" cap="flat" cmpd="sng">
              <a:solidFill>
                <a:schemeClr val="accent1"/>
              </a:solidFill>
              <a:prstDash val="solid"/>
              <a:round/>
              <a:headEnd type="none" w="sm" len="sm"/>
              <a:tailEnd type="none" w="sm" len="sm"/>
            </a:ln>
            <a:effectLst>
              <a:outerShdw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51"/>
            <p:cNvSpPr/>
            <p:nvPr/>
          </p:nvSpPr>
          <p:spPr>
            <a:xfrm>
              <a:off x="2526792" y="1968669"/>
              <a:ext cx="446527" cy="280188"/>
            </a:xfrm>
            <a:custGeom>
              <a:avLst/>
              <a:gdLst/>
              <a:ahLst/>
              <a:cxnLst/>
              <a:rect l="l" t="t" r="r" b="b"/>
              <a:pathLst>
                <a:path w="24619" h="15448" extrusionOk="0">
                  <a:moveTo>
                    <a:pt x="1789" y="1"/>
                  </a:moveTo>
                  <a:lnTo>
                    <a:pt x="1" y="14017"/>
                  </a:lnTo>
                  <a:cubicBezTo>
                    <a:pt x="1887" y="14310"/>
                    <a:pt x="4326" y="14537"/>
                    <a:pt x="6928" y="14732"/>
                  </a:cubicBezTo>
                  <a:cubicBezTo>
                    <a:pt x="14570" y="15220"/>
                    <a:pt x="24456" y="15448"/>
                    <a:pt x="24456" y="15448"/>
                  </a:cubicBezTo>
                  <a:cubicBezTo>
                    <a:pt x="24391" y="15058"/>
                    <a:pt x="24358" y="14700"/>
                    <a:pt x="24391" y="14342"/>
                  </a:cubicBezTo>
                  <a:cubicBezTo>
                    <a:pt x="24391" y="13724"/>
                    <a:pt x="24456" y="13106"/>
                    <a:pt x="24521" y="12684"/>
                  </a:cubicBezTo>
                  <a:cubicBezTo>
                    <a:pt x="24618" y="12261"/>
                    <a:pt x="24553" y="11936"/>
                    <a:pt x="24456" y="11545"/>
                  </a:cubicBezTo>
                  <a:cubicBezTo>
                    <a:pt x="24326" y="11220"/>
                    <a:pt x="24260" y="10993"/>
                    <a:pt x="24228" y="10765"/>
                  </a:cubicBezTo>
                  <a:cubicBezTo>
                    <a:pt x="24228" y="10732"/>
                    <a:pt x="24228" y="10732"/>
                    <a:pt x="24195" y="10732"/>
                  </a:cubicBezTo>
                  <a:cubicBezTo>
                    <a:pt x="23968" y="9854"/>
                    <a:pt x="23935" y="7903"/>
                    <a:pt x="23903" y="7448"/>
                  </a:cubicBezTo>
                  <a:cubicBezTo>
                    <a:pt x="23903" y="7188"/>
                    <a:pt x="23773" y="6863"/>
                    <a:pt x="23675" y="6602"/>
                  </a:cubicBezTo>
                  <a:cubicBezTo>
                    <a:pt x="23578" y="6375"/>
                    <a:pt x="23513" y="6212"/>
                    <a:pt x="23513" y="6212"/>
                  </a:cubicBezTo>
                  <a:cubicBezTo>
                    <a:pt x="23513" y="6212"/>
                    <a:pt x="23545" y="5659"/>
                    <a:pt x="23480" y="5659"/>
                  </a:cubicBezTo>
                  <a:cubicBezTo>
                    <a:pt x="23447" y="5659"/>
                    <a:pt x="23350" y="5627"/>
                    <a:pt x="23317" y="5562"/>
                  </a:cubicBezTo>
                  <a:cubicBezTo>
                    <a:pt x="23285" y="5562"/>
                    <a:pt x="23252" y="5562"/>
                    <a:pt x="23252" y="5529"/>
                  </a:cubicBezTo>
                  <a:lnTo>
                    <a:pt x="23252" y="5497"/>
                  </a:lnTo>
                  <a:cubicBezTo>
                    <a:pt x="23252" y="5464"/>
                    <a:pt x="23252" y="5432"/>
                    <a:pt x="23252" y="5399"/>
                  </a:cubicBezTo>
                  <a:cubicBezTo>
                    <a:pt x="23252" y="5367"/>
                    <a:pt x="23252" y="5367"/>
                    <a:pt x="23252" y="5334"/>
                  </a:cubicBezTo>
                  <a:cubicBezTo>
                    <a:pt x="23220" y="5302"/>
                    <a:pt x="23187" y="5269"/>
                    <a:pt x="23155" y="5237"/>
                  </a:cubicBezTo>
                  <a:cubicBezTo>
                    <a:pt x="23122" y="5204"/>
                    <a:pt x="23090" y="5172"/>
                    <a:pt x="23057" y="5139"/>
                  </a:cubicBezTo>
                  <a:cubicBezTo>
                    <a:pt x="23057" y="5139"/>
                    <a:pt x="23025" y="5107"/>
                    <a:pt x="23025" y="5107"/>
                  </a:cubicBezTo>
                  <a:cubicBezTo>
                    <a:pt x="22960" y="5041"/>
                    <a:pt x="23057" y="4879"/>
                    <a:pt x="23090" y="4651"/>
                  </a:cubicBezTo>
                  <a:cubicBezTo>
                    <a:pt x="23122" y="4359"/>
                    <a:pt x="23025" y="4098"/>
                    <a:pt x="22830" y="3871"/>
                  </a:cubicBezTo>
                  <a:cubicBezTo>
                    <a:pt x="22797" y="3806"/>
                    <a:pt x="22765" y="3773"/>
                    <a:pt x="22732" y="3741"/>
                  </a:cubicBezTo>
                  <a:lnTo>
                    <a:pt x="22732" y="3708"/>
                  </a:lnTo>
                  <a:cubicBezTo>
                    <a:pt x="22700" y="3708"/>
                    <a:pt x="22700" y="3708"/>
                    <a:pt x="22700" y="3676"/>
                  </a:cubicBezTo>
                  <a:cubicBezTo>
                    <a:pt x="22635" y="3578"/>
                    <a:pt x="22635" y="3513"/>
                    <a:pt x="22635" y="3513"/>
                  </a:cubicBezTo>
                  <a:cubicBezTo>
                    <a:pt x="22635" y="3513"/>
                    <a:pt x="22700" y="3383"/>
                    <a:pt x="22732" y="3253"/>
                  </a:cubicBezTo>
                  <a:cubicBezTo>
                    <a:pt x="22732" y="3220"/>
                    <a:pt x="22732" y="3155"/>
                    <a:pt x="22732" y="3123"/>
                  </a:cubicBezTo>
                  <a:cubicBezTo>
                    <a:pt x="22732" y="3025"/>
                    <a:pt x="22732" y="2960"/>
                    <a:pt x="22667" y="2928"/>
                  </a:cubicBezTo>
                  <a:cubicBezTo>
                    <a:pt x="22635" y="2895"/>
                    <a:pt x="22602" y="2895"/>
                    <a:pt x="22569" y="2863"/>
                  </a:cubicBezTo>
                  <a:cubicBezTo>
                    <a:pt x="22439" y="2798"/>
                    <a:pt x="22342" y="2733"/>
                    <a:pt x="22472" y="2570"/>
                  </a:cubicBezTo>
                  <a:cubicBezTo>
                    <a:pt x="22504" y="2537"/>
                    <a:pt x="22537" y="2472"/>
                    <a:pt x="22602" y="2407"/>
                  </a:cubicBezTo>
                  <a:cubicBezTo>
                    <a:pt x="22635" y="2375"/>
                    <a:pt x="22667" y="2342"/>
                    <a:pt x="22700" y="2277"/>
                  </a:cubicBezTo>
                  <a:cubicBezTo>
                    <a:pt x="22862" y="1952"/>
                    <a:pt x="22960" y="1464"/>
                    <a:pt x="22960" y="1464"/>
                  </a:cubicBezTo>
                  <a:lnTo>
                    <a:pt x="22960" y="1464"/>
                  </a:lnTo>
                  <a:cubicBezTo>
                    <a:pt x="22896" y="1467"/>
                    <a:pt x="22816" y="1468"/>
                    <a:pt x="22722" y="1468"/>
                  </a:cubicBezTo>
                  <a:cubicBezTo>
                    <a:pt x="21704" y="1468"/>
                    <a:pt x="18959" y="1312"/>
                    <a:pt x="15805" y="1074"/>
                  </a:cubicBezTo>
                  <a:cubicBezTo>
                    <a:pt x="11253" y="814"/>
                    <a:pt x="5497" y="456"/>
                    <a:pt x="1789" y="1"/>
                  </a:cubicBezTo>
                  <a:close/>
                </a:path>
              </a:pathLst>
            </a:custGeom>
            <a:solidFill>
              <a:schemeClr val="accent3"/>
            </a:solidFill>
            <a:ln w="28575" cap="flat" cmpd="sng">
              <a:solidFill>
                <a:schemeClr val="accent1"/>
              </a:solidFill>
              <a:prstDash val="solid"/>
              <a:round/>
              <a:headEnd type="none" w="sm" len="sm"/>
              <a:tailEnd type="none" w="sm" len="sm"/>
            </a:ln>
            <a:effectLst>
              <a:outerShdw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51"/>
            <p:cNvSpPr/>
            <p:nvPr/>
          </p:nvSpPr>
          <p:spPr>
            <a:xfrm>
              <a:off x="1686300" y="1840093"/>
              <a:ext cx="409944" cy="654129"/>
            </a:xfrm>
            <a:custGeom>
              <a:avLst/>
              <a:gdLst/>
              <a:ahLst/>
              <a:cxnLst/>
              <a:rect l="l" t="t" r="r" b="b"/>
              <a:pathLst>
                <a:path w="22602" h="36065" extrusionOk="0">
                  <a:moveTo>
                    <a:pt x="8781" y="1"/>
                  </a:moveTo>
                  <a:lnTo>
                    <a:pt x="4521" y="13366"/>
                  </a:lnTo>
                  <a:lnTo>
                    <a:pt x="4488" y="13366"/>
                  </a:lnTo>
                  <a:cubicBezTo>
                    <a:pt x="4553" y="13529"/>
                    <a:pt x="4651" y="13887"/>
                    <a:pt x="4781" y="14179"/>
                  </a:cubicBezTo>
                  <a:cubicBezTo>
                    <a:pt x="4911" y="14374"/>
                    <a:pt x="5106" y="14602"/>
                    <a:pt x="5138" y="14797"/>
                  </a:cubicBezTo>
                  <a:cubicBezTo>
                    <a:pt x="5138" y="14960"/>
                    <a:pt x="5138" y="15122"/>
                    <a:pt x="5236" y="15317"/>
                  </a:cubicBezTo>
                  <a:cubicBezTo>
                    <a:pt x="5366" y="15480"/>
                    <a:pt x="5594" y="15643"/>
                    <a:pt x="5789" y="15935"/>
                  </a:cubicBezTo>
                  <a:cubicBezTo>
                    <a:pt x="5951" y="16098"/>
                    <a:pt x="5951" y="16260"/>
                    <a:pt x="5919" y="16391"/>
                  </a:cubicBezTo>
                  <a:cubicBezTo>
                    <a:pt x="5886" y="16618"/>
                    <a:pt x="5691" y="16781"/>
                    <a:pt x="5496" y="16781"/>
                  </a:cubicBezTo>
                  <a:cubicBezTo>
                    <a:pt x="5464" y="16781"/>
                    <a:pt x="5399" y="16781"/>
                    <a:pt x="5334" y="16813"/>
                  </a:cubicBezTo>
                  <a:cubicBezTo>
                    <a:pt x="5301" y="16813"/>
                    <a:pt x="5236" y="16846"/>
                    <a:pt x="5171" y="16911"/>
                  </a:cubicBezTo>
                  <a:cubicBezTo>
                    <a:pt x="5138" y="16943"/>
                    <a:pt x="5106" y="16976"/>
                    <a:pt x="5106" y="17008"/>
                  </a:cubicBezTo>
                  <a:cubicBezTo>
                    <a:pt x="5073" y="17204"/>
                    <a:pt x="4781" y="17334"/>
                    <a:pt x="4521" y="17399"/>
                  </a:cubicBezTo>
                  <a:cubicBezTo>
                    <a:pt x="4423" y="17464"/>
                    <a:pt x="4358" y="17529"/>
                    <a:pt x="4293" y="17594"/>
                  </a:cubicBezTo>
                  <a:cubicBezTo>
                    <a:pt x="4260" y="17724"/>
                    <a:pt x="4228" y="17854"/>
                    <a:pt x="4195" y="17951"/>
                  </a:cubicBezTo>
                  <a:cubicBezTo>
                    <a:pt x="4195" y="18049"/>
                    <a:pt x="4163" y="18147"/>
                    <a:pt x="4098" y="18277"/>
                  </a:cubicBezTo>
                  <a:cubicBezTo>
                    <a:pt x="4098" y="18309"/>
                    <a:pt x="4098" y="18309"/>
                    <a:pt x="4098" y="18309"/>
                  </a:cubicBezTo>
                  <a:cubicBezTo>
                    <a:pt x="4098" y="18309"/>
                    <a:pt x="3773" y="19057"/>
                    <a:pt x="3512" y="19643"/>
                  </a:cubicBezTo>
                  <a:cubicBezTo>
                    <a:pt x="3382" y="20000"/>
                    <a:pt x="3252" y="20358"/>
                    <a:pt x="3220" y="20423"/>
                  </a:cubicBezTo>
                  <a:cubicBezTo>
                    <a:pt x="3220" y="20618"/>
                    <a:pt x="3057" y="20878"/>
                    <a:pt x="2862" y="21008"/>
                  </a:cubicBezTo>
                  <a:cubicBezTo>
                    <a:pt x="2699" y="21236"/>
                    <a:pt x="2602" y="21431"/>
                    <a:pt x="2569" y="21659"/>
                  </a:cubicBezTo>
                  <a:cubicBezTo>
                    <a:pt x="2569" y="21659"/>
                    <a:pt x="2569" y="21691"/>
                    <a:pt x="2569" y="21724"/>
                  </a:cubicBezTo>
                  <a:cubicBezTo>
                    <a:pt x="2569" y="21984"/>
                    <a:pt x="2277" y="22342"/>
                    <a:pt x="2374" y="22569"/>
                  </a:cubicBezTo>
                  <a:cubicBezTo>
                    <a:pt x="2504" y="22829"/>
                    <a:pt x="2439" y="22992"/>
                    <a:pt x="2439" y="22992"/>
                  </a:cubicBezTo>
                  <a:lnTo>
                    <a:pt x="0" y="31577"/>
                  </a:lnTo>
                  <a:lnTo>
                    <a:pt x="9756" y="34081"/>
                  </a:lnTo>
                  <a:lnTo>
                    <a:pt x="20130" y="36065"/>
                  </a:lnTo>
                  <a:lnTo>
                    <a:pt x="22602" y="24716"/>
                  </a:lnTo>
                  <a:cubicBezTo>
                    <a:pt x="22439" y="24716"/>
                    <a:pt x="21984" y="24748"/>
                    <a:pt x="21723" y="24748"/>
                  </a:cubicBezTo>
                  <a:lnTo>
                    <a:pt x="21626" y="24748"/>
                  </a:lnTo>
                  <a:cubicBezTo>
                    <a:pt x="21528" y="24716"/>
                    <a:pt x="21496" y="24683"/>
                    <a:pt x="21463" y="24651"/>
                  </a:cubicBezTo>
                  <a:cubicBezTo>
                    <a:pt x="21463" y="24651"/>
                    <a:pt x="21463" y="24618"/>
                    <a:pt x="21463" y="24618"/>
                  </a:cubicBezTo>
                  <a:cubicBezTo>
                    <a:pt x="21463" y="24585"/>
                    <a:pt x="21431" y="24585"/>
                    <a:pt x="21431" y="24553"/>
                  </a:cubicBezTo>
                  <a:cubicBezTo>
                    <a:pt x="21431" y="24520"/>
                    <a:pt x="21398" y="24488"/>
                    <a:pt x="21398" y="24455"/>
                  </a:cubicBezTo>
                  <a:cubicBezTo>
                    <a:pt x="21333" y="24293"/>
                    <a:pt x="21171" y="24130"/>
                    <a:pt x="20976" y="23935"/>
                  </a:cubicBezTo>
                  <a:lnTo>
                    <a:pt x="20943" y="23935"/>
                  </a:lnTo>
                  <a:cubicBezTo>
                    <a:pt x="20902" y="23927"/>
                    <a:pt x="20861" y="23923"/>
                    <a:pt x="20819" y="23923"/>
                  </a:cubicBezTo>
                  <a:cubicBezTo>
                    <a:pt x="20526" y="23923"/>
                    <a:pt x="20228" y="24098"/>
                    <a:pt x="20228" y="24098"/>
                  </a:cubicBezTo>
                  <a:cubicBezTo>
                    <a:pt x="20228" y="24098"/>
                    <a:pt x="19967" y="23935"/>
                    <a:pt x="19610" y="23935"/>
                  </a:cubicBezTo>
                  <a:cubicBezTo>
                    <a:pt x="19447" y="23935"/>
                    <a:pt x="19317" y="23903"/>
                    <a:pt x="19252" y="23838"/>
                  </a:cubicBezTo>
                  <a:cubicBezTo>
                    <a:pt x="18992" y="23772"/>
                    <a:pt x="18992" y="23545"/>
                    <a:pt x="18862" y="23480"/>
                  </a:cubicBezTo>
                  <a:lnTo>
                    <a:pt x="18667" y="23480"/>
                  </a:lnTo>
                  <a:cubicBezTo>
                    <a:pt x="18667" y="23545"/>
                    <a:pt x="18081" y="23675"/>
                    <a:pt x="18016" y="23675"/>
                  </a:cubicBezTo>
                  <a:lnTo>
                    <a:pt x="17496" y="23675"/>
                  </a:lnTo>
                  <a:cubicBezTo>
                    <a:pt x="17413" y="23675"/>
                    <a:pt x="17360" y="23684"/>
                    <a:pt x="17300" y="23684"/>
                  </a:cubicBezTo>
                  <a:cubicBezTo>
                    <a:pt x="17195" y="23684"/>
                    <a:pt x="17067" y="23657"/>
                    <a:pt x="16715" y="23512"/>
                  </a:cubicBezTo>
                  <a:cubicBezTo>
                    <a:pt x="16423" y="23382"/>
                    <a:pt x="16195" y="23187"/>
                    <a:pt x="16033" y="23025"/>
                  </a:cubicBezTo>
                  <a:cubicBezTo>
                    <a:pt x="16000" y="23025"/>
                    <a:pt x="15968" y="22992"/>
                    <a:pt x="15968" y="22992"/>
                  </a:cubicBezTo>
                  <a:cubicBezTo>
                    <a:pt x="15740" y="22829"/>
                    <a:pt x="15577" y="22602"/>
                    <a:pt x="15447" y="22374"/>
                  </a:cubicBezTo>
                  <a:cubicBezTo>
                    <a:pt x="15415" y="22309"/>
                    <a:pt x="15382" y="22277"/>
                    <a:pt x="15350" y="22244"/>
                  </a:cubicBezTo>
                  <a:cubicBezTo>
                    <a:pt x="15252" y="22016"/>
                    <a:pt x="15220" y="21886"/>
                    <a:pt x="15187" y="21724"/>
                  </a:cubicBezTo>
                  <a:lnTo>
                    <a:pt x="15187" y="21691"/>
                  </a:lnTo>
                  <a:cubicBezTo>
                    <a:pt x="15187" y="21659"/>
                    <a:pt x="15187" y="21659"/>
                    <a:pt x="15187" y="21626"/>
                  </a:cubicBezTo>
                  <a:cubicBezTo>
                    <a:pt x="15187" y="21594"/>
                    <a:pt x="15187" y="21594"/>
                    <a:pt x="15187" y="21561"/>
                  </a:cubicBezTo>
                  <a:cubicBezTo>
                    <a:pt x="15187" y="21399"/>
                    <a:pt x="15122" y="21268"/>
                    <a:pt x="15057" y="21106"/>
                  </a:cubicBezTo>
                  <a:cubicBezTo>
                    <a:pt x="14959" y="20943"/>
                    <a:pt x="14797" y="20781"/>
                    <a:pt x="14634" y="20618"/>
                  </a:cubicBezTo>
                  <a:cubicBezTo>
                    <a:pt x="14537" y="20553"/>
                    <a:pt x="14472" y="20455"/>
                    <a:pt x="14439" y="20390"/>
                  </a:cubicBezTo>
                  <a:cubicBezTo>
                    <a:pt x="14244" y="20163"/>
                    <a:pt x="14244" y="20033"/>
                    <a:pt x="14244" y="19773"/>
                  </a:cubicBezTo>
                  <a:cubicBezTo>
                    <a:pt x="14211" y="19447"/>
                    <a:pt x="14211" y="18927"/>
                    <a:pt x="13951" y="18244"/>
                  </a:cubicBezTo>
                  <a:cubicBezTo>
                    <a:pt x="13854" y="17951"/>
                    <a:pt x="13821" y="17821"/>
                    <a:pt x="13821" y="17691"/>
                  </a:cubicBezTo>
                  <a:cubicBezTo>
                    <a:pt x="13724" y="17399"/>
                    <a:pt x="13919" y="17106"/>
                    <a:pt x="13919" y="16716"/>
                  </a:cubicBezTo>
                  <a:cubicBezTo>
                    <a:pt x="13919" y="16683"/>
                    <a:pt x="13919" y="16651"/>
                    <a:pt x="13919" y="16618"/>
                  </a:cubicBezTo>
                  <a:cubicBezTo>
                    <a:pt x="13898" y="16556"/>
                    <a:pt x="13851" y="16534"/>
                    <a:pt x="13795" y="16534"/>
                  </a:cubicBezTo>
                  <a:cubicBezTo>
                    <a:pt x="13763" y="16534"/>
                    <a:pt x="13727" y="16541"/>
                    <a:pt x="13691" y="16553"/>
                  </a:cubicBezTo>
                  <a:cubicBezTo>
                    <a:pt x="13561" y="16651"/>
                    <a:pt x="13398" y="16781"/>
                    <a:pt x="13268" y="16878"/>
                  </a:cubicBezTo>
                  <a:cubicBezTo>
                    <a:pt x="13145" y="17002"/>
                    <a:pt x="13060" y="17058"/>
                    <a:pt x="12966" y="17058"/>
                  </a:cubicBezTo>
                  <a:cubicBezTo>
                    <a:pt x="12887" y="17058"/>
                    <a:pt x="12802" y="17018"/>
                    <a:pt x="12683" y="16943"/>
                  </a:cubicBezTo>
                  <a:cubicBezTo>
                    <a:pt x="12488" y="16846"/>
                    <a:pt x="12683" y="16521"/>
                    <a:pt x="12813" y="16228"/>
                  </a:cubicBezTo>
                  <a:cubicBezTo>
                    <a:pt x="12878" y="16098"/>
                    <a:pt x="12911" y="15968"/>
                    <a:pt x="12911" y="15773"/>
                  </a:cubicBezTo>
                  <a:cubicBezTo>
                    <a:pt x="12911" y="15480"/>
                    <a:pt x="12878" y="15090"/>
                    <a:pt x="12976" y="14732"/>
                  </a:cubicBezTo>
                  <a:cubicBezTo>
                    <a:pt x="13073" y="14244"/>
                    <a:pt x="13496" y="14537"/>
                    <a:pt x="13886" y="13822"/>
                  </a:cubicBezTo>
                  <a:cubicBezTo>
                    <a:pt x="13919" y="13789"/>
                    <a:pt x="13919" y="13756"/>
                    <a:pt x="13919" y="13724"/>
                  </a:cubicBezTo>
                  <a:cubicBezTo>
                    <a:pt x="14081" y="13236"/>
                    <a:pt x="13886" y="12716"/>
                    <a:pt x="13626" y="12326"/>
                  </a:cubicBezTo>
                  <a:cubicBezTo>
                    <a:pt x="13431" y="12098"/>
                    <a:pt x="13301" y="11610"/>
                    <a:pt x="13463" y="11252"/>
                  </a:cubicBezTo>
                  <a:cubicBezTo>
                    <a:pt x="13496" y="11187"/>
                    <a:pt x="13496" y="11122"/>
                    <a:pt x="13496" y="11057"/>
                  </a:cubicBezTo>
                  <a:cubicBezTo>
                    <a:pt x="13529" y="11025"/>
                    <a:pt x="13496" y="10992"/>
                    <a:pt x="13496" y="10960"/>
                  </a:cubicBezTo>
                  <a:cubicBezTo>
                    <a:pt x="13431" y="10732"/>
                    <a:pt x="13203" y="10537"/>
                    <a:pt x="13041" y="10309"/>
                  </a:cubicBezTo>
                  <a:cubicBezTo>
                    <a:pt x="12976" y="10244"/>
                    <a:pt x="12943" y="10147"/>
                    <a:pt x="12943" y="10049"/>
                  </a:cubicBezTo>
                  <a:cubicBezTo>
                    <a:pt x="12716" y="9594"/>
                    <a:pt x="13008" y="9041"/>
                    <a:pt x="12878" y="8586"/>
                  </a:cubicBezTo>
                  <a:cubicBezTo>
                    <a:pt x="12878" y="8553"/>
                    <a:pt x="12878" y="8521"/>
                    <a:pt x="12846" y="8456"/>
                  </a:cubicBezTo>
                  <a:cubicBezTo>
                    <a:pt x="12846" y="8456"/>
                    <a:pt x="12846" y="8423"/>
                    <a:pt x="12846" y="8391"/>
                  </a:cubicBezTo>
                  <a:cubicBezTo>
                    <a:pt x="12716" y="8098"/>
                    <a:pt x="12553" y="8001"/>
                    <a:pt x="12195" y="7968"/>
                  </a:cubicBezTo>
                  <a:cubicBezTo>
                    <a:pt x="11805" y="7903"/>
                    <a:pt x="12163" y="7188"/>
                    <a:pt x="12163" y="7188"/>
                  </a:cubicBezTo>
                  <a:lnTo>
                    <a:pt x="12163" y="7188"/>
                  </a:lnTo>
                  <a:cubicBezTo>
                    <a:pt x="12121" y="7206"/>
                    <a:pt x="12082" y="7215"/>
                    <a:pt x="12045" y="7215"/>
                  </a:cubicBezTo>
                  <a:cubicBezTo>
                    <a:pt x="11825" y="7215"/>
                    <a:pt x="11693" y="6904"/>
                    <a:pt x="11610" y="6570"/>
                  </a:cubicBezTo>
                  <a:cubicBezTo>
                    <a:pt x="11577" y="6570"/>
                    <a:pt x="11577" y="6537"/>
                    <a:pt x="11577" y="6505"/>
                  </a:cubicBezTo>
                  <a:cubicBezTo>
                    <a:pt x="11512" y="6375"/>
                    <a:pt x="11447" y="6244"/>
                    <a:pt x="11350" y="6114"/>
                  </a:cubicBezTo>
                  <a:cubicBezTo>
                    <a:pt x="11122" y="5692"/>
                    <a:pt x="10797" y="5204"/>
                    <a:pt x="10634" y="4846"/>
                  </a:cubicBezTo>
                  <a:cubicBezTo>
                    <a:pt x="10537" y="4651"/>
                    <a:pt x="10504" y="4521"/>
                    <a:pt x="10504" y="4423"/>
                  </a:cubicBezTo>
                  <a:cubicBezTo>
                    <a:pt x="10504" y="4293"/>
                    <a:pt x="10537" y="4261"/>
                    <a:pt x="10537" y="4261"/>
                  </a:cubicBezTo>
                  <a:cubicBezTo>
                    <a:pt x="10537" y="4261"/>
                    <a:pt x="10537" y="4228"/>
                    <a:pt x="10537" y="4196"/>
                  </a:cubicBezTo>
                  <a:cubicBezTo>
                    <a:pt x="10602" y="4098"/>
                    <a:pt x="10634" y="4001"/>
                    <a:pt x="10699" y="3903"/>
                  </a:cubicBezTo>
                  <a:cubicBezTo>
                    <a:pt x="10797" y="3675"/>
                    <a:pt x="10927" y="3383"/>
                    <a:pt x="10992" y="3058"/>
                  </a:cubicBezTo>
                  <a:lnTo>
                    <a:pt x="10992" y="3025"/>
                  </a:lnTo>
                  <a:cubicBezTo>
                    <a:pt x="10992" y="2862"/>
                    <a:pt x="11057" y="2635"/>
                    <a:pt x="11122" y="2375"/>
                  </a:cubicBezTo>
                  <a:cubicBezTo>
                    <a:pt x="11122" y="2342"/>
                    <a:pt x="11122" y="2310"/>
                    <a:pt x="11122" y="2277"/>
                  </a:cubicBezTo>
                  <a:cubicBezTo>
                    <a:pt x="11187" y="1724"/>
                    <a:pt x="11642" y="716"/>
                    <a:pt x="11642" y="716"/>
                  </a:cubicBezTo>
                  <a:lnTo>
                    <a:pt x="9626" y="293"/>
                  </a:lnTo>
                  <a:lnTo>
                    <a:pt x="8781" y="1"/>
                  </a:lnTo>
                  <a:close/>
                </a:path>
              </a:pathLst>
            </a:custGeom>
            <a:solidFill>
              <a:schemeClr val="accent3"/>
            </a:solidFill>
            <a:ln w="28575" cap="flat" cmpd="sng">
              <a:solidFill>
                <a:schemeClr val="accent1"/>
              </a:solidFill>
              <a:prstDash val="solid"/>
              <a:round/>
              <a:headEnd type="none" w="sm" len="sm"/>
              <a:tailEnd type="none" w="sm" len="sm"/>
            </a:ln>
            <a:effectLst>
              <a:outerShdw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51"/>
            <p:cNvSpPr/>
            <p:nvPr/>
          </p:nvSpPr>
          <p:spPr>
            <a:xfrm>
              <a:off x="1212077" y="1948609"/>
              <a:ext cx="586313" cy="464229"/>
            </a:xfrm>
            <a:custGeom>
              <a:avLst/>
              <a:gdLst/>
              <a:ahLst/>
              <a:cxnLst/>
              <a:rect l="l" t="t" r="r" b="b"/>
              <a:pathLst>
                <a:path w="32326" h="25595" extrusionOk="0">
                  <a:moveTo>
                    <a:pt x="8627" y="0"/>
                  </a:moveTo>
                  <a:cubicBezTo>
                    <a:pt x="8517" y="0"/>
                    <a:pt x="8403" y="49"/>
                    <a:pt x="8358" y="229"/>
                  </a:cubicBezTo>
                  <a:cubicBezTo>
                    <a:pt x="8261" y="619"/>
                    <a:pt x="8261" y="522"/>
                    <a:pt x="8293" y="879"/>
                  </a:cubicBezTo>
                  <a:cubicBezTo>
                    <a:pt x="8326" y="1205"/>
                    <a:pt x="8358" y="1562"/>
                    <a:pt x="8163" y="1952"/>
                  </a:cubicBezTo>
                  <a:cubicBezTo>
                    <a:pt x="8000" y="2375"/>
                    <a:pt x="7252" y="3156"/>
                    <a:pt x="7252" y="3188"/>
                  </a:cubicBezTo>
                  <a:cubicBezTo>
                    <a:pt x="7252" y="3188"/>
                    <a:pt x="6830" y="3774"/>
                    <a:pt x="6830" y="3774"/>
                  </a:cubicBezTo>
                  <a:lnTo>
                    <a:pt x="6830" y="4131"/>
                  </a:lnTo>
                  <a:cubicBezTo>
                    <a:pt x="6830" y="4131"/>
                    <a:pt x="6374" y="4424"/>
                    <a:pt x="6212" y="4814"/>
                  </a:cubicBezTo>
                  <a:cubicBezTo>
                    <a:pt x="6082" y="5172"/>
                    <a:pt x="5952" y="5757"/>
                    <a:pt x="5887" y="5985"/>
                  </a:cubicBezTo>
                  <a:cubicBezTo>
                    <a:pt x="5854" y="6213"/>
                    <a:pt x="5496" y="6570"/>
                    <a:pt x="5399" y="6960"/>
                  </a:cubicBezTo>
                  <a:cubicBezTo>
                    <a:pt x="5334" y="7383"/>
                    <a:pt x="5269" y="7513"/>
                    <a:pt x="5139" y="7676"/>
                  </a:cubicBezTo>
                  <a:cubicBezTo>
                    <a:pt x="5009" y="7806"/>
                    <a:pt x="4879" y="7936"/>
                    <a:pt x="5074" y="8164"/>
                  </a:cubicBezTo>
                  <a:cubicBezTo>
                    <a:pt x="5236" y="8391"/>
                    <a:pt x="5074" y="8554"/>
                    <a:pt x="4944" y="8651"/>
                  </a:cubicBezTo>
                  <a:cubicBezTo>
                    <a:pt x="4813" y="8749"/>
                    <a:pt x="4488" y="8912"/>
                    <a:pt x="4456" y="9172"/>
                  </a:cubicBezTo>
                  <a:cubicBezTo>
                    <a:pt x="4456" y="9432"/>
                    <a:pt x="4553" y="9660"/>
                    <a:pt x="4326" y="9725"/>
                  </a:cubicBezTo>
                  <a:cubicBezTo>
                    <a:pt x="4098" y="9790"/>
                    <a:pt x="3805" y="9985"/>
                    <a:pt x="3675" y="10277"/>
                  </a:cubicBezTo>
                  <a:cubicBezTo>
                    <a:pt x="3578" y="10538"/>
                    <a:pt x="3415" y="10960"/>
                    <a:pt x="3415" y="10960"/>
                  </a:cubicBezTo>
                  <a:cubicBezTo>
                    <a:pt x="3415" y="10960"/>
                    <a:pt x="3057" y="11025"/>
                    <a:pt x="2927" y="11318"/>
                  </a:cubicBezTo>
                  <a:cubicBezTo>
                    <a:pt x="2797" y="11611"/>
                    <a:pt x="2862" y="11871"/>
                    <a:pt x="2862" y="11871"/>
                  </a:cubicBezTo>
                  <a:cubicBezTo>
                    <a:pt x="2862" y="11871"/>
                    <a:pt x="2700" y="12131"/>
                    <a:pt x="2472" y="12294"/>
                  </a:cubicBezTo>
                  <a:cubicBezTo>
                    <a:pt x="2244" y="12424"/>
                    <a:pt x="2244" y="12619"/>
                    <a:pt x="2244" y="12879"/>
                  </a:cubicBezTo>
                  <a:cubicBezTo>
                    <a:pt x="2212" y="13139"/>
                    <a:pt x="2114" y="13399"/>
                    <a:pt x="1952" y="13594"/>
                  </a:cubicBezTo>
                  <a:cubicBezTo>
                    <a:pt x="1789" y="13757"/>
                    <a:pt x="1822" y="13855"/>
                    <a:pt x="1822" y="13855"/>
                  </a:cubicBezTo>
                  <a:cubicBezTo>
                    <a:pt x="1822" y="13855"/>
                    <a:pt x="1789" y="13985"/>
                    <a:pt x="1496" y="14017"/>
                  </a:cubicBezTo>
                  <a:cubicBezTo>
                    <a:pt x="1229" y="14017"/>
                    <a:pt x="851" y="13863"/>
                    <a:pt x="617" y="13863"/>
                  </a:cubicBezTo>
                  <a:cubicBezTo>
                    <a:pt x="566" y="13863"/>
                    <a:pt x="523" y="13870"/>
                    <a:pt x="488" y="13887"/>
                  </a:cubicBezTo>
                  <a:cubicBezTo>
                    <a:pt x="293" y="13985"/>
                    <a:pt x="1" y="14342"/>
                    <a:pt x="326" y="14700"/>
                  </a:cubicBezTo>
                  <a:cubicBezTo>
                    <a:pt x="618" y="15058"/>
                    <a:pt x="944" y="15351"/>
                    <a:pt x="944" y="15741"/>
                  </a:cubicBezTo>
                  <a:cubicBezTo>
                    <a:pt x="911" y="16131"/>
                    <a:pt x="911" y="16554"/>
                    <a:pt x="911" y="16554"/>
                  </a:cubicBezTo>
                  <a:cubicBezTo>
                    <a:pt x="911" y="16554"/>
                    <a:pt x="683" y="16586"/>
                    <a:pt x="651" y="16977"/>
                  </a:cubicBezTo>
                  <a:cubicBezTo>
                    <a:pt x="618" y="17399"/>
                    <a:pt x="683" y="17952"/>
                    <a:pt x="683" y="17952"/>
                  </a:cubicBezTo>
                  <a:cubicBezTo>
                    <a:pt x="683" y="17952"/>
                    <a:pt x="781" y="18212"/>
                    <a:pt x="749" y="18342"/>
                  </a:cubicBezTo>
                  <a:lnTo>
                    <a:pt x="15090" y="22700"/>
                  </a:lnTo>
                  <a:lnTo>
                    <a:pt x="26146" y="25594"/>
                  </a:lnTo>
                  <a:lnTo>
                    <a:pt x="28618" y="17009"/>
                  </a:lnTo>
                  <a:cubicBezTo>
                    <a:pt x="28618" y="17009"/>
                    <a:pt x="28650" y="16846"/>
                    <a:pt x="28553" y="16586"/>
                  </a:cubicBezTo>
                  <a:cubicBezTo>
                    <a:pt x="28455" y="16359"/>
                    <a:pt x="28715" y="16001"/>
                    <a:pt x="28715" y="15708"/>
                  </a:cubicBezTo>
                  <a:cubicBezTo>
                    <a:pt x="28715" y="15448"/>
                    <a:pt x="28845" y="15155"/>
                    <a:pt x="29041" y="15025"/>
                  </a:cubicBezTo>
                  <a:cubicBezTo>
                    <a:pt x="29236" y="14895"/>
                    <a:pt x="29366" y="14635"/>
                    <a:pt x="29398" y="14440"/>
                  </a:cubicBezTo>
                  <a:cubicBezTo>
                    <a:pt x="29431" y="14277"/>
                    <a:pt x="30049" y="12781"/>
                    <a:pt x="30049" y="12781"/>
                  </a:cubicBezTo>
                  <a:cubicBezTo>
                    <a:pt x="30049" y="12781"/>
                    <a:pt x="30374" y="12196"/>
                    <a:pt x="30374" y="11968"/>
                  </a:cubicBezTo>
                  <a:cubicBezTo>
                    <a:pt x="30406" y="11741"/>
                    <a:pt x="30439" y="11481"/>
                    <a:pt x="30699" y="11416"/>
                  </a:cubicBezTo>
                  <a:cubicBezTo>
                    <a:pt x="30927" y="11351"/>
                    <a:pt x="31219" y="11221"/>
                    <a:pt x="31284" y="11025"/>
                  </a:cubicBezTo>
                  <a:cubicBezTo>
                    <a:pt x="31317" y="10863"/>
                    <a:pt x="31512" y="10798"/>
                    <a:pt x="31675" y="10798"/>
                  </a:cubicBezTo>
                  <a:cubicBezTo>
                    <a:pt x="31870" y="10765"/>
                    <a:pt x="32325" y="10375"/>
                    <a:pt x="31967" y="9952"/>
                  </a:cubicBezTo>
                  <a:cubicBezTo>
                    <a:pt x="31577" y="9497"/>
                    <a:pt x="31252" y="9334"/>
                    <a:pt x="31252" y="9074"/>
                  </a:cubicBezTo>
                  <a:cubicBezTo>
                    <a:pt x="31252" y="8814"/>
                    <a:pt x="31284" y="8814"/>
                    <a:pt x="31089" y="8554"/>
                  </a:cubicBezTo>
                  <a:cubicBezTo>
                    <a:pt x="30927" y="8294"/>
                    <a:pt x="30699" y="7611"/>
                    <a:pt x="30634" y="7383"/>
                  </a:cubicBezTo>
                  <a:lnTo>
                    <a:pt x="24520" y="5725"/>
                  </a:lnTo>
                  <a:cubicBezTo>
                    <a:pt x="24455" y="5692"/>
                    <a:pt x="24358" y="5660"/>
                    <a:pt x="24325" y="5660"/>
                  </a:cubicBezTo>
                  <a:lnTo>
                    <a:pt x="23935" y="5660"/>
                  </a:lnTo>
                  <a:cubicBezTo>
                    <a:pt x="23642" y="5692"/>
                    <a:pt x="23220" y="5725"/>
                    <a:pt x="23122" y="5725"/>
                  </a:cubicBezTo>
                  <a:cubicBezTo>
                    <a:pt x="22927" y="5790"/>
                    <a:pt x="22699" y="5920"/>
                    <a:pt x="22569" y="5920"/>
                  </a:cubicBezTo>
                  <a:cubicBezTo>
                    <a:pt x="22374" y="5920"/>
                    <a:pt x="22309" y="5725"/>
                    <a:pt x="22309" y="5725"/>
                  </a:cubicBezTo>
                  <a:cubicBezTo>
                    <a:pt x="22277" y="5757"/>
                    <a:pt x="22211" y="5757"/>
                    <a:pt x="22179" y="5790"/>
                  </a:cubicBezTo>
                  <a:lnTo>
                    <a:pt x="22146" y="5790"/>
                  </a:lnTo>
                  <a:cubicBezTo>
                    <a:pt x="22114" y="5790"/>
                    <a:pt x="22114" y="5790"/>
                    <a:pt x="22081" y="5822"/>
                  </a:cubicBezTo>
                  <a:cubicBezTo>
                    <a:pt x="21765" y="5909"/>
                    <a:pt x="21289" y="5950"/>
                    <a:pt x="20798" y="5950"/>
                  </a:cubicBezTo>
                  <a:cubicBezTo>
                    <a:pt x="20179" y="5950"/>
                    <a:pt x="19535" y="5884"/>
                    <a:pt x="19155" y="5757"/>
                  </a:cubicBezTo>
                  <a:cubicBezTo>
                    <a:pt x="18829" y="5627"/>
                    <a:pt x="18342" y="5530"/>
                    <a:pt x="17919" y="5465"/>
                  </a:cubicBezTo>
                  <a:cubicBezTo>
                    <a:pt x="17659" y="5465"/>
                    <a:pt x="17236" y="5400"/>
                    <a:pt x="16976" y="5400"/>
                  </a:cubicBezTo>
                  <a:cubicBezTo>
                    <a:pt x="16846" y="5400"/>
                    <a:pt x="16683" y="5367"/>
                    <a:pt x="16553" y="5269"/>
                  </a:cubicBezTo>
                  <a:cubicBezTo>
                    <a:pt x="16293" y="5139"/>
                    <a:pt x="16163" y="4879"/>
                    <a:pt x="16033" y="4684"/>
                  </a:cubicBezTo>
                  <a:cubicBezTo>
                    <a:pt x="15968" y="4662"/>
                    <a:pt x="15881" y="4655"/>
                    <a:pt x="15791" y="4655"/>
                  </a:cubicBezTo>
                  <a:cubicBezTo>
                    <a:pt x="15610" y="4655"/>
                    <a:pt x="15415" y="4684"/>
                    <a:pt x="15350" y="4684"/>
                  </a:cubicBezTo>
                  <a:cubicBezTo>
                    <a:pt x="15277" y="4684"/>
                    <a:pt x="15021" y="4739"/>
                    <a:pt x="14856" y="4739"/>
                  </a:cubicBezTo>
                  <a:cubicBezTo>
                    <a:pt x="14801" y="4739"/>
                    <a:pt x="14756" y="4733"/>
                    <a:pt x="14732" y="4717"/>
                  </a:cubicBezTo>
                  <a:cubicBezTo>
                    <a:pt x="14667" y="4684"/>
                    <a:pt x="14374" y="4619"/>
                    <a:pt x="14082" y="4554"/>
                  </a:cubicBezTo>
                  <a:cubicBezTo>
                    <a:pt x="13886" y="4522"/>
                    <a:pt x="13724" y="4456"/>
                    <a:pt x="13496" y="4424"/>
                  </a:cubicBezTo>
                  <a:cubicBezTo>
                    <a:pt x="13171" y="4359"/>
                    <a:pt x="12846" y="4099"/>
                    <a:pt x="12586" y="3839"/>
                  </a:cubicBezTo>
                  <a:cubicBezTo>
                    <a:pt x="12358" y="3643"/>
                    <a:pt x="12163" y="3448"/>
                    <a:pt x="12163" y="3448"/>
                  </a:cubicBezTo>
                  <a:cubicBezTo>
                    <a:pt x="12163" y="3448"/>
                    <a:pt x="12000" y="3383"/>
                    <a:pt x="12195" y="3383"/>
                  </a:cubicBezTo>
                  <a:cubicBezTo>
                    <a:pt x="12326" y="3253"/>
                    <a:pt x="12358" y="2961"/>
                    <a:pt x="12163" y="2700"/>
                  </a:cubicBezTo>
                  <a:cubicBezTo>
                    <a:pt x="12033" y="2570"/>
                    <a:pt x="12098" y="2213"/>
                    <a:pt x="12130" y="2018"/>
                  </a:cubicBezTo>
                  <a:cubicBezTo>
                    <a:pt x="12098" y="1887"/>
                    <a:pt x="12033" y="1725"/>
                    <a:pt x="11935" y="1627"/>
                  </a:cubicBezTo>
                  <a:cubicBezTo>
                    <a:pt x="11773" y="1400"/>
                    <a:pt x="11382" y="1205"/>
                    <a:pt x="11057" y="1074"/>
                  </a:cubicBezTo>
                  <a:cubicBezTo>
                    <a:pt x="10732" y="977"/>
                    <a:pt x="10082" y="749"/>
                    <a:pt x="9724" y="587"/>
                  </a:cubicBezTo>
                  <a:cubicBezTo>
                    <a:pt x="9399" y="392"/>
                    <a:pt x="8878" y="66"/>
                    <a:pt x="8878" y="66"/>
                  </a:cubicBezTo>
                  <a:cubicBezTo>
                    <a:pt x="8878" y="66"/>
                    <a:pt x="8756" y="0"/>
                    <a:pt x="8627" y="0"/>
                  </a:cubicBezTo>
                  <a:close/>
                </a:path>
              </a:pathLst>
            </a:custGeom>
            <a:solidFill>
              <a:schemeClr val="accent3"/>
            </a:solidFill>
            <a:ln w="28575" cap="flat" cmpd="sng">
              <a:solidFill>
                <a:schemeClr val="accent1"/>
              </a:solidFill>
              <a:prstDash val="solid"/>
              <a:round/>
              <a:headEnd type="none" w="sm" len="sm"/>
              <a:tailEnd type="none" w="sm" len="sm"/>
            </a:ln>
            <a:effectLst>
              <a:outerShdw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51"/>
            <p:cNvSpPr/>
            <p:nvPr/>
          </p:nvSpPr>
          <p:spPr>
            <a:xfrm>
              <a:off x="1361893" y="1759889"/>
              <a:ext cx="483673" cy="322049"/>
            </a:xfrm>
            <a:custGeom>
              <a:avLst/>
              <a:gdLst/>
              <a:ahLst/>
              <a:cxnLst/>
              <a:rect l="l" t="t" r="r" b="b"/>
              <a:pathLst>
                <a:path w="26667" h="17756" extrusionOk="0">
                  <a:moveTo>
                    <a:pt x="9139" y="0"/>
                  </a:moveTo>
                  <a:lnTo>
                    <a:pt x="9139" y="0"/>
                  </a:lnTo>
                  <a:cubicBezTo>
                    <a:pt x="9139" y="0"/>
                    <a:pt x="9009" y="390"/>
                    <a:pt x="9236" y="520"/>
                  </a:cubicBezTo>
                  <a:cubicBezTo>
                    <a:pt x="9464" y="650"/>
                    <a:pt x="9399" y="846"/>
                    <a:pt x="9236" y="976"/>
                  </a:cubicBezTo>
                  <a:cubicBezTo>
                    <a:pt x="9041" y="1106"/>
                    <a:pt x="8846" y="1366"/>
                    <a:pt x="8943" y="1431"/>
                  </a:cubicBezTo>
                  <a:cubicBezTo>
                    <a:pt x="8964" y="1441"/>
                    <a:pt x="8987" y="1446"/>
                    <a:pt x="9010" y="1446"/>
                  </a:cubicBezTo>
                  <a:cubicBezTo>
                    <a:pt x="9133" y="1446"/>
                    <a:pt x="9284" y="1318"/>
                    <a:pt x="9366" y="1236"/>
                  </a:cubicBezTo>
                  <a:cubicBezTo>
                    <a:pt x="9439" y="1163"/>
                    <a:pt x="9586" y="1071"/>
                    <a:pt x="9682" y="1071"/>
                  </a:cubicBezTo>
                  <a:cubicBezTo>
                    <a:pt x="9714" y="1071"/>
                    <a:pt x="9740" y="1081"/>
                    <a:pt x="9756" y="1106"/>
                  </a:cubicBezTo>
                  <a:cubicBezTo>
                    <a:pt x="9821" y="1203"/>
                    <a:pt x="9724" y="1333"/>
                    <a:pt x="9561" y="1496"/>
                  </a:cubicBezTo>
                  <a:cubicBezTo>
                    <a:pt x="9399" y="1659"/>
                    <a:pt x="9301" y="1789"/>
                    <a:pt x="9399" y="1919"/>
                  </a:cubicBezTo>
                  <a:cubicBezTo>
                    <a:pt x="9464" y="2049"/>
                    <a:pt x="9529" y="2244"/>
                    <a:pt x="9366" y="2244"/>
                  </a:cubicBezTo>
                  <a:cubicBezTo>
                    <a:pt x="9204" y="2244"/>
                    <a:pt x="9106" y="2244"/>
                    <a:pt x="9204" y="2439"/>
                  </a:cubicBezTo>
                  <a:cubicBezTo>
                    <a:pt x="9334" y="2634"/>
                    <a:pt x="9301" y="2667"/>
                    <a:pt x="9204" y="2764"/>
                  </a:cubicBezTo>
                  <a:cubicBezTo>
                    <a:pt x="9074" y="2894"/>
                    <a:pt x="8846" y="3154"/>
                    <a:pt x="8846" y="3154"/>
                  </a:cubicBezTo>
                  <a:cubicBezTo>
                    <a:pt x="8846" y="3154"/>
                    <a:pt x="8651" y="3545"/>
                    <a:pt x="8878" y="3740"/>
                  </a:cubicBezTo>
                  <a:cubicBezTo>
                    <a:pt x="8878" y="3740"/>
                    <a:pt x="8904" y="3745"/>
                    <a:pt x="8938" y="3745"/>
                  </a:cubicBezTo>
                  <a:cubicBezTo>
                    <a:pt x="8988" y="3745"/>
                    <a:pt x="9054" y="3733"/>
                    <a:pt x="9074" y="3675"/>
                  </a:cubicBezTo>
                  <a:cubicBezTo>
                    <a:pt x="9112" y="3617"/>
                    <a:pt x="9184" y="3548"/>
                    <a:pt x="9244" y="3548"/>
                  </a:cubicBezTo>
                  <a:cubicBezTo>
                    <a:pt x="9285" y="3548"/>
                    <a:pt x="9320" y="3581"/>
                    <a:pt x="9334" y="3675"/>
                  </a:cubicBezTo>
                  <a:cubicBezTo>
                    <a:pt x="9366" y="3902"/>
                    <a:pt x="9334" y="4325"/>
                    <a:pt x="9334" y="4325"/>
                  </a:cubicBezTo>
                  <a:cubicBezTo>
                    <a:pt x="9334" y="4325"/>
                    <a:pt x="9561" y="4715"/>
                    <a:pt x="9594" y="4910"/>
                  </a:cubicBezTo>
                  <a:cubicBezTo>
                    <a:pt x="9659" y="5106"/>
                    <a:pt x="9626" y="5561"/>
                    <a:pt x="9464" y="5561"/>
                  </a:cubicBezTo>
                  <a:cubicBezTo>
                    <a:pt x="9334" y="5561"/>
                    <a:pt x="9236" y="5301"/>
                    <a:pt x="9236" y="5171"/>
                  </a:cubicBezTo>
                  <a:cubicBezTo>
                    <a:pt x="9236" y="5073"/>
                    <a:pt x="9171" y="4780"/>
                    <a:pt x="8943" y="4780"/>
                  </a:cubicBezTo>
                  <a:cubicBezTo>
                    <a:pt x="8748" y="4780"/>
                    <a:pt x="8521" y="5073"/>
                    <a:pt x="8423" y="5236"/>
                  </a:cubicBezTo>
                  <a:cubicBezTo>
                    <a:pt x="8293" y="5398"/>
                    <a:pt x="8423" y="5658"/>
                    <a:pt x="8228" y="5691"/>
                  </a:cubicBezTo>
                  <a:cubicBezTo>
                    <a:pt x="8065" y="5723"/>
                    <a:pt x="7773" y="5951"/>
                    <a:pt x="7935" y="6211"/>
                  </a:cubicBezTo>
                  <a:cubicBezTo>
                    <a:pt x="8065" y="6439"/>
                    <a:pt x="8130" y="6667"/>
                    <a:pt x="8065" y="6764"/>
                  </a:cubicBezTo>
                  <a:cubicBezTo>
                    <a:pt x="8000" y="6862"/>
                    <a:pt x="7610" y="6894"/>
                    <a:pt x="7578" y="7024"/>
                  </a:cubicBezTo>
                  <a:cubicBezTo>
                    <a:pt x="7578" y="7187"/>
                    <a:pt x="7643" y="7577"/>
                    <a:pt x="7578" y="7577"/>
                  </a:cubicBezTo>
                  <a:cubicBezTo>
                    <a:pt x="7513" y="7577"/>
                    <a:pt x="7090" y="7284"/>
                    <a:pt x="7187" y="6829"/>
                  </a:cubicBezTo>
                  <a:cubicBezTo>
                    <a:pt x="7285" y="6406"/>
                    <a:pt x="7610" y="6211"/>
                    <a:pt x="7578" y="6081"/>
                  </a:cubicBezTo>
                  <a:cubicBezTo>
                    <a:pt x="7545" y="5919"/>
                    <a:pt x="7480" y="5821"/>
                    <a:pt x="7513" y="5756"/>
                  </a:cubicBezTo>
                  <a:cubicBezTo>
                    <a:pt x="7513" y="5691"/>
                    <a:pt x="7903" y="5496"/>
                    <a:pt x="7935" y="5301"/>
                  </a:cubicBezTo>
                  <a:cubicBezTo>
                    <a:pt x="7935" y="5138"/>
                    <a:pt x="8098" y="4520"/>
                    <a:pt x="7903" y="4488"/>
                  </a:cubicBezTo>
                  <a:cubicBezTo>
                    <a:pt x="7708" y="4488"/>
                    <a:pt x="7448" y="4650"/>
                    <a:pt x="7350" y="4910"/>
                  </a:cubicBezTo>
                  <a:cubicBezTo>
                    <a:pt x="7252" y="5171"/>
                    <a:pt x="7122" y="5756"/>
                    <a:pt x="7025" y="5756"/>
                  </a:cubicBezTo>
                  <a:cubicBezTo>
                    <a:pt x="6960" y="5756"/>
                    <a:pt x="6700" y="5431"/>
                    <a:pt x="7057" y="4845"/>
                  </a:cubicBezTo>
                  <a:cubicBezTo>
                    <a:pt x="7383" y="4260"/>
                    <a:pt x="7740" y="4130"/>
                    <a:pt x="7773" y="3967"/>
                  </a:cubicBezTo>
                  <a:cubicBezTo>
                    <a:pt x="7838" y="3837"/>
                    <a:pt x="7805" y="3642"/>
                    <a:pt x="7805" y="3577"/>
                  </a:cubicBezTo>
                  <a:lnTo>
                    <a:pt x="7805" y="3577"/>
                  </a:lnTo>
                  <a:cubicBezTo>
                    <a:pt x="7778" y="3660"/>
                    <a:pt x="7727" y="3859"/>
                    <a:pt x="7613" y="3859"/>
                  </a:cubicBezTo>
                  <a:cubicBezTo>
                    <a:pt x="7593" y="3859"/>
                    <a:pt x="7570" y="3852"/>
                    <a:pt x="7545" y="3837"/>
                  </a:cubicBezTo>
                  <a:cubicBezTo>
                    <a:pt x="7383" y="3740"/>
                    <a:pt x="7317" y="3154"/>
                    <a:pt x="7317" y="3154"/>
                  </a:cubicBezTo>
                  <a:cubicBezTo>
                    <a:pt x="7317" y="3124"/>
                    <a:pt x="7289" y="2924"/>
                    <a:pt x="7153" y="2924"/>
                  </a:cubicBezTo>
                  <a:cubicBezTo>
                    <a:pt x="7143" y="2924"/>
                    <a:pt x="7133" y="2925"/>
                    <a:pt x="7122" y="2927"/>
                  </a:cubicBezTo>
                  <a:cubicBezTo>
                    <a:pt x="6960" y="2927"/>
                    <a:pt x="7057" y="3285"/>
                    <a:pt x="7057" y="3317"/>
                  </a:cubicBezTo>
                  <a:cubicBezTo>
                    <a:pt x="7057" y="3373"/>
                    <a:pt x="7033" y="3454"/>
                    <a:pt x="6943" y="3454"/>
                  </a:cubicBezTo>
                  <a:cubicBezTo>
                    <a:pt x="6928" y="3454"/>
                    <a:pt x="6913" y="3452"/>
                    <a:pt x="6895" y="3447"/>
                  </a:cubicBezTo>
                  <a:cubicBezTo>
                    <a:pt x="6797" y="3415"/>
                    <a:pt x="6667" y="3154"/>
                    <a:pt x="6667" y="3024"/>
                  </a:cubicBezTo>
                  <a:cubicBezTo>
                    <a:pt x="6637" y="2904"/>
                    <a:pt x="6523" y="2728"/>
                    <a:pt x="6301" y="2728"/>
                  </a:cubicBezTo>
                  <a:cubicBezTo>
                    <a:pt x="6283" y="2728"/>
                    <a:pt x="6264" y="2729"/>
                    <a:pt x="6244" y="2732"/>
                  </a:cubicBezTo>
                  <a:cubicBezTo>
                    <a:pt x="6191" y="2738"/>
                    <a:pt x="6137" y="2740"/>
                    <a:pt x="6084" y="2740"/>
                  </a:cubicBezTo>
                  <a:cubicBezTo>
                    <a:pt x="5848" y="2740"/>
                    <a:pt x="5623" y="2687"/>
                    <a:pt x="5464" y="2634"/>
                  </a:cubicBezTo>
                  <a:cubicBezTo>
                    <a:pt x="5269" y="2569"/>
                    <a:pt x="5139" y="2569"/>
                    <a:pt x="5041" y="2569"/>
                  </a:cubicBezTo>
                  <a:cubicBezTo>
                    <a:pt x="5018" y="2577"/>
                    <a:pt x="4995" y="2581"/>
                    <a:pt x="4972" y="2581"/>
                  </a:cubicBezTo>
                  <a:cubicBezTo>
                    <a:pt x="4897" y="2581"/>
                    <a:pt x="4823" y="2538"/>
                    <a:pt x="4748" y="2439"/>
                  </a:cubicBezTo>
                  <a:cubicBezTo>
                    <a:pt x="4651" y="2341"/>
                    <a:pt x="4618" y="2114"/>
                    <a:pt x="4326" y="2049"/>
                  </a:cubicBezTo>
                  <a:cubicBezTo>
                    <a:pt x="4033" y="1984"/>
                    <a:pt x="3708" y="1984"/>
                    <a:pt x="3383" y="1724"/>
                  </a:cubicBezTo>
                  <a:cubicBezTo>
                    <a:pt x="3090" y="1463"/>
                    <a:pt x="1984" y="228"/>
                    <a:pt x="1984" y="228"/>
                  </a:cubicBezTo>
                  <a:lnTo>
                    <a:pt x="1952" y="813"/>
                  </a:lnTo>
                  <a:cubicBezTo>
                    <a:pt x="1952" y="813"/>
                    <a:pt x="1889" y="1789"/>
                    <a:pt x="1577" y="1789"/>
                  </a:cubicBezTo>
                  <a:cubicBezTo>
                    <a:pt x="1572" y="1789"/>
                    <a:pt x="1567" y="1789"/>
                    <a:pt x="1562" y="1789"/>
                  </a:cubicBezTo>
                  <a:lnTo>
                    <a:pt x="1562" y="1789"/>
                  </a:lnTo>
                  <a:cubicBezTo>
                    <a:pt x="1561" y="1789"/>
                    <a:pt x="1334" y="2081"/>
                    <a:pt x="1627" y="2472"/>
                  </a:cubicBezTo>
                  <a:cubicBezTo>
                    <a:pt x="1919" y="2894"/>
                    <a:pt x="2082" y="3089"/>
                    <a:pt x="2017" y="3350"/>
                  </a:cubicBezTo>
                  <a:cubicBezTo>
                    <a:pt x="1952" y="3610"/>
                    <a:pt x="1919" y="4325"/>
                    <a:pt x="1919" y="4325"/>
                  </a:cubicBezTo>
                  <a:cubicBezTo>
                    <a:pt x="1919" y="4325"/>
                    <a:pt x="1789" y="4910"/>
                    <a:pt x="1724" y="5008"/>
                  </a:cubicBezTo>
                  <a:cubicBezTo>
                    <a:pt x="1692" y="5138"/>
                    <a:pt x="1496" y="5496"/>
                    <a:pt x="1529" y="5723"/>
                  </a:cubicBezTo>
                  <a:cubicBezTo>
                    <a:pt x="1529" y="5984"/>
                    <a:pt x="1529" y="6276"/>
                    <a:pt x="1464" y="6374"/>
                  </a:cubicBezTo>
                  <a:cubicBezTo>
                    <a:pt x="1399" y="6471"/>
                    <a:pt x="1009" y="6667"/>
                    <a:pt x="976" y="6862"/>
                  </a:cubicBezTo>
                  <a:cubicBezTo>
                    <a:pt x="924" y="7046"/>
                    <a:pt x="956" y="7379"/>
                    <a:pt x="1108" y="7379"/>
                  </a:cubicBezTo>
                  <a:cubicBezTo>
                    <a:pt x="1144" y="7379"/>
                    <a:pt x="1187" y="7360"/>
                    <a:pt x="1236" y="7317"/>
                  </a:cubicBezTo>
                  <a:cubicBezTo>
                    <a:pt x="1529" y="7122"/>
                    <a:pt x="1529" y="6927"/>
                    <a:pt x="1529" y="6927"/>
                  </a:cubicBezTo>
                  <a:cubicBezTo>
                    <a:pt x="1529" y="6927"/>
                    <a:pt x="2049" y="7252"/>
                    <a:pt x="2082" y="7284"/>
                  </a:cubicBezTo>
                  <a:cubicBezTo>
                    <a:pt x="2082" y="7317"/>
                    <a:pt x="2277" y="7577"/>
                    <a:pt x="1952" y="7577"/>
                  </a:cubicBezTo>
                  <a:cubicBezTo>
                    <a:pt x="1659" y="7577"/>
                    <a:pt x="1139" y="7610"/>
                    <a:pt x="1139" y="7610"/>
                  </a:cubicBezTo>
                  <a:cubicBezTo>
                    <a:pt x="1139" y="7610"/>
                    <a:pt x="1822" y="8130"/>
                    <a:pt x="1789" y="8293"/>
                  </a:cubicBezTo>
                  <a:cubicBezTo>
                    <a:pt x="1789" y="8488"/>
                    <a:pt x="1757" y="8650"/>
                    <a:pt x="1399" y="8780"/>
                  </a:cubicBezTo>
                  <a:cubicBezTo>
                    <a:pt x="1041" y="8943"/>
                    <a:pt x="1074" y="9203"/>
                    <a:pt x="1074" y="9301"/>
                  </a:cubicBezTo>
                  <a:cubicBezTo>
                    <a:pt x="1106" y="9398"/>
                    <a:pt x="1009" y="9756"/>
                    <a:pt x="781" y="9756"/>
                  </a:cubicBezTo>
                  <a:cubicBezTo>
                    <a:pt x="521" y="9723"/>
                    <a:pt x="618" y="9333"/>
                    <a:pt x="651" y="9106"/>
                  </a:cubicBezTo>
                  <a:cubicBezTo>
                    <a:pt x="683" y="8845"/>
                    <a:pt x="553" y="8585"/>
                    <a:pt x="618" y="8455"/>
                  </a:cubicBezTo>
                  <a:cubicBezTo>
                    <a:pt x="683" y="8325"/>
                    <a:pt x="911" y="8260"/>
                    <a:pt x="879" y="8097"/>
                  </a:cubicBezTo>
                  <a:cubicBezTo>
                    <a:pt x="814" y="7967"/>
                    <a:pt x="749" y="7772"/>
                    <a:pt x="456" y="7772"/>
                  </a:cubicBezTo>
                  <a:cubicBezTo>
                    <a:pt x="131" y="7772"/>
                    <a:pt x="1" y="7935"/>
                    <a:pt x="1" y="8032"/>
                  </a:cubicBezTo>
                  <a:cubicBezTo>
                    <a:pt x="1" y="8162"/>
                    <a:pt x="326" y="8423"/>
                    <a:pt x="358" y="8618"/>
                  </a:cubicBezTo>
                  <a:cubicBezTo>
                    <a:pt x="358" y="8845"/>
                    <a:pt x="293" y="9203"/>
                    <a:pt x="261" y="9301"/>
                  </a:cubicBezTo>
                  <a:cubicBezTo>
                    <a:pt x="228" y="9366"/>
                    <a:pt x="33" y="9918"/>
                    <a:pt x="261" y="10114"/>
                  </a:cubicBezTo>
                  <a:cubicBezTo>
                    <a:pt x="391" y="10211"/>
                    <a:pt x="505" y="10244"/>
                    <a:pt x="631" y="10244"/>
                  </a:cubicBezTo>
                  <a:cubicBezTo>
                    <a:pt x="757" y="10244"/>
                    <a:pt x="895" y="10211"/>
                    <a:pt x="1074" y="10179"/>
                  </a:cubicBezTo>
                  <a:cubicBezTo>
                    <a:pt x="1108" y="10172"/>
                    <a:pt x="1143" y="10169"/>
                    <a:pt x="1177" y="10169"/>
                  </a:cubicBezTo>
                  <a:cubicBezTo>
                    <a:pt x="1493" y="10169"/>
                    <a:pt x="1776" y="10425"/>
                    <a:pt x="1952" y="10601"/>
                  </a:cubicBezTo>
                  <a:cubicBezTo>
                    <a:pt x="2114" y="10764"/>
                    <a:pt x="2732" y="10992"/>
                    <a:pt x="2927" y="11122"/>
                  </a:cubicBezTo>
                  <a:cubicBezTo>
                    <a:pt x="3155" y="11219"/>
                    <a:pt x="3935" y="11610"/>
                    <a:pt x="3968" y="11870"/>
                  </a:cubicBezTo>
                  <a:cubicBezTo>
                    <a:pt x="4000" y="12130"/>
                    <a:pt x="3935" y="12585"/>
                    <a:pt x="3935" y="12585"/>
                  </a:cubicBezTo>
                  <a:cubicBezTo>
                    <a:pt x="3903" y="12618"/>
                    <a:pt x="3740" y="12845"/>
                    <a:pt x="3903" y="13073"/>
                  </a:cubicBezTo>
                  <a:cubicBezTo>
                    <a:pt x="4066" y="13235"/>
                    <a:pt x="4098" y="13788"/>
                    <a:pt x="3935" y="13788"/>
                  </a:cubicBezTo>
                  <a:cubicBezTo>
                    <a:pt x="3935" y="13788"/>
                    <a:pt x="4098" y="14016"/>
                    <a:pt x="4326" y="14244"/>
                  </a:cubicBezTo>
                  <a:cubicBezTo>
                    <a:pt x="4521" y="14406"/>
                    <a:pt x="4781" y="14601"/>
                    <a:pt x="4944" y="14666"/>
                  </a:cubicBezTo>
                  <a:cubicBezTo>
                    <a:pt x="5106" y="14764"/>
                    <a:pt x="5464" y="14861"/>
                    <a:pt x="5789" y="14927"/>
                  </a:cubicBezTo>
                  <a:cubicBezTo>
                    <a:pt x="6147" y="15024"/>
                    <a:pt x="6407" y="15089"/>
                    <a:pt x="6472" y="15122"/>
                  </a:cubicBezTo>
                  <a:cubicBezTo>
                    <a:pt x="6478" y="15123"/>
                    <a:pt x="6485" y="15124"/>
                    <a:pt x="6494" y="15124"/>
                  </a:cubicBezTo>
                  <a:cubicBezTo>
                    <a:pt x="6634" y="15124"/>
                    <a:pt x="7151" y="14961"/>
                    <a:pt x="7477" y="14961"/>
                  </a:cubicBezTo>
                  <a:cubicBezTo>
                    <a:pt x="7606" y="14961"/>
                    <a:pt x="7705" y="14986"/>
                    <a:pt x="7740" y="15057"/>
                  </a:cubicBezTo>
                  <a:cubicBezTo>
                    <a:pt x="7740" y="15057"/>
                    <a:pt x="7773" y="15089"/>
                    <a:pt x="7773" y="15089"/>
                  </a:cubicBezTo>
                  <a:cubicBezTo>
                    <a:pt x="7838" y="15122"/>
                    <a:pt x="7870" y="15154"/>
                    <a:pt x="7903" y="15187"/>
                  </a:cubicBezTo>
                  <a:cubicBezTo>
                    <a:pt x="7968" y="15317"/>
                    <a:pt x="8098" y="15512"/>
                    <a:pt x="8293" y="15674"/>
                  </a:cubicBezTo>
                  <a:cubicBezTo>
                    <a:pt x="8358" y="15674"/>
                    <a:pt x="8423" y="15707"/>
                    <a:pt x="8521" y="15739"/>
                  </a:cubicBezTo>
                  <a:cubicBezTo>
                    <a:pt x="8748" y="15772"/>
                    <a:pt x="9171" y="15805"/>
                    <a:pt x="9659" y="15870"/>
                  </a:cubicBezTo>
                  <a:cubicBezTo>
                    <a:pt x="9821" y="15902"/>
                    <a:pt x="9952" y="15902"/>
                    <a:pt x="9952" y="15902"/>
                  </a:cubicBezTo>
                  <a:cubicBezTo>
                    <a:pt x="9952" y="15902"/>
                    <a:pt x="10830" y="16065"/>
                    <a:pt x="11122" y="16195"/>
                  </a:cubicBezTo>
                  <a:cubicBezTo>
                    <a:pt x="11415" y="16292"/>
                    <a:pt x="11935" y="16292"/>
                    <a:pt x="12163" y="16292"/>
                  </a:cubicBezTo>
                  <a:cubicBezTo>
                    <a:pt x="12250" y="16292"/>
                    <a:pt x="12484" y="16305"/>
                    <a:pt x="12764" y="16305"/>
                  </a:cubicBezTo>
                  <a:cubicBezTo>
                    <a:pt x="13113" y="16305"/>
                    <a:pt x="13532" y="16285"/>
                    <a:pt x="13821" y="16195"/>
                  </a:cubicBezTo>
                  <a:lnTo>
                    <a:pt x="13886" y="16195"/>
                  </a:lnTo>
                  <a:lnTo>
                    <a:pt x="13919" y="16162"/>
                  </a:lnTo>
                  <a:cubicBezTo>
                    <a:pt x="13951" y="16162"/>
                    <a:pt x="14017" y="16130"/>
                    <a:pt x="14049" y="16130"/>
                  </a:cubicBezTo>
                  <a:cubicBezTo>
                    <a:pt x="14049" y="16130"/>
                    <a:pt x="14107" y="16260"/>
                    <a:pt x="14338" y="16260"/>
                  </a:cubicBezTo>
                  <a:cubicBezTo>
                    <a:pt x="14454" y="16260"/>
                    <a:pt x="14613" y="16227"/>
                    <a:pt x="14830" y="16130"/>
                  </a:cubicBezTo>
                  <a:lnTo>
                    <a:pt x="14862" y="16130"/>
                  </a:lnTo>
                  <a:cubicBezTo>
                    <a:pt x="14927" y="16097"/>
                    <a:pt x="15025" y="16065"/>
                    <a:pt x="15090" y="16065"/>
                  </a:cubicBezTo>
                  <a:lnTo>
                    <a:pt x="15675" y="16065"/>
                  </a:lnTo>
                  <a:cubicBezTo>
                    <a:pt x="15805" y="16032"/>
                    <a:pt x="15935" y="16032"/>
                    <a:pt x="15968" y="16032"/>
                  </a:cubicBezTo>
                  <a:cubicBezTo>
                    <a:pt x="15968" y="16032"/>
                    <a:pt x="16000" y="16032"/>
                    <a:pt x="16065" y="16065"/>
                  </a:cubicBezTo>
                  <a:lnTo>
                    <a:pt x="16293" y="16097"/>
                  </a:lnTo>
                  <a:cubicBezTo>
                    <a:pt x="17594" y="16422"/>
                    <a:pt x="22374" y="17756"/>
                    <a:pt x="22374" y="17756"/>
                  </a:cubicBezTo>
                  <a:lnTo>
                    <a:pt x="22407" y="17756"/>
                  </a:lnTo>
                  <a:lnTo>
                    <a:pt x="26667" y="4423"/>
                  </a:lnTo>
                  <a:lnTo>
                    <a:pt x="9139" y="0"/>
                  </a:lnTo>
                  <a:close/>
                </a:path>
              </a:pathLst>
            </a:custGeom>
            <a:solidFill>
              <a:schemeClr val="accent3"/>
            </a:solidFill>
            <a:ln w="28575" cap="flat" cmpd="sng">
              <a:solidFill>
                <a:schemeClr val="accent1"/>
              </a:solidFill>
              <a:prstDash val="solid"/>
              <a:round/>
              <a:headEnd type="none" w="sm" len="sm"/>
              <a:tailEnd type="none" w="sm" len="sm"/>
            </a:ln>
            <a:effectLst>
              <a:outerShdw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51"/>
            <p:cNvSpPr/>
            <p:nvPr/>
          </p:nvSpPr>
          <p:spPr>
            <a:xfrm>
              <a:off x="3721781" y="2932442"/>
              <a:ext cx="683621" cy="262232"/>
            </a:xfrm>
            <a:custGeom>
              <a:avLst/>
              <a:gdLst/>
              <a:ahLst/>
              <a:cxnLst/>
              <a:rect l="l" t="t" r="r" b="b"/>
              <a:pathLst>
                <a:path w="37691" h="14458" extrusionOk="0">
                  <a:moveTo>
                    <a:pt x="3676" y="12097"/>
                  </a:moveTo>
                  <a:lnTo>
                    <a:pt x="1" y="12488"/>
                  </a:lnTo>
                  <a:lnTo>
                    <a:pt x="3675" y="12098"/>
                  </a:lnTo>
                  <a:cubicBezTo>
                    <a:pt x="3675" y="12098"/>
                    <a:pt x="3676" y="12098"/>
                    <a:pt x="3676" y="12097"/>
                  </a:cubicBezTo>
                  <a:close/>
                  <a:moveTo>
                    <a:pt x="35935" y="1"/>
                  </a:moveTo>
                  <a:lnTo>
                    <a:pt x="14472" y="3318"/>
                  </a:lnTo>
                  <a:lnTo>
                    <a:pt x="13919" y="4131"/>
                  </a:lnTo>
                  <a:cubicBezTo>
                    <a:pt x="13854" y="4293"/>
                    <a:pt x="13724" y="4489"/>
                    <a:pt x="13529" y="4651"/>
                  </a:cubicBezTo>
                  <a:cubicBezTo>
                    <a:pt x="13301" y="4911"/>
                    <a:pt x="13008" y="5074"/>
                    <a:pt x="12846" y="5139"/>
                  </a:cubicBezTo>
                  <a:cubicBezTo>
                    <a:pt x="12716" y="5237"/>
                    <a:pt x="12586" y="5399"/>
                    <a:pt x="12521" y="5529"/>
                  </a:cubicBezTo>
                  <a:cubicBezTo>
                    <a:pt x="12456" y="5692"/>
                    <a:pt x="12423" y="5822"/>
                    <a:pt x="12423" y="5822"/>
                  </a:cubicBezTo>
                  <a:lnTo>
                    <a:pt x="10797" y="6895"/>
                  </a:lnTo>
                  <a:cubicBezTo>
                    <a:pt x="10797" y="6895"/>
                    <a:pt x="10569" y="7220"/>
                    <a:pt x="10602" y="7350"/>
                  </a:cubicBezTo>
                  <a:lnTo>
                    <a:pt x="10504" y="7350"/>
                  </a:lnTo>
                  <a:cubicBezTo>
                    <a:pt x="10407" y="7383"/>
                    <a:pt x="10244" y="7415"/>
                    <a:pt x="10082" y="7480"/>
                  </a:cubicBezTo>
                  <a:cubicBezTo>
                    <a:pt x="9822" y="7610"/>
                    <a:pt x="9529" y="7871"/>
                    <a:pt x="9269" y="8131"/>
                  </a:cubicBezTo>
                  <a:cubicBezTo>
                    <a:pt x="9204" y="8228"/>
                    <a:pt x="9106" y="8326"/>
                    <a:pt x="9009" y="8423"/>
                  </a:cubicBezTo>
                  <a:cubicBezTo>
                    <a:pt x="8911" y="8521"/>
                    <a:pt x="8813" y="8651"/>
                    <a:pt x="8748" y="8749"/>
                  </a:cubicBezTo>
                  <a:cubicBezTo>
                    <a:pt x="8358" y="9236"/>
                    <a:pt x="7220" y="10049"/>
                    <a:pt x="6440" y="10049"/>
                  </a:cubicBezTo>
                  <a:lnTo>
                    <a:pt x="6407" y="10049"/>
                  </a:lnTo>
                  <a:cubicBezTo>
                    <a:pt x="6147" y="10082"/>
                    <a:pt x="5952" y="10147"/>
                    <a:pt x="5789" y="10212"/>
                  </a:cubicBezTo>
                  <a:cubicBezTo>
                    <a:pt x="5692" y="10277"/>
                    <a:pt x="5594" y="10342"/>
                    <a:pt x="5496" y="10407"/>
                  </a:cubicBezTo>
                  <a:cubicBezTo>
                    <a:pt x="5334" y="10570"/>
                    <a:pt x="5269" y="10700"/>
                    <a:pt x="5269" y="10700"/>
                  </a:cubicBezTo>
                  <a:cubicBezTo>
                    <a:pt x="5269" y="10700"/>
                    <a:pt x="4814" y="10895"/>
                    <a:pt x="4456" y="11155"/>
                  </a:cubicBezTo>
                  <a:cubicBezTo>
                    <a:pt x="4293" y="11285"/>
                    <a:pt x="4196" y="11415"/>
                    <a:pt x="4131" y="11513"/>
                  </a:cubicBezTo>
                  <a:cubicBezTo>
                    <a:pt x="4131" y="11578"/>
                    <a:pt x="4098" y="11610"/>
                    <a:pt x="4098" y="11643"/>
                  </a:cubicBezTo>
                  <a:cubicBezTo>
                    <a:pt x="4098" y="11643"/>
                    <a:pt x="4098" y="11643"/>
                    <a:pt x="4066" y="11675"/>
                  </a:cubicBezTo>
                  <a:cubicBezTo>
                    <a:pt x="3847" y="11800"/>
                    <a:pt x="3688" y="12076"/>
                    <a:pt x="3676" y="12097"/>
                  </a:cubicBezTo>
                  <a:lnTo>
                    <a:pt x="3676" y="12097"/>
                  </a:lnTo>
                  <a:lnTo>
                    <a:pt x="9464" y="11480"/>
                  </a:lnTo>
                  <a:lnTo>
                    <a:pt x="11935" y="10049"/>
                  </a:lnTo>
                  <a:lnTo>
                    <a:pt x="16878" y="9789"/>
                  </a:lnTo>
                  <a:lnTo>
                    <a:pt x="19025" y="11090"/>
                  </a:lnTo>
                  <a:lnTo>
                    <a:pt x="22634" y="10472"/>
                  </a:lnTo>
                  <a:lnTo>
                    <a:pt x="27675" y="14375"/>
                  </a:lnTo>
                  <a:cubicBezTo>
                    <a:pt x="27675" y="14375"/>
                    <a:pt x="27779" y="14458"/>
                    <a:pt x="27920" y="14458"/>
                  </a:cubicBezTo>
                  <a:cubicBezTo>
                    <a:pt x="27956" y="14458"/>
                    <a:pt x="27994" y="14453"/>
                    <a:pt x="28033" y="14440"/>
                  </a:cubicBezTo>
                  <a:cubicBezTo>
                    <a:pt x="28195" y="14342"/>
                    <a:pt x="28455" y="14212"/>
                    <a:pt x="28455" y="14212"/>
                  </a:cubicBezTo>
                  <a:cubicBezTo>
                    <a:pt x="28455" y="14212"/>
                    <a:pt x="28488" y="14179"/>
                    <a:pt x="28488" y="13984"/>
                  </a:cubicBezTo>
                  <a:cubicBezTo>
                    <a:pt x="28488" y="13817"/>
                    <a:pt x="28628" y="13650"/>
                    <a:pt x="28857" y="13650"/>
                  </a:cubicBezTo>
                  <a:cubicBezTo>
                    <a:pt x="28940" y="13650"/>
                    <a:pt x="29034" y="13672"/>
                    <a:pt x="29138" y="13724"/>
                  </a:cubicBezTo>
                  <a:cubicBezTo>
                    <a:pt x="29350" y="13822"/>
                    <a:pt x="29602" y="13919"/>
                    <a:pt x="29748" y="13919"/>
                  </a:cubicBezTo>
                  <a:cubicBezTo>
                    <a:pt x="29894" y="13919"/>
                    <a:pt x="29935" y="13822"/>
                    <a:pt x="29724" y="13529"/>
                  </a:cubicBezTo>
                  <a:cubicBezTo>
                    <a:pt x="29333" y="12944"/>
                    <a:pt x="29431" y="12749"/>
                    <a:pt x="29431" y="12749"/>
                  </a:cubicBezTo>
                  <a:lnTo>
                    <a:pt x="29431" y="12749"/>
                  </a:lnTo>
                  <a:lnTo>
                    <a:pt x="30732" y="13952"/>
                  </a:lnTo>
                  <a:cubicBezTo>
                    <a:pt x="30732" y="13952"/>
                    <a:pt x="30959" y="13952"/>
                    <a:pt x="30829" y="13692"/>
                  </a:cubicBezTo>
                  <a:cubicBezTo>
                    <a:pt x="30699" y="13399"/>
                    <a:pt x="30406" y="13009"/>
                    <a:pt x="30472" y="12684"/>
                  </a:cubicBezTo>
                  <a:cubicBezTo>
                    <a:pt x="30569" y="12358"/>
                    <a:pt x="30894" y="12098"/>
                    <a:pt x="31024" y="11968"/>
                  </a:cubicBezTo>
                  <a:cubicBezTo>
                    <a:pt x="31154" y="11871"/>
                    <a:pt x="31219" y="11838"/>
                    <a:pt x="31219" y="11708"/>
                  </a:cubicBezTo>
                  <a:cubicBezTo>
                    <a:pt x="31219" y="11610"/>
                    <a:pt x="31057" y="11350"/>
                    <a:pt x="31024" y="11318"/>
                  </a:cubicBezTo>
                  <a:cubicBezTo>
                    <a:pt x="30959" y="11285"/>
                    <a:pt x="31382" y="11123"/>
                    <a:pt x="31480" y="10895"/>
                  </a:cubicBezTo>
                  <a:cubicBezTo>
                    <a:pt x="31610" y="10700"/>
                    <a:pt x="31740" y="10472"/>
                    <a:pt x="31837" y="10407"/>
                  </a:cubicBezTo>
                  <a:cubicBezTo>
                    <a:pt x="31848" y="10404"/>
                    <a:pt x="31852" y="10402"/>
                    <a:pt x="31850" y="10402"/>
                  </a:cubicBezTo>
                  <a:lnTo>
                    <a:pt x="31850" y="10402"/>
                  </a:lnTo>
                  <a:cubicBezTo>
                    <a:pt x="31834" y="10402"/>
                    <a:pt x="31437" y="10512"/>
                    <a:pt x="31350" y="10570"/>
                  </a:cubicBezTo>
                  <a:cubicBezTo>
                    <a:pt x="31332" y="10581"/>
                    <a:pt x="31314" y="10587"/>
                    <a:pt x="31296" y="10587"/>
                  </a:cubicBezTo>
                  <a:cubicBezTo>
                    <a:pt x="31211" y="10587"/>
                    <a:pt x="31128" y="10470"/>
                    <a:pt x="31154" y="10310"/>
                  </a:cubicBezTo>
                  <a:cubicBezTo>
                    <a:pt x="31154" y="10114"/>
                    <a:pt x="31707" y="9497"/>
                    <a:pt x="32097" y="9334"/>
                  </a:cubicBezTo>
                  <a:cubicBezTo>
                    <a:pt x="32247" y="9259"/>
                    <a:pt x="32430" y="9247"/>
                    <a:pt x="32610" y="9247"/>
                  </a:cubicBezTo>
                  <a:cubicBezTo>
                    <a:pt x="32702" y="9247"/>
                    <a:pt x="32793" y="9250"/>
                    <a:pt x="32879" y="9250"/>
                  </a:cubicBezTo>
                  <a:cubicBezTo>
                    <a:pt x="33062" y="9250"/>
                    <a:pt x="33219" y="9235"/>
                    <a:pt x="33301" y="9139"/>
                  </a:cubicBezTo>
                  <a:cubicBezTo>
                    <a:pt x="33528" y="8944"/>
                    <a:pt x="33886" y="8749"/>
                    <a:pt x="33886" y="8749"/>
                  </a:cubicBezTo>
                  <a:cubicBezTo>
                    <a:pt x="33886" y="8749"/>
                    <a:pt x="34019" y="8666"/>
                    <a:pt x="34249" y="8666"/>
                  </a:cubicBezTo>
                  <a:cubicBezTo>
                    <a:pt x="34341" y="8666"/>
                    <a:pt x="34448" y="8679"/>
                    <a:pt x="34569" y="8716"/>
                  </a:cubicBezTo>
                  <a:cubicBezTo>
                    <a:pt x="34630" y="8729"/>
                    <a:pt x="34688" y="8735"/>
                    <a:pt x="34744" y="8735"/>
                  </a:cubicBezTo>
                  <a:cubicBezTo>
                    <a:pt x="35110" y="8735"/>
                    <a:pt x="35384" y="8478"/>
                    <a:pt x="35610" y="8196"/>
                  </a:cubicBezTo>
                  <a:cubicBezTo>
                    <a:pt x="35837" y="7871"/>
                    <a:pt x="36097" y="7350"/>
                    <a:pt x="35805" y="7123"/>
                  </a:cubicBezTo>
                  <a:cubicBezTo>
                    <a:pt x="35722" y="7040"/>
                    <a:pt x="35629" y="7003"/>
                    <a:pt x="35532" y="7003"/>
                  </a:cubicBezTo>
                  <a:cubicBezTo>
                    <a:pt x="35323" y="7003"/>
                    <a:pt x="35094" y="7172"/>
                    <a:pt x="34894" y="7415"/>
                  </a:cubicBezTo>
                  <a:cubicBezTo>
                    <a:pt x="34569" y="7741"/>
                    <a:pt x="34309" y="7936"/>
                    <a:pt x="33854" y="7968"/>
                  </a:cubicBezTo>
                  <a:cubicBezTo>
                    <a:pt x="33833" y="7970"/>
                    <a:pt x="33812" y="7970"/>
                    <a:pt x="33791" y="7970"/>
                  </a:cubicBezTo>
                  <a:cubicBezTo>
                    <a:pt x="33319" y="7970"/>
                    <a:pt x="32806" y="7628"/>
                    <a:pt x="32650" y="7285"/>
                  </a:cubicBezTo>
                  <a:cubicBezTo>
                    <a:pt x="32650" y="7285"/>
                    <a:pt x="32669" y="7281"/>
                    <a:pt x="32704" y="7281"/>
                  </a:cubicBezTo>
                  <a:cubicBezTo>
                    <a:pt x="32811" y="7281"/>
                    <a:pt x="33073" y="7318"/>
                    <a:pt x="33463" y="7610"/>
                  </a:cubicBezTo>
                  <a:cubicBezTo>
                    <a:pt x="33463" y="7610"/>
                    <a:pt x="33657" y="7777"/>
                    <a:pt x="33815" y="7777"/>
                  </a:cubicBezTo>
                  <a:cubicBezTo>
                    <a:pt x="33828" y="7777"/>
                    <a:pt x="33841" y="7776"/>
                    <a:pt x="33854" y="7773"/>
                  </a:cubicBezTo>
                  <a:cubicBezTo>
                    <a:pt x="34049" y="7741"/>
                    <a:pt x="34179" y="7676"/>
                    <a:pt x="34439" y="7448"/>
                  </a:cubicBezTo>
                  <a:cubicBezTo>
                    <a:pt x="34732" y="7188"/>
                    <a:pt x="35089" y="6960"/>
                    <a:pt x="35057" y="6732"/>
                  </a:cubicBezTo>
                  <a:cubicBezTo>
                    <a:pt x="35037" y="6591"/>
                    <a:pt x="34953" y="6512"/>
                    <a:pt x="34854" y="6512"/>
                  </a:cubicBezTo>
                  <a:cubicBezTo>
                    <a:pt x="34794" y="6512"/>
                    <a:pt x="34728" y="6541"/>
                    <a:pt x="34667" y="6602"/>
                  </a:cubicBezTo>
                  <a:cubicBezTo>
                    <a:pt x="34536" y="6765"/>
                    <a:pt x="34309" y="6895"/>
                    <a:pt x="33984" y="6928"/>
                  </a:cubicBezTo>
                  <a:cubicBezTo>
                    <a:pt x="33957" y="6930"/>
                    <a:pt x="33930" y="6931"/>
                    <a:pt x="33903" y="6931"/>
                  </a:cubicBezTo>
                  <a:cubicBezTo>
                    <a:pt x="33573" y="6931"/>
                    <a:pt x="33258" y="6758"/>
                    <a:pt x="33138" y="6667"/>
                  </a:cubicBezTo>
                  <a:cubicBezTo>
                    <a:pt x="33091" y="6621"/>
                    <a:pt x="33053" y="6603"/>
                    <a:pt x="33020" y="6603"/>
                  </a:cubicBezTo>
                  <a:cubicBezTo>
                    <a:pt x="32961" y="6603"/>
                    <a:pt x="32920" y="6658"/>
                    <a:pt x="32878" y="6700"/>
                  </a:cubicBezTo>
                  <a:cubicBezTo>
                    <a:pt x="32859" y="6719"/>
                    <a:pt x="32821" y="6730"/>
                    <a:pt x="32777" y="6730"/>
                  </a:cubicBezTo>
                  <a:cubicBezTo>
                    <a:pt x="32670" y="6730"/>
                    <a:pt x="32530" y="6666"/>
                    <a:pt x="32553" y="6505"/>
                  </a:cubicBezTo>
                  <a:cubicBezTo>
                    <a:pt x="32585" y="6245"/>
                    <a:pt x="32813" y="5887"/>
                    <a:pt x="33106" y="5887"/>
                  </a:cubicBezTo>
                  <a:cubicBezTo>
                    <a:pt x="33398" y="5887"/>
                    <a:pt x="33593" y="6115"/>
                    <a:pt x="33723" y="6212"/>
                  </a:cubicBezTo>
                  <a:cubicBezTo>
                    <a:pt x="33780" y="6269"/>
                    <a:pt x="33870" y="6304"/>
                    <a:pt x="33948" y="6304"/>
                  </a:cubicBezTo>
                  <a:cubicBezTo>
                    <a:pt x="34004" y="6304"/>
                    <a:pt x="34054" y="6286"/>
                    <a:pt x="34081" y="6245"/>
                  </a:cubicBezTo>
                  <a:cubicBezTo>
                    <a:pt x="34146" y="6180"/>
                    <a:pt x="34211" y="6082"/>
                    <a:pt x="34016" y="5919"/>
                  </a:cubicBezTo>
                  <a:cubicBezTo>
                    <a:pt x="33821" y="5789"/>
                    <a:pt x="33691" y="5367"/>
                    <a:pt x="33854" y="5302"/>
                  </a:cubicBezTo>
                  <a:cubicBezTo>
                    <a:pt x="33892" y="5279"/>
                    <a:pt x="33931" y="5268"/>
                    <a:pt x="33971" y="5268"/>
                  </a:cubicBezTo>
                  <a:cubicBezTo>
                    <a:pt x="34100" y="5268"/>
                    <a:pt x="34226" y="5380"/>
                    <a:pt x="34276" y="5529"/>
                  </a:cubicBezTo>
                  <a:cubicBezTo>
                    <a:pt x="34309" y="5724"/>
                    <a:pt x="34797" y="6277"/>
                    <a:pt x="35122" y="6277"/>
                  </a:cubicBezTo>
                  <a:cubicBezTo>
                    <a:pt x="35447" y="6277"/>
                    <a:pt x="35414" y="6180"/>
                    <a:pt x="35414" y="6050"/>
                  </a:cubicBezTo>
                  <a:cubicBezTo>
                    <a:pt x="35414" y="5952"/>
                    <a:pt x="35382" y="5789"/>
                    <a:pt x="35675" y="5789"/>
                  </a:cubicBezTo>
                  <a:cubicBezTo>
                    <a:pt x="35967" y="5757"/>
                    <a:pt x="36455" y="5432"/>
                    <a:pt x="36325" y="4944"/>
                  </a:cubicBezTo>
                  <a:cubicBezTo>
                    <a:pt x="36325" y="4944"/>
                    <a:pt x="36358" y="4846"/>
                    <a:pt x="36065" y="4846"/>
                  </a:cubicBezTo>
                  <a:cubicBezTo>
                    <a:pt x="35902" y="4846"/>
                    <a:pt x="35629" y="4897"/>
                    <a:pt x="35374" y="4897"/>
                  </a:cubicBezTo>
                  <a:cubicBezTo>
                    <a:pt x="35170" y="4897"/>
                    <a:pt x="34977" y="4864"/>
                    <a:pt x="34862" y="4749"/>
                  </a:cubicBezTo>
                  <a:cubicBezTo>
                    <a:pt x="34862" y="4749"/>
                    <a:pt x="35038" y="4440"/>
                    <a:pt x="35518" y="4440"/>
                  </a:cubicBezTo>
                  <a:cubicBezTo>
                    <a:pt x="35621" y="4440"/>
                    <a:pt x="35738" y="4454"/>
                    <a:pt x="35870" y="4489"/>
                  </a:cubicBezTo>
                  <a:cubicBezTo>
                    <a:pt x="35990" y="4524"/>
                    <a:pt x="36100" y="4539"/>
                    <a:pt x="36202" y="4539"/>
                  </a:cubicBezTo>
                  <a:cubicBezTo>
                    <a:pt x="36760" y="4539"/>
                    <a:pt x="37035" y="4061"/>
                    <a:pt x="37008" y="3676"/>
                  </a:cubicBezTo>
                  <a:cubicBezTo>
                    <a:pt x="36946" y="3243"/>
                    <a:pt x="36826" y="2400"/>
                    <a:pt x="36396" y="2400"/>
                  </a:cubicBezTo>
                  <a:cubicBezTo>
                    <a:pt x="36373" y="2400"/>
                    <a:pt x="36350" y="2402"/>
                    <a:pt x="36325" y="2407"/>
                  </a:cubicBezTo>
                  <a:cubicBezTo>
                    <a:pt x="35870" y="2505"/>
                    <a:pt x="36065" y="3155"/>
                    <a:pt x="36130" y="3350"/>
                  </a:cubicBezTo>
                  <a:cubicBezTo>
                    <a:pt x="36227" y="3578"/>
                    <a:pt x="36260" y="4066"/>
                    <a:pt x="36000" y="4066"/>
                  </a:cubicBezTo>
                  <a:cubicBezTo>
                    <a:pt x="35707" y="4066"/>
                    <a:pt x="35545" y="3643"/>
                    <a:pt x="35707" y="3415"/>
                  </a:cubicBezTo>
                  <a:cubicBezTo>
                    <a:pt x="35870" y="3155"/>
                    <a:pt x="35772" y="2570"/>
                    <a:pt x="35577" y="2570"/>
                  </a:cubicBezTo>
                  <a:cubicBezTo>
                    <a:pt x="35414" y="2570"/>
                    <a:pt x="35219" y="2993"/>
                    <a:pt x="35089" y="3090"/>
                  </a:cubicBezTo>
                  <a:cubicBezTo>
                    <a:pt x="35070" y="3100"/>
                    <a:pt x="35048" y="3104"/>
                    <a:pt x="35023" y="3104"/>
                  </a:cubicBezTo>
                  <a:cubicBezTo>
                    <a:pt x="34889" y="3104"/>
                    <a:pt x="34673" y="2989"/>
                    <a:pt x="34468" y="2989"/>
                  </a:cubicBezTo>
                  <a:cubicBezTo>
                    <a:pt x="34447" y="2989"/>
                    <a:pt x="34427" y="2990"/>
                    <a:pt x="34406" y="2993"/>
                  </a:cubicBezTo>
                  <a:cubicBezTo>
                    <a:pt x="34179" y="3025"/>
                    <a:pt x="33756" y="3220"/>
                    <a:pt x="33528" y="3448"/>
                  </a:cubicBezTo>
                  <a:cubicBezTo>
                    <a:pt x="33397" y="3598"/>
                    <a:pt x="33211" y="3727"/>
                    <a:pt x="33077" y="3727"/>
                  </a:cubicBezTo>
                  <a:cubicBezTo>
                    <a:pt x="32980" y="3727"/>
                    <a:pt x="32910" y="3659"/>
                    <a:pt x="32910" y="3481"/>
                  </a:cubicBezTo>
                  <a:cubicBezTo>
                    <a:pt x="32910" y="3025"/>
                    <a:pt x="33236" y="2798"/>
                    <a:pt x="33561" y="2765"/>
                  </a:cubicBezTo>
                  <a:cubicBezTo>
                    <a:pt x="33919" y="2765"/>
                    <a:pt x="34374" y="2668"/>
                    <a:pt x="34406" y="2375"/>
                  </a:cubicBezTo>
                  <a:cubicBezTo>
                    <a:pt x="34439" y="2050"/>
                    <a:pt x="34049" y="2147"/>
                    <a:pt x="34081" y="1985"/>
                  </a:cubicBezTo>
                  <a:cubicBezTo>
                    <a:pt x="34081" y="1901"/>
                    <a:pt x="34229" y="1777"/>
                    <a:pt x="34439" y="1777"/>
                  </a:cubicBezTo>
                  <a:cubicBezTo>
                    <a:pt x="34555" y="1777"/>
                    <a:pt x="34690" y="1815"/>
                    <a:pt x="34829" y="1920"/>
                  </a:cubicBezTo>
                  <a:cubicBezTo>
                    <a:pt x="35031" y="2085"/>
                    <a:pt x="35274" y="2188"/>
                    <a:pt x="35471" y="2188"/>
                  </a:cubicBezTo>
                  <a:cubicBezTo>
                    <a:pt x="35623" y="2188"/>
                    <a:pt x="35748" y="2126"/>
                    <a:pt x="35805" y="1985"/>
                  </a:cubicBezTo>
                  <a:cubicBezTo>
                    <a:pt x="35967" y="1692"/>
                    <a:pt x="35935" y="1204"/>
                    <a:pt x="35284" y="944"/>
                  </a:cubicBezTo>
                  <a:lnTo>
                    <a:pt x="35414" y="489"/>
                  </a:lnTo>
                  <a:cubicBezTo>
                    <a:pt x="35414" y="489"/>
                    <a:pt x="35501" y="359"/>
                    <a:pt x="35598" y="359"/>
                  </a:cubicBezTo>
                  <a:cubicBezTo>
                    <a:pt x="35646" y="359"/>
                    <a:pt x="35696" y="391"/>
                    <a:pt x="35740" y="489"/>
                  </a:cubicBezTo>
                  <a:cubicBezTo>
                    <a:pt x="35837" y="781"/>
                    <a:pt x="36227" y="1302"/>
                    <a:pt x="36455" y="1562"/>
                  </a:cubicBezTo>
                  <a:cubicBezTo>
                    <a:pt x="36683" y="1822"/>
                    <a:pt x="36943" y="2342"/>
                    <a:pt x="37040" y="2668"/>
                  </a:cubicBezTo>
                  <a:cubicBezTo>
                    <a:pt x="37138" y="2993"/>
                    <a:pt x="37561" y="3415"/>
                    <a:pt x="37691" y="3513"/>
                  </a:cubicBezTo>
                  <a:lnTo>
                    <a:pt x="35935" y="1"/>
                  </a:lnTo>
                  <a:close/>
                </a:path>
              </a:pathLst>
            </a:custGeom>
            <a:solidFill>
              <a:schemeClr val="accent3"/>
            </a:solidFill>
            <a:ln w="28575" cap="flat" cmpd="sng">
              <a:solidFill>
                <a:schemeClr val="accent1"/>
              </a:solidFill>
              <a:prstDash val="solid"/>
              <a:round/>
              <a:headEnd type="none" w="sm" len="sm"/>
              <a:tailEnd type="none" w="sm" len="sm"/>
            </a:ln>
            <a:effectLst>
              <a:outerShdw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51"/>
            <p:cNvSpPr/>
            <p:nvPr/>
          </p:nvSpPr>
          <p:spPr>
            <a:xfrm>
              <a:off x="3402688" y="2992604"/>
              <a:ext cx="581579" cy="178745"/>
            </a:xfrm>
            <a:custGeom>
              <a:avLst/>
              <a:gdLst/>
              <a:ahLst/>
              <a:cxnLst/>
              <a:rect l="l" t="t" r="r" b="b"/>
              <a:pathLst>
                <a:path w="32065" h="9855" extrusionOk="0">
                  <a:moveTo>
                    <a:pt x="32065" y="1"/>
                  </a:moveTo>
                  <a:lnTo>
                    <a:pt x="31902" y="33"/>
                  </a:lnTo>
                  <a:lnTo>
                    <a:pt x="23805" y="814"/>
                  </a:lnTo>
                  <a:lnTo>
                    <a:pt x="22341" y="911"/>
                  </a:lnTo>
                  <a:lnTo>
                    <a:pt x="6797" y="2082"/>
                  </a:lnTo>
                  <a:lnTo>
                    <a:pt x="6992" y="2342"/>
                  </a:lnTo>
                  <a:lnTo>
                    <a:pt x="7252" y="2635"/>
                  </a:lnTo>
                  <a:lnTo>
                    <a:pt x="1887" y="3090"/>
                  </a:lnTo>
                  <a:cubicBezTo>
                    <a:pt x="1887" y="3090"/>
                    <a:pt x="1854" y="3448"/>
                    <a:pt x="1757" y="3806"/>
                  </a:cubicBezTo>
                  <a:lnTo>
                    <a:pt x="1757" y="3871"/>
                  </a:lnTo>
                  <a:cubicBezTo>
                    <a:pt x="1757" y="4163"/>
                    <a:pt x="1626" y="4424"/>
                    <a:pt x="1529" y="4554"/>
                  </a:cubicBezTo>
                  <a:cubicBezTo>
                    <a:pt x="1529" y="4554"/>
                    <a:pt x="1529" y="4586"/>
                    <a:pt x="1529" y="4586"/>
                  </a:cubicBezTo>
                  <a:cubicBezTo>
                    <a:pt x="1496" y="4619"/>
                    <a:pt x="1496" y="4619"/>
                    <a:pt x="1496" y="4619"/>
                  </a:cubicBezTo>
                  <a:cubicBezTo>
                    <a:pt x="1431" y="4846"/>
                    <a:pt x="1399" y="5009"/>
                    <a:pt x="1399" y="5139"/>
                  </a:cubicBezTo>
                  <a:cubicBezTo>
                    <a:pt x="1431" y="5237"/>
                    <a:pt x="1464" y="5334"/>
                    <a:pt x="1464" y="5432"/>
                  </a:cubicBezTo>
                  <a:cubicBezTo>
                    <a:pt x="1529" y="5562"/>
                    <a:pt x="1626" y="5692"/>
                    <a:pt x="1659" y="5854"/>
                  </a:cubicBezTo>
                  <a:cubicBezTo>
                    <a:pt x="1659" y="5985"/>
                    <a:pt x="1594" y="6082"/>
                    <a:pt x="1529" y="6147"/>
                  </a:cubicBezTo>
                  <a:cubicBezTo>
                    <a:pt x="1482" y="6240"/>
                    <a:pt x="1402" y="6317"/>
                    <a:pt x="1313" y="6317"/>
                  </a:cubicBezTo>
                  <a:cubicBezTo>
                    <a:pt x="1277" y="6317"/>
                    <a:pt x="1241" y="6305"/>
                    <a:pt x="1204" y="6277"/>
                  </a:cubicBezTo>
                  <a:lnTo>
                    <a:pt x="1204" y="6277"/>
                  </a:lnTo>
                  <a:lnTo>
                    <a:pt x="1301" y="6765"/>
                  </a:lnTo>
                  <a:lnTo>
                    <a:pt x="1139" y="6960"/>
                  </a:lnTo>
                  <a:cubicBezTo>
                    <a:pt x="1139" y="6960"/>
                    <a:pt x="1171" y="7415"/>
                    <a:pt x="748" y="7708"/>
                  </a:cubicBezTo>
                  <a:cubicBezTo>
                    <a:pt x="326" y="8001"/>
                    <a:pt x="163" y="8456"/>
                    <a:pt x="163" y="8911"/>
                  </a:cubicBezTo>
                  <a:cubicBezTo>
                    <a:pt x="163" y="9204"/>
                    <a:pt x="66" y="9432"/>
                    <a:pt x="0" y="9562"/>
                  </a:cubicBezTo>
                  <a:lnTo>
                    <a:pt x="7252" y="9854"/>
                  </a:lnTo>
                  <a:lnTo>
                    <a:pt x="17626" y="9139"/>
                  </a:lnTo>
                  <a:lnTo>
                    <a:pt x="21268" y="8749"/>
                  </a:lnTo>
                  <a:cubicBezTo>
                    <a:pt x="21268" y="8586"/>
                    <a:pt x="21561" y="8423"/>
                    <a:pt x="21659" y="8358"/>
                  </a:cubicBezTo>
                  <a:cubicBezTo>
                    <a:pt x="21659" y="8326"/>
                    <a:pt x="21691" y="8293"/>
                    <a:pt x="21724" y="8196"/>
                  </a:cubicBezTo>
                  <a:cubicBezTo>
                    <a:pt x="21789" y="8066"/>
                    <a:pt x="21919" y="7936"/>
                    <a:pt x="22081" y="7838"/>
                  </a:cubicBezTo>
                  <a:cubicBezTo>
                    <a:pt x="22244" y="7676"/>
                    <a:pt x="22472" y="7545"/>
                    <a:pt x="22797" y="7383"/>
                  </a:cubicBezTo>
                  <a:cubicBezTo>
                    <a:pt x="22797" y="7383"/>
                    <a:pt x="22894" y="7253"/>
                    <a:pt x="23089" y="7090"/>
                  </a:cubicBezTo>
                  <a:cubicBezTo>
                    <a:pt x="23187" y="7025"/>
                    <a:pt x="23285" y="6928"/>
                    <a:pt x="23415" y="6895"/>
                  </a:cubicBezTo>
                  <a:cubicBezTo>
                    <a:pt x="23577" y="6797"/>
                    <a:pt x="23772" y="6732"/>
                    <a:pt x="24000" y="6732"/>
                  </a:cubicBezTo>
                  <a:cubicBezTo>
                    <a:pt x="24065" y="6732"/>
                    <a:pt x="24098" y="6700"/>
                    <a:pt x="24163" y="6700"/>
                  </a:cubicBezTo>
                  <a:cubicBezTo>
                    <a:pt x="24976" y="6667"/>
                    <a:pt x="25984" y="5757"/>
                    <a:pt x="26602" y="5106"/>
                  </a:cubicBezTo>
                  <a:cubicBezTo>
                    <a:pt x="26699" y="5009"/>
                    <a:pt x="26764" y="4911"/>
                    <a:pt x="26862" y="4814"/>
                  </a:cubicBezTo>
                  <a:cubicBezTo>
                    <a:pt x="26927" y="4716"/>
                    <a:pt x="26992" y="4651"/>
                    <a:pt x="27057" y="4586"/>
                  </a:cubicBezTo>
                  <a:cubicBezTo>
                    <a:pt x="27219" y="4359"/>
                    <a:pt x="27480" y="4228"/>
                    <a:pt x="27707" y="4163"/>
                  </a:cubicBezTo>
                  <a:cubicBezTo>
                    <a:pt x="27837" y="4066"/>
                    <a:pt x="27967" y="4033"/>
                    <a:pt x="28097" y="4033"/>
                  </a:cubicBezTo>
                  <a:lnTo>
                    <a:pt x="28195" y="4033"/>
                  </a:lnTo>
                  <a:cubicBezTo>
                    <a:pt x="28162" y="3968"/>
                    <a:pt x="28162" y="3676"/>
                    <a:pt x="28553" y="3448"/>
                  </a:cubicBezTo>
                  <a:cubicBezTo>
                    <a:pt x="29008" y="3155"/>
                    <a:pt x="30016" y="2537"/>
                    <a:pt x="30016" y="2537"/>
                  </a:cubicBezTo>
                  <a:cubicBezTo>
                    <a:pt x="30016" y="2537"/>
                    <a:pt x="30049" y="2375"/>
                    <a:pt x="30114" y="2212"/>
                  </a:cubicBezTo>
                  <a:cubicBezTo>
                    <a:pt x="30179" y="2082"/>
                    <a:pt x="30309" y="1887"/>
                    <a:pt x="30406" y="1855"/>
                  </a:cubicBezTo>
                  <a:lnTo>
                    <a:pt x="30439" y="1855"/>
                  </a:lnTo>
                  <a:cubicBezTo>
                    <a:pt x="30471" y="1822"/>
                    <a:pt x="30471" y="1822"/>
                    <a:pt x="30471" y="1822"/>
                  </a:cubicBezTo>
                  <a:cubicBezTo>
                    <a:pt x="30634" y="1757"/>
                    <a:pt x="30927" y="1562"/>
                    <a:pt x="31122" y="1334"/>
                  </a:cubicBezTo>
                  <a:cubicBezTo>
                    <a:pt x="31284" y="1204"/>
                    <a:pt x="31382" y="1042"/>
                    <a:pt x="31479" y="846"/>
                  </a:cubicBezTo>
                  <a:cubicBezTo>
                    <a:pt x="31707" y="326"/>
                    <a:pt x="32065" y="33"/>
                    <a:pt x="32065" y="1"/>
                  </a:cubicBezTo>
                  <a:close/>
                </a:path>
              </a:pathLst>
            </a:custGeom>
            <a:solidFill>
              <a:schemeClr val="accent3"/>
            </a:solidFill>
            <a:ln w="28575" cap="flat" cmpd="sng">
              <a:solidFill>
                <a:schemeClr val="accent1"/>
              </a:solidFill>
              <a:prstDash val="solid"/>
              <a:round/>
              <a:headEnd type="none" w="sm" len="sm"/>
              <a:tailEnd type="none" w="sm" len="sm"/>
            </a:ln>
            <a:effectLst>
              <a:outerShdw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51"/>
            <p:cNvSpPr/>
            <p:nvPr/>
          </p:nvSpPr>
          <p:spPr>
            <a:xfrm>
              <a:off x="4022591" y="2156828"/>
              <a:ext cx="516121" cy="410542"/>
            </a:xfrm>
            <a:custGeom>
              <a:avLst/>
              <a:gdLst/>
              <a:ahLst/>
              <a:cxnLst/>
              <a:rect l="l" t="t" r="r" b="b"/>
              <a:pathLst>
                <a:path w="28456" h="22635" extrusionOk="0">
                  <a:moveTo>
                    <a:pt x="21172" y="20973"/>
                  </a:moveTo>
                  <a:cubicBezTo>
                    <a:pt x="21171" y="20974"/>
                    <a:pt x="21171" y="20975"/>
                    <a:pt x="21171" y="20976"/>
                  </a:cubicBezTo>
                  <a:lnTo>
                    <a:pt x="21172" y="20973"/>
                  </a:lnTo>
                  <a:close/>
                  <a:moveTo>
                    <a:pt x="24553" y="1"/>
                  </a:moveTo>
                  <a:lnTo>
                    <a:pt x="14992" y="2667"/>
                  </a:lnTo>
                  <a:cubicBezTo>
                    <a:pt x="14992" y="2667"/>
                    <a:pt x="14407" y="2862"/>
                    <a:pt x="14179" y="2862"/>
                  </a:cubicBezTo>
                  <a:cubicBezTo>
                    <a:pt x="14065" y="2862"/>
                    <a:pt x="13968" y="2846"/>
                    <a:pt x="13874" y="2846"/>
                  </a:cubicBezTo>
                  <a:cubicBezTo>
                    <a:pt x="13781" y="2846"/>
                    <a:pt x="13691" y="2862"/>
                    <a:pt x="13594" y="2927"/>
                  </a:cubicBezTo>
                  <a:cubicBezTo>
                    <a:pt x="13399" y="3058"/>
                    <a:pt x="12813" y="3415"/>
                    <a:pt x="12586" y="3675"/>
                  </a:cubicBezTo>
                  <a:cubicBezTo>
                    <a:pt x="12358" y="3936"/>
                    <a:pt x="12065" y="4456"/>
                    <a:pt x="11968" y="4618"/>
                  </a:cubicBezTo>
                  <a:cubicBezTo>
                    <a:pt x="11870" y="4781"/>
                    <a:pt x="11578" y="4976"/>
                    <a:pt x="11480" y="5301"/>
                  </a:cubicBezTo>
                  <a:cubicBezTo>
                    <a:pt x="11350" y="5594"/>
                    <a:pt x="11220" y="5919"/>
                    <a:pt x="11155" y="6049"/>
                  </a:cubicBezTo>
                  <a:cubicBezTo>
                    <a:pt x="11122" y="6179"/>
                    <a:pt x="10992" y="6635"/>
                    <a:pt x="10895" y="6797"/>
                  </a:cubicBezTo>
                  <a:cubicBezTo>
                    <a:pt x="10797" y="6960"/>
                    <a:pt x="9724" y="8261"/>
                    <a:pt x="9724" y="8261"/>
                  </a:cubicBezTo>
                  <a:lnTo>
                    <a:pt x="10049" y="8521"/>
                  </a:lnTo>
                  <a:cubicBezTo>
                    <a:pt x="10049" y="8521"/>
                    <a:pt x="10084" y="8590"/>
                    <a:pt x="10140" y="8590"/>
                  </a:cubicBezTo>
                  <a:cubicBezTo>
                    <a:pt x="10161" y="8590"/>
                    <a:pt x="10185" y="8580"/>
                    <a:pt x="10212" y="8553"/>
                  </a:cubicBezTo>
                  <a:cubicBezTo>
                    <a:pt x="10234" y="8537"/>
                    <a:pt x="10254" y="8530"/>
                    <a:pt x="10273" y="8530"/>
                  </a:cubicBezTo>
                  <a:cubicBezTo>
                    <a:pt x="10364" y="8530"/>
                    <a:pt x="10418" y="8700"/>
                    <a:pt x="10472" y="8781"/>
                  </a:cubicBezTo>
                  <a:cubicBezTo>
                    <a:pt x="10537" y="8879"/>
                    <a:pt x="10570" y="9106"/>
                    <a:pt x="10374" y="9171"/>
                  </a:cubicBezTo>
                  <a:cubicBezTo>
                    <a:pt x="10147" y="9269"/>
                    <a:pt x="10082" y="9301"/>
                    <a:pt x="10277" y="9431"/>
                  </a:cubicBezTo>
                  <a:cubicBezTo>
                    <a:pt x="10472" y="9594"/>
                    <a:pt x="10765" y="10017"/>
                    <a:pt x="10765" y="10244"/>
                  </a:cubicBezTo>
                  <a:cubicBezTo>
                    <a:pt x="10797" y="10472"/>
                    <a:pt x="10765" y="10895"/>
                    <a:pt x="10472" y="10895"/>
                  </a:cubicBezTo>
                  <a:cubicBezTo>
                    <a:pt x="10147" y="10895"/>
                    <a:pt x="9887" y="10927"/>
                    <a:pt x="9919" y="11187"/>
                  </a:cubicBezTo>
                  <a:cubicBezTo>
                    <a:pt x="9919" y="11187"/>
                    <a:pt x="9659" y="11383"/>
                    <a:pt x="9561" y="11610"/>
                  </a:cubicBezTo>
                  <a:cubicBezTo>
                    <a:pt x="9464" y="11870"/>
                    <a:pt x="9464" y="11968"/>
                    <a:pt x="9204" y="12130"/>
                  </a:cubicBezTo>
                  <a:cubicBezTo>
                    <a:pt x="8976" y="12261"/>
                    <a:pt x="8618" y="12423"/>
                    <a:pt x="8586" y="12553"/>
                  </a:cubicBezTo>
                  <a:cubicBezTo>
                    <a:pt x="8586" y="12553"/>
                    <a:pt x="8398" y="12452"/>
                    <a:pt x="8099" y="12452"/>
                  </a:cubicBezTo>
                  <a:cubicBezTo>
                    <a:pt x="7950" y="12452"/>
                    <a:pt x="7773" y="12477"/>
                    <a:pt x="7578" y="12553"/>
                  </a:cubicBezTo>
                  <a:cubicBezTo>
                    <a:pt x="6992" y="12748"/>
                    <a:pt x="6732" y="13041"/>
                    <a:pt x="6732" y="13041"/>
                  </a:cubicBezTo>
                  <a:cubicBezTo>
                    <a:pt x="6732" y="13041"/>
                    <a:pt x="6712" y="13043"/>
                    <a:pt x="6677" y="13043"/>
                  </a:cubicBezTo>
                  <a:cubicBezTo>
                    <a:pt x="6574" y="13043"/>
                    <a:pt x="6342" y="13025"/>
                    <a:pt x="6147" y="12878"/>
                  </a:cubicBezTo>
                  <a:cubicBezTo>
                    <a:pt x="5919" y="12701"/>
                    <a:pt x="5711" y="12682"/>
                    <a:pt x="5462" y="12682"/>
                  </a:cubicBezTo>
                  <a:cubicBezTo>
                    <a:pt x="5390" y="12682"/>
                    <a:pt x="5316" y="12683"/>
                    <a:pt x="5236" y="12683"/>
                  </a:cubicBezTo>
                  <a:cubicBezTo>
                    <a:pt x="4911" y="12683"/>
                    <a:pt x="4326" y="12878"/>
                    <a:pt x="4098" y="12943"/>
                  </a:cubicBezTo>
                  <a:cubicBezTo>
                    <a:pt x="3870" y="13009"/>
                    <a:pt x="3025" y="13009"/>
                    <a:pt x="2505" y="13301"/>
                  </a:cubicBezTo>
                  <a:cubicBezTo>
                    <a:pt x="1952" y="13561"/>
                    <a:pt x="1724" y="13691"/>
                    <a:pt x="1724" y="13887"/>
                  </a:cubicBezTo>
                  <a:cubicBezTo>
                    <a:pt x="1724" y="14114"/>
                    <a:pt x="1724" y="14667"/>
                    <a:pt x="1724" y="14667"/>
                  </a:cubicBezTo>
                  <a:cubicBezTo>
                    <a:pt x="1724" y="14667"/>
                    <a:pt x="1919" y="14667"/>
                    <a:pt x="1919" y="14927"/>
                  </a:cubicBezTo>
                  <a:cubicBezTo>
                    <a:pt x="1919" y="15138"/>
                    <a:pt x="2003" y="15321"/>
                    <a:pt x="2067" y="15321"/>
                  </a:cubicBezTo>
                  <a:cubicBezTo>
                    <a:pt x="2072" y="15321"/>
                    <a:pt x="2077" y="15320"/>
                    <a:pt x="2082" y="15317"/>
                  </a:cubicBezTo>
                  <a:cubicBezTo>
                    <a:pt x="2131" y="15285"/>
                    <a:pt x="2196" y="15252"/>
                    <a:pt x="2261" y="15252"/>
                  </a:cubicBezTo>
                  <a:cubicBezTo>
                    <a:pt x="2326" y="15252"/>
                    <a:pt x="2391" y="15285"/>
                    <a:pt x="2440" y="15382"/>
                  </a:cubicBezTo>
                  <a:cubicBezTo>
                    <a:pt x="2537" y="15545"/>
                    <a:pt x="2700" y="15740"/>
                    <a:pt x="2667" y="15870"/>
                  </a:cubicBezTo>
                  <a:cubicBezTo>
                    <a:pt x="2635" y="16000"/>
                    <a:pt x="2472" y="16228"/>
                    <a:pt x="2277" y="16423"/>
                  </a:cubicBezTo>
                  <a:cubicBezTo>
                    <a:pt x="2082" y="16618"/>
                    <a:pt x="2049" y="16781"/>
                    <a:pt x="2049" y="16911"/>
                  </a:cubicBezTo>
                  <a:cubicBezTo>
                    <a:pt x="2049" y="17008"/>
                    <a:pt x="1887" y="17204"/>
                    <a:pt x="1692" y="17366"/>
                  </a:cubicBezTo>
                  <a:cubicBezTo>
                    <a:pt x="1497" y="17529"/>
                    <a:pt x="684" y="18179"/>
                    <a:pt x="423" y="18602"/>
                  </a:cubicBezTo>
                  <a:cubicBezTo>
                    <a:pt x="163" y="18992"/>
                    <a:pt x="1" y="19155"/>
                    <a:pt x="1" y="19155"/>
                  </a:cubicBezTo>
                  <a:lnTo>
                    <a:pt x="196" y="20130"/>
                  </a:lnTo>
                  <a:lnTo>
                    <a:pt x="14504" y="17301"/>
                  </a:lnTo>
                  <a:cubicBezTo>
                    <a:pt x="14504" y="17301"/>
                    <a:pt x="14660" y="17252"/>
                    <a:pt x="14889" y="17252"/>
                  </a:cubicBezTo>
                  <a:cubicBezTo>
                    <a:pt x="15151" y="17252"/>
                    <a:pt x="15508" y="17316"/>
                    <a:pt x="15838" y="17594"/>
                  </a:cubicBezTo>
                  <a:cubicBezTo>
                    <a:pt x="16456" y="18147"/>
                    <a:pt x="16748" y="18895"/>
                    <a:pt x="17073" y="19220"/>
                  </a:cubicBezTo>
                  <a:cubicBezTo>
                    <a:pt x="17399" y="19545"/>
                    <a:pt x="17919" y="19512"/>
                    <a:pt x="18082" y="19675"/>
                  </a:cubicBezTo>
                  <a:cubicBezTo>
                    <a:pt x="18212" y="19870"/>
                    <a:pt x="21268" y="20618"/>
                    <a:pt x="21268" y="20618"/>
                  </a:cubicBezTo>
                  <a:lnTo>
                    <a:pt x="21172" y="20973"/>
                  </a:lnTo>
                  <a:lnTo>
                    <a:pt x="21172" y="20973"/>
                  </a:lnTo>
                  <a:cubicBezTo>
                    <a:pt x="21177" y="20955"/>
                    <a:pt x="21187" y="20947"/>
                    <a:pt x="21200" y="20947"/>
                  </a:cubicBezTo>
                  <a:cubicBezTo>
                    <a:pt x="21277" y="20947"/>
                    <a:pt x="21464" y="21203"/>
                    <a:pt x="21464" y="21203"/>
                  </a:cubicBezTo>
                  <a:lnTo>
                    <a:pt x="21594" y="21496"/>
                  </a:lnTo>
                  <a:cubicBezTo>
                    <a:pt x="21594" y="21496"/>
                    <a:pt x="21334" y="21724"/>
                    <a:pt x="21236" y="22016"/>
                  </a:cubicBezTo>
                  <a:cubicBezTo>
                    <a:pt x="21106" y="22342"/>
                    <a:pt x="21138" y="22634"/>
                    <a:pt x="21431" y="22634"/>
                  </a:cubicBezTo>
                  <a:cubicBezTo>
                    <a:pt x="21691" y="22634"/>
                    <a:pt x="21626" y="22537"/>
                    <a:pt x="21626" y="22407"/>
                  </a:cubicBezTo>
                  <a:cubicBezTo>
                    <a:pt x="21654" y="22323"/>
                    <a:pt x="21803" y="22166"/>
                    <a:pt x="21864" y="22166"/>
                  </a:cubicBezTo>
                  <a:cubicBezTo>
                    <a:pt x="21874" y="22166"/>
                    <a:pt x="21882" y="22170"/>
                    <a:pt x="21886" y="22179"/>
                  </a:cubicBezTo>
                  <a:cubicBezTo>
                    <a:pt x="21919" y="22277"/>
                    <a:pt x="22049" y="22439"/>
                    <a:pt x="21951" y="22504"/>
                  </a:cubicBezTo>
                  <a:cubicBezTo>
                    <a:pt x="21933" y="22518"/>
                    <a:pt x="21928" y="22524"/>
                    <a:pt x="21934" y="22524"/>
                  </a:cubicBezTo>
                  <a:cubicBezTo>
                    <a:pt x="21968" y="22524"/>
                    <a:pt x="22379" y="22305"/>
                    <a:pt x="22407" y="22277"/>
                  </a:cubicBezTo>
                  <a:cubicBezTo>
                    <a:pt x="22472" y="22212"/>
                    <a:pt x="22634" y="22179"/>
                    <a:pt x="23057" y="21951"/>
                  </a:cubicBezTo>
                  <a:cubicBezTo>
                    <a:pt x="23480" y="21691"/>
                    <a:pt x="24033" y="21301"/>
                    <a:pt x="24358" y="21106"/>
                  </a:cubicBezTo>
                  <a:cubicBezTo>
                    <a:pt x="24683" y="20911"/>
                    <a:pt x="24911" y="20846"/>
                    <a:pt x="25073" y="20716"/>
                  </a:cubicBezTo>
                  <a:cubicBezTo>
                    <a:pt x="25211" y="20605"/>
                    <a:pt x="25466" y="20402"/>
                    <a:pt x="25560" y="20402"/>
                  </a:cubicBezTo>
                  <a:cubicBezTo>
                    <a:pt x="25577" y="20402"/>
                    <a:pt x="25589" y="20408"/>
                    <a:pt x="25594" y="20423"/>
                  </a:cubicBezTo>
                  <a:cubicBezTo>
                    <a:pt x="25659" y="20488"/>
                    <a:pt x="25463" y="20683"/>
                    <a:pt x="24976" y="21008"/>
                  </a:cubicBezTo>
                  <a:cubicBezTo>
                    <a:pt x="24455" y="21301"/>
                    <a:pt x="23935" y="21529"/>
                    <a:pt x="24033" y="21659"/>
                  </a:cubicBezTo>
                  <a:cubicBezTo>
                    <a:pt x="24051" y="21695"/>
                    <a:pt x="24119" y="21724"/>
                    <a:pt x="24234" y="21724"/>
                  </a:cubicBezTo>
                  <a:cubicBezTo>
                    <a:pt x="24529" y="21724"/>
                    <a:pt x="25130" y="21531"/>
                    <a:pt x="25951" y="20781"/>
                  </a:cubicBezTo>
                  <a:cubicBezTo>
                    <a:pt x="27122" y="19740"/>
                    <a:pt x="27057" y="19740"/>
                    <a:pt x="27545" y="19382"/>
                  </a:cubicBezTo>
                  <a:cubicBezTo>
                    <a:pt x="28033" y="19057"/>
                    <a:pt x="28455" y="18634"/>
                    <a:pt x="28325" y="18537"/>
                  </a:cubicBezTo>
                  <a:cubicBezTo>
                    <a:pt x="28307" y="18523"/>
                    <a:pt x="28284" y="18517"/>
                    <a:pt x="28257" y="18517"/>
                  </a:cubicBezTo>
                  <a:cubicBezTo>
                    <a:pt x="28091" y="18517"/>
                    <a:pt x="27778" y="18750"/>
                    <a:pt x="27610" y="18862"/>
                  </a:cubicBezTo>
                  <a:cubicBezTo>
                    <a:pt x="27545" y="18905"/>
                    <a:pt x="27476" y="18920"/>
                    <a:pt x="27413" y="18920"/>
                  </a:cubicBezTo>
                  <a:cubicBezTo>
                    <a:pt x="27288" y="18920"/>
                    <a:pt x="27187" y="18862"/>
                    <a:pt x="27187" y="18862"/>
                  </a:cubicBezTo>
                  <a:lnTo>
                    <a:pt x="27057" y="19090"/>
                  </a:lnTo>
                  <a:lnTo>
                    <a:pt x="26667" y="19187"/>
                  </a:lnTo>
                  <a:cubicBezTo>
                    <a:pt x="26667" y="19187"/>
                    <a:pt x="26537" y="19480"/>
                    <a:pt x="26504" y="19545"/>
                  </a:cubicBezTo>
                  <a:cubicBezTo>
                    <a:pt x="26472" y="19610"/>
                    <a:pt x="26374" y="19675"/>
                    <a:pt x="26374" y="19740"/>
                  </a:cubicBezTo>
                  <a:cubicBezTo>
                    <a:pt x="26345" y="19769"/>
                    <a:pt x="26266" y="20050"/>
                    <a:pt x="26159" y="20050"/>
                  </a:cubicBezTo>
                  <a:cubicBezTo>
                    <a:pt x="26144" y="20050"/>
                    <a:pt x="26129" y="20044"/>
                    <a:pt x="26114" y="20033"/>
                  </a:cubicBezTo>
                  <a:cubicBezTo>
                    <a:pt x="25984" y="19903"/>
                    <a:pt x="25724" y="19838"/>
                    <a:pt x="25919" y="19675"/>
                  </a:cubicBezTo>
                  <a:cubicBezTo>
                    <a:pt x="26114" y="19545"/>
                    <a:pt x="26244" y="19447"/>
                    <a:pt x="26244" y="19350"/>
                  </a:cubicBezTo>
                  <a:cubicBezTo>
                    <a:pt x="26244" y="19252"/>
                    <a:pt x="26407" y="19155"/>
                    <a:pt x="26407" y="19025"/>
                  </a:cubicBezTo>
                  <a:cubicBezTo>
                    <a:pt x="26407" y="18927"/>
                    <a:pt x="26602" y="18699"/>
                    <a:pt x="26699" y="18667"/>
                  </a:cubicBezTo>
                  <a:cubicBezTo>
                    <a:pt x="26797" y="18634"/>
                    <a:pt x="26959" y="18699"/>
                    <a:pt x="26959" y="18569"/>
                  </a:cubicBezTo>
                  <a:cubicBezTo>
                    <a:pt x="26959" y="18468"/>
                    <a:pt x="26832" y="18417"/>
                    <a:pt x="26682" y="18417"/>
                  </a:cubicBezTo>
                  <a:cubicBezTo>
                    <a:pt x="26591" y="18417"/>
                    <a:pt x="26492" y="18435"/>
                    <a:pt x="26407" y="18472"/>
                  </a:cubicBezTo>
                  <a:cubicBezTo>
                    <a:pt x="26211" y="18602"/>
                    <a:pt x="26081" y="19057"/>
                    <a:pt x="26016" y="19155"/>
                  </a:cubicBezTo>
                  <a:cubicBezTo>
                    <a:pt x="25951" y="19252"/>
                    <a:pt x="25529" y="19480"/>
                    <a:pt x="25301" y="19610"/>
                  </a:cubicBezTo>
                  <a:cubicBezTo>
                    <a:pt x="25073" y="19773"/>
                    <a:pt x="24325" y="20065"/>
                    <a:pt x="23968" y="20065"/>
                  </a:cubicBezTo>
                  <a:lnTo>
                    <a:pt x="23903" y="20065"/>
                  </a:lnTo>
                  <a:cubicBezTo>
                    <a:pt x="23903" y="20065"/>
                    <a:pt x="23838" y="20455"/>
                    <a:pt x="23610" y="20488"/>
                  </a:cubicBezTo>
                  <a:cubicBezTo>
                    <a:pt x="23458" y="20488"/>
                    <a:pt x="23277" y="20445"/>
                    <a:pt x="23126" y="20445"/>
                  </a:cubicBezTo>
                  <a:cubicBezTo>
                    <a:pt x="23050" y="20445"/>
                    <a:pt x="22981" y="20455"/>
                    <a:pt x="22927" y="20488"/>
                  </a:cubicBezTo>
                  <a:cubicBezTo>
                    <a:pt x="22797" y="20586"/>
                    <a:pt x="22797" y="20813"/>
                    <a:pt x="22797" y="20813"/>
                  </a:cubicBezTo>
                  <a:cubicBezTo>
                    <a:pt x="22797" y="20813"/>
                    <a:pt x="22707" y="20797"/>
                    <a:pt x="22606" y="20797"/>
                  </a:cubicBezTo>
                  <a:cubicBezTo>
                    <a:pt x="22504" y="20797"/>
                    <a:pt x="22390" y="20813"/>
                    <a:pt x="22342" y="20878"/>
                  </a:cubicBezTo>
                  <a:cubicBezTo>
                    <a:pt x="22244" y="20976"/>
                    <a:pt x="22244" y="21236"/>
                    <a:pt x="22244" y="21236"/>
                  </a:cubicBezTo>
                  <a:cubicBezTo>
                    <a:pt x="22244" y="21236"/>
                    <a:pt x="22220" y="21228"/>
                    <a:pt x="22187" y="21228"/>
                  </a:cubicBezTo>
                  <a:cubicBezTo>
                    <a:pt x="22155" y="21228"/>
                    <a:pt x="22114" y="21236"/>
                    <a:pt x="22081" y="21268"/>
                  </a:cubicBezTo>
                  <a:cubicBezTo>
                    <a:pt x="22016" y="21334"/>
                    <a:pt x="22016" y="21529"/>
                    <a:pt x="22016" y="21529"/>
                  </a:cubicBezTo>
                  <a:cubicBezTo>
                    <a:pt x="22016" y="21529"/>
                    <a:pt x="21756" y="21496"/>
                    <a:pt x="21659" y="21496"/>
                  </a:cubicBezTo>
                  <a:lnTo>
                    <a:pt x="21561" y="21203"/>
                  </a:lnTo>
                  <a:cubicBezTo>
                    <a:pt x="21561" y="21203"/>
                    <a:pt x="22081" y="20748"/>
                    <a:pt x="22114" y="20488"/>
                  </a:cubicBezTo>
                  <a:lnTo>
                    <a:pt x="21854" y="20000"/>
                  </a:lnTo>
                  <a:lnTo>
                    <a:pt x="22277" y="19350"/>
                  </a:lnTo>
                  <a:cubicBezTo>
                    <a:pt x="22277" y="19350"/>
                    <a:pt x="22081" y="18960"/>
                    <a:pt x="21951" y="18342"/>
                  </a:cubicBezTo>
                  <a:lnTo>
                    <a:pt x="21886" y="18114"/>
                  </a:lnTo>
                  <a:cubicBezTo>
                    <a:pt x="21821" y="17789"/>
                    <a:pt x="21724" y="17496"/>
                    <a:pt x="21691" y="17366"/>
                  </a:cubicBezTo>
                  <a:cubicBezTo>
                    <a:pt x="21594" y="17008"/>
                    <a:pt x="21464" y="15708"/>
                    <a:pt x="21431" y="15447"/>
                  </a:cubicBezTo>
                  <a:cubicBezTo>
                    <a:pt x="21431" y="15187"/>
                    <a:pt x="21301" y="12618"/>
                    <a:pt x="21268" y="11675"/>
                  </a:cubicBezTo>
                  <a:cubicBezTo>
                    <a:pt x="21268" y="11643"/>
                    <a:pt x="21268" y="11643"/>
                    <a:pt x="21268" y="11610"/>
                  </a:cubicBezTo>
                  <a:cubicBezTo>
                    <a:pt x="21268" y="11610"/>
                    <a:pt x="21008" y="10765"/>
                    <a:pt x="20976" y="10212"/>
                  </a:cubicBezTo>
                  <a:cubicBezTo>
                    <a:pt x="20878" y="9887"/>
                    <a:pt x="20781" y="9529"/>
                    <a:pt x="20683" y="9236"/>
                  </a:cubicBezTo>
                  <a:cubicBezTo>
                    <a:pt x="20586" y="9009"/>
                    <a:pt x="20488" y="8748"/>
                    <a:pt x="20455" y="8391"/>
                  </a:cubicBezTo>
                  <a:cubicBezTo>
                    <a:pt x="20423" y="8326"/>
                    <a:pt x="20423" y="8293"/>
                    <a:pt x="20423" y="8261"/>
                  </a:cubicBezTo>
                  <a:cubicBezTo>
                    <a:pt x="20423" y="8228"/>
                    <a:pt x="20390" y="8196"/>
                    <a:pt x="20390" y="8163"/>
                  </a:cubicBezTo>
                  <a:cubicBezTo>
                    <a:pt x="20390" y="8131"/>
                    <a:pt x="20390" y="8131"/>
                    <a:pt x="20390" y="8131"/>
                  </a:cubicBezTo>
                  <a:cubicBezTo>
                    <a:pt x="20358" y="8040"/>
                    <a:pt x="20316" y="8003"/>
                    <a:pt x="20271" y="8003"/>
                  </a:cubicBezTo>
                  <a:cubicBezTo>
                    <a:pt x="20087" y="8003"/>
                    <a:pt x="19838" y="8586"/>
                    <a:pt x="19838" y="8586"/>
                  </a:cubicBezTo>
                  <a:cubicBezTo>
                    <a:pt x="19838" y="8586"/>
                    <a:pt x="19903" y="8131"/>
                    <a:pt x="19903" y="7708"/>
                  </a:cubicBezTo>
                  <a:cubicBezTo>
                    <a:pt x="19870" y="7448"/>
                    <a:pt x="19773" y="7155"/>
                    <a:pt x="19708" y="6927"/>
                  </a:cubicBezTo>
                  <a:cubicBezTo>
                    <a:pt x="19642" y="6862"/>
                    <a:pt x="19610" y="6765"/>
                    <a:pt x="19577" y="6667"/>
                  </a:cubicBezTo>
                  <a:cubicBezTo>
                    <a:pt x="19382" y="6277"/>
                    <a:pt x="19382" y="6017"/>
                    <a:pt x="19415" y="5562"/>
                  </a:cubicBezTo>
                  <a:cubicBezTo>
                    <a:pt x="19415" y="4749"/>
                    <a:pt x="19350" y="4293"/>
                    <a:pt x="18992" y="3871"/>
                  </a:cubicBezTo>
                  <a:cubicBezTo>
                    <a:pt x="18829" y="3675"/>
                    <a:pt x="18732" y="3480"/>
                    <a:pt x="18699" y="3285"/>
                  </a:cubicBezTo>
                  <a:cubicBezTo>
                    <a:pt x="18667" y="3155"/>
                    <a:pt x="18634" y="3025"/>
                    <a:pt x="18699" y="2895"/>
                  </a:cubicBezTo>
                  <a:cubicBezTo>
                    <a:pt x="18699" y="2862"/>
                    <a:pt x="18699" y="2830"/>
                    <a:pt x="18732" y="2765"/>
                  </a:cubicBezTo>
                  <a:cubicBezTo>
                    <a:pt x="18732" y="2765"/>
                    <a:pt x="18732" y="2732"/>
                    <a:pt x="18732" y="2700"/>
                  </a:cubicBezTo>
                  <a:cubicBezTo>
                    <a:pt x="18732" y="2635"/>
                    <a:pt x="18732" y="2537"/>
                    <a:pt x="18732" y="2440"/>
                  </a:cubicBezTo>
                  <a:cubicBezTo>
                    <a:pt x="18634" y="2114"/>
                    <a:pt x="18407" y="1724"/>
                    <a:pt x="18407" y="1724"/>
                  </a:cubicBezTo>
                  <a:lnTo>
                    <a:pt x="24553" y="1"/>
                  </a:lnTo>
                  <a:close/>
                </a:path>
              </a:pathLst>
            </a:custGeom>
            <a:solidFill>
              <a:schemeClr val="accent3"/>
            </a:solidFill>
            <a:ln w="28575" cap="flat" cmpd="sng">
              <a:solidFill>
                <a:schemeClr val="accent1"/>
              </a:solidFill>
              <a:prstDash val="solid"/>
              <a:round/>
              <a:headEnd type="none" w="sm" len="sm"/>
              <a:tailEnd type="none" w="sm" len="sm"/>
            </a:ln>
            <a:effectLst>
              <a:outerShdw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51"/>
            <p:cNvSpPr/>
            <p:nvPr/>
          </p:nvSpPr>
          <p:spPr>
            <a:xfrm>
              <a:off x="4449621" y="2130293"/>
              <a:ext cx="115627" cy="226501"/>
            </a:xfrm>
            <a:custGeom>
              <a:avLst/>
              <a:gdLst/>
              <a:ahLst/>
              <a:cxnLst/>
              <a:rect l="l" t="t" r="r" b="b"/>
              <a:pathLst>
                <a:path w="6375" h="12488" extrusionOk="0">
                  <a:moveTo>
                    <a:pt x="554" y="11577"/>
                  </a:moveTo>
                  <a:cubicBezTo>
                    <a:pt x="550" y="11600"/>
                    <a:pt x="546" y="11623"/>
                    <a:pt x="543" y="11646"/>
                  </a:cubicBezTo>
                  <a:lnTo>
                    <a:pt x="543" y="11646"/>
                  </a:lnTo>
                  <a:cubicBezTo>
                    <a:pt x="549" y="11635"/>
                    <a:pt x="554" y="11623"/>
                    <a:pt x="554" y="11610"/>
                  </a:cubicBezTo>
                  <a:lnTo>
                    <a:pt x="554" y="11577"/>
                  </a:lnTo>
                  <a:close/>
                  <a:moveTo>
                    <a:pt x="543" y="11646"/>
                  </a:moveTo>
                  <a:lnTo>
                    <a:pt x="543" y="11646"/>
                  </a:lnTo>
                  <a:cubicBezTo>
                    <a:pt x="533" y="11663"/>
                    <a:pt x="521" y="11675"/>
                    <a:pt x="521" y="11675"/>
                  </a:cubicBezTo>
                  <a:cubicBezTo>
                    <a:pt x="521" y="11718"/>
                    <a:pt x="522" y="11770"/>
                    <a:pt x="524" y="11826"/>
                  </a:cubicBezTo>
                  <a:lnTo>
                    <a:pt x="524" y="11826"/>
                  </a:lnTo>
                  <a:cubicBezTo>
                    <a:pt x="528" y="11765"/>
                    <a:pt x="534" y="11704"/>
                    <a:pt x="543" y="11646"/>
                  </a:cubicBezTo>
                  <a:close/>
                  <a:moveTo>
                    <a:pt x="2017" y="0"/>
                  </a:moveTo>
                  <a:lnTo>
                    <a:pt x="1822" y="228"/>
                  </a:lnTo>
                  <a:lnTo>
                    <a:pt x="1464" y="195"/>
                  </a:lnTo>
                  <a:cubicBezTo>
                    <a:pt x="1464" y="195"/>
                    <a:pt x="1204" y="358"/>
                    <a:pt x="1172" y="488"/>
                  </a:cubicBezTo>
                  <a:cubicBezTo>
                    <a:pt x="1139" y="586"/>
                    <a:pt x="1009" y="651"/>
                    <a:pt x="1009" y="651"/>
                  </a:cubicBezTo>
                  <a:lnTo>
                    <a:pt x="1107" y="1334"/>
                  </a:lnTo>
                  <a:lnTo>
                    <a:pt x="1107" y="1431"/>
                  </a:lnTo>
                  <a:cubicBezTo>
                    <a:pt x="1107" y="1431"/>
                    <a:pt x="944" y="1821"/>
                    <a:pt x="1172" y="2082"/>
                  </a:cubicBezTo>
                  <a:cubicBezTo>
                    <a:pt x="1334" y="2244"/>
                    <a:pt x="1269" y="2374"/>
                    <a:pt x="1237" y="2504"/>
                  </a:cubicBezTo>
                  <a:cubicBezTo>
                    <a:pt x="1204" y="2634"/>
                    <a:pt x="1172" y="2764"/>
                    <a:pt x="1204" y="2960"/>
                  </a:cubicBezTo>
                  <a:cubicBezTo>
                    <a:pt x="1302" y="3122"/>
                    <a:pt x="1399" y="3317"/>
                    <a:pt x="1432" y="3382"/>
                  </a:cubicBezTo>
                  <a:cubicBezTo>
                    <a:pt x="1464" y="3447"/>
                    <a:pt x="1497" y="3545"/>
                    <a:pt x="1497" y="3643"/>
                  </a:cubicBezTo>
                  <a:cubicBezTo>
                    <a:pt x="1627" y="4130"/>
                    <a:pt x="1464" y="4846"/>
                    <a:pt x="1009" y="5041"/>
                  </a:cubicBezTo>
                  <a:cubicBezTo>
                    <a:pt x="976" y="5073"/>
                    <a:pt x="879" y="5106"/>
                    <a:pt x="781" y="5106"/>
                  </a:cubicBezTo>
                  <a:cubicBezTo>
                    <a:pt x="619" y="5171"/>
                    <a:pt x="554" y="5268"/>
                    <a:pt x="521" y="5334"/>
                  </a:cubicBezTo>
                  <a:cubicBezTo>
                    <a:pt x="489" y="5399"/>
                    <a:pt x="489" y="5464"/>
                    <a:pt x="489" y="5529"/>
                  </a:cubicBezTo>
                  <a:cubicBezTo>
                    <a:pt x="521" y="5756"/>
                    <a:pt x="586" y="6049"/>
                    <a:pt x="586" y="6244"/>
                  </a:cubicBezTo>
                  <a:lnTo>
                    <a:pt x="586" y="7155"/>
                  </a:lnTo>
                  <a:cubicBezTo>
                    <a:pt x="586" y="7382"/>
                    <a:pt x="651" y="7838"/>
                    <a:pt x="586" y="7968"/>
                  </a:cubicBezTo>
                  <a:cubicBezTo>
                    <a:pt x="554" y="8000"/>
                    <a:pt x="521" y="8033"/>
                    <a:pt x="489" y="8065"/>
                  </a:cubicBezTo>
                  <a:lnTo>
                    <a:pt x="456" y="8065"/>
                  </a:lnTo>
                  <a:cubicBezTo>
                    <a:pt x="424" y="8098"/>
                    <a:pt x="424" y="8130"/>
                    <a:pt x="391" y="8130"/>
                  </a:cubicBezTo>
                  <a:cubicBezTo>
                    <a:pt x="326" y="8195"/>
                    <a:pt x="294" y="8293"/>
                    <a:pt x="261" y="8358"/>
                  </a:cubicBezTo>
                  <a:lnTo>
                    <a:pt x="261" y="8781"/>
                  </a:lnTo>
                  <a:cubicBezTo>
                    <a:pt x="261" y="8813"/>
                    <a:pt x="228" y="8846"/>
                    <a:pt x="228" y="8878"/>
                  </a:cubicBezTo>
                  <a:cubicBezTo>
                    <a:pt x="196" y="9008"/>
                    <a:pt x="163" y="9106"/>
                    <a:pt x="98" y="9138"/>
                  </a:cubicBezTo>
                  <a:lnTo>
                    <a:pt x="33" y="9171"/>
                  </a:lnTo>
                  <a:cubicBezTo>
                    <a:pt x="33" y="9203"/>
                    <a:pt x="1" y="9203"/>
                    <a:pt x="1" y="9203"/>
                  </a:cubicBezTo>
                  <a:cubicBezTo>
                    <a:pt x="1" y="9203"/>
                    <a:pt x="33" y="9268"/>
                    <a:pt x="98" y="9333"/>
                  </a:cubicBezTo>
                  <a:cubicBezTo>
                    <a:pt x="359" y="9529"/>
                    <a:pt x="456" y="10049"/>
                    <a:pt x="456" y="10472"/>
                  </a:cubicBezTo>
                  <a:cubicBezTo>
                    <a:pt x="489" y="10602"/>
                    <a:pt x="489" y="10732"/>
                    <a:pt x="521" y="10829"/>
                  </a:cubicBezTo>
                  <a:cubicBezTo>
                    <a:pt x="554" y="10927"/>
                    <a:pt x="619" y="11057"/>
                    <a:pt x="651" y="11155"/>
                  </a:cubicBezTo>
                  <a:cubicBezTo>
                    <a:pt x="651" y="11155"/>
                    <a:pt x="684" y="11187"/>
                    <a:pt x="684" y="11187"/>
                  </a:cubicBezTo>
                  <a:cubicBezTo>
                    <a:pt x="684" y="11187"/>
                    <a:pt x="684" y="11220"/>
                    <a:pt x="684" y="11220"/>
                  </a:cubicBezTo>
                  <a:cubicBezTo>
                    <a:pt x="684" y="11252"/>
                    <a:pt x="684" y="11252"/>
                    <a:pt x="684" y="11252"/>
                  </a:cubicBezTo>
                  <a:cubicBezTo>
                    <a:pt x="684" y="11252"/>
                    <a:pt x="619" y="11350"/>
                    <a:pt x="586" y="11415"/>
                  </a:cubicBezTo>
                  <a:cubicBezTo>
                    <a:pt x="554" y="11480"/>
                    <a:pt x="554" y="11545"/>
                    <a:pt x="554" y="11610"/>
                  </a:cubicBezTo>
                  <a:cubicBezTo>
                    <a:pt x="554" y="11772"/>
                    <a:pt x="554" y="12130"/>
                    <a:pt x="554" y="12130"/>
                  </a:cubicBezTo>
                  <a:lnTo>
                    <a:pt x="554" y="12481"/>
                  </a:lnTo>
                  <a:lnTo>
                    <a:pt x="554" y="12481"/>
                  </a:lnTo>
                  <a:lnTo>
                    <a:pt x="4781" y="11610"/>
                  </a:lnTo>
                  <a:lnTo>
                    <a:pt x="4911" y="11155"/>
                  </a:lnTo>
                  <a:lnTo>
                    <a:pt x="4944" y="11122"/>
                  </a:lnTo>
                  <a:lnTo>
                    <a:pt x="5204" y="11057"/>
                  </a:lnTo>
                  <a:lnTo>
                    <a:pt x="5269" y="11057"/>
                  </a:lnTo>
                  <a:lnTo>
                    <a:pt x="5562" y="10764"/>
                  </a:lnTo>
                  <a:lnTo>
                    <a:pt x="5627" y="10667"/>
                  </a:lnTo>
                  <a:lnTo>
                    <a:pt x="6212" y="10732"/>
                  </a:lnTo>
                  <a:cubicBezTo>
                    <a:pt x="6245" y="10634"/>
                    <a:pt x="6342" y="10472"/>
                    <a:pt x="6375" y="10407"/>
                  </a:cubicBezTo>
                  <a:lnTo>
                    <a:pt x="6375" y="10407"/>
                  </a:lnTo>
                  <a:cubicBezTo>
                    <a:pt x="6342" y="10416"/>
                    <a:pt x="6310" y="10420"/>
                    <a:pt x="6279" y="10420"/>
                  </a:cubicBezTo>
                  <a:cubicBezTo>
                    <a:pt x="5875" y="10420"/>
                    <a:pt x="5594" y="9691"/>
                    <a:pt x="5594" y="9691"/>
                  </a:cubicBezTo>
                  <a:lnTo>
                    <a:pt x="2017" y="0"/>
                  </a:lnTo>
                  <a:close/>
                  <a:moveTo>
                    <a:pt x="524" y="11826"/>
                  </a:moveTo>
                  <a:lnTo>
                    <a:pt x="524" y="11826"/>
                  </a:lnTo>
                  <a:cubicBezTo>
                    <a:pt x="501" y="12129"/>
                    <a:pt x="521" y="12437"/>
                    <a:pt x="521" y="12488"/>
                  </a:cubicBezTo>
                  <a:lnTo>
                    <a:pt x="553" y="12481"/>
                  </a:lnTo>
                  <a:lnTo>
                    <a:pt x="553" y="12481"/>
                  </a:lnTo>
                  <a:cubicBezTo>
                    <a:pt x="550" y="12429"/>
                    <a:pt x="531" y="12083"/>
                    <a:pt x="524" y="11826"/>
                  </a:cubicBezTo>
                  <a:close/>
                  <a:moveTo>
                    <a:pt x="554" y="12481"/>
                  </a:moveTo>
                  <a:lnTo>
                    <a:pt x="553" y="12481"/>
                  </a:lnTo>
                  <a:lnTo>
                    <a:pt x="553" y="12481"/>
                  </a:lnTo>
                  <a:cubicBezTo>
                    <a:pt x="554" y="12486"/>
                    <a:pt x="554" y="12488"/>
                    <a:pt x="554" y="12488"/>
                  </a:cubicBezTo>
                  <a:lnTo>
                    <a:pt x="554" y="12481"/>
                  </a:lnTo>
                  <a:close/>
                </a:path>
              </a:pathLst>
            </a:custGeom>
            <a:solidFill>
              <a:schemeClr val="accent3"/>
            </a:solidFill>
            <a:ln w="28575" cap="flat" cmpd="sng">
              <a:solidFill>
                <a:schemeClr val="accent1"/>
              </a:solidFill>
              <a:prstDash val="solid"/>
              <a:round/>
              <a:headEnd type="none" w="sm" len="sm"/>
              <a:tailEnd type="none" w="sm" len="sm"/>
            </a:ln>
            <a:effectLst>
              <a:outerShdw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51"/>
            <p:cNvSpPr/>
            <p:nvPr/>
          </p:nvSpPr>
          <p:spPr>
            <a:xfrm>
              <a:off x="4356430" y="2156828"/>
              <a:ext cx="119762" cy="211175"/>
            </a:xfrm>
            <a:custGeom>
              <a:avLst/>
              <a:gdLst/>
              <a:ahLst/>
              <a:cxnLst/>
              <a:rect l="l" t="t" r="r" b="b"/>
              <a:pathLst>
                <a:path w="6603" h="11643" extrusionOk="0">
                  <a:moveTo>
                    <a:pt x="6147" y="1"/>
                  </a:moveTo>
                  <a:lnTo>
                    <a:pt x="1" y="1724"/>
                  </a:lnTo>
                  <a:cubicBezTo>
                    <a:pt x="1" y="1724"/>
                    <a:pt x="66" y="1822"/>
                    <a:pt x="131" y="1952"/>
                  </a:cubicBezTo>
                  <a:cubicBezTo>
                    <a:pt x="261" y="2147"/>
                    <a:pt x="391" y="2472"/>
                    <a:pt x="326" y="2700"/>
                  </a:cubicBezTo>
                  <a:cubicBezTo>
                    <a:pt x="326" y="2765"/>
                    <a:pt x="326" y="2830"/>
                    <a:pt x="293" y="2862"/>
                  </a:cubicBezTo>
                  <a:cubicBezTo>
                    <a:pt x="293" y="2960"/>
                    <a:pt x="293" y="3025"/>
                    <a:pt x="293" y="3123"/>
                  </a:cubicBezTo>
                  <a:cubicBezTo>
                    <a:pt x="293" y="3253"/>
                    <a:pt x="326" y="3350"/>
                    <a:pt x="391" y="3480"/>
                  </a:cubicBezTo>
                  <a:cubicBezTo>
                    <a:pt x="521" y="3708"/>
                    <a:pt x="716" y="3968"/>
                    <a:pt x="846" y="4228"/>
                  </a:cubicBezTo>
                  <a:cubicBezTo>
                    <a:pt x="1106" y="4749"/>
                    <a:pt x="1041" y="5009"/>
                    <a:pt x="1009" y="5529"/>
                  </a:cubicBezTo>
                  <a:lnTo>
                    <a:pt x="1009" y="5562"/>
                  </a:lnTo>
                  <a:cubicBezTo>
                    <a:pt x="1009" y="6049"/>
                    <a:pt x="1074" y="6375"/>
                    <a:pt x="1171" y="6635"/>
                  </a:cubicBezTo>
                  <a:lnTo>
                    <a:pt x="1204" y="6732"/>
                  </a:lnTo>
                  <a:cubicBezTo>
                    <a:pt x="1236" y="6797"/>
                    <a:pt x="1236" y="6830"/>
                    <a:pt x="1269" y="6895"/>
                  </a:cubicBezTo>
                  <a:cubicBezTo>
                    <a:pt x="1302" y="6960"/>
                    <a:pt x="1334" y="7025"/>
                    <a:pt x="1367" y="7090"/>
                  </a:cubicBezTo>
                  <a:cubicBezTo>
                    <a:pt x="1367" y="7090"/>
                    <a:pt x="1367" y="7090"/>
                    <a:pt x="1399" y="7122"/>
                  </a:cubicBezTo>
                  <a:cubicBezTo>
                    <a:pt x="1464" y="7220"/>
                    <a:pt x="1497" y="7415"/>
                    <a:pt x="1497" y="7643"/>
                  </a:cubicBezTo>
                  <a:cubicBezTo>
                    <a:pt x="1497" y="7675"/>
                    <a:pt x="1497" y="7740"/>
                    <a:pt x="1497" y="7773"/>
                  </a:cubicBezTo>
                  <a:cubicBezTo>
                    <a:pt x="1529" y="7968"/>
                    <a:pt x="1529" y="8131"/>
                    <a:pt x="1529" y="8261"/>
                  </a:cubicBezTo>
                  <a:cubicBezTo>
                    <a:pt x="1529" y="8293"/>
                    <a:pt x="1529" y="8293"/>
                    <a:pt x="1529" y="8293"/>
                  </a:cubicBezTo>
                  <a:cubicBezTo>
                    <a:pt x="1529" y="8293"/>
                    <a:pt x="1594" y="8163"/>
                    <a:pt x="1724" y="8098"/>
                  </a:cubicBezTo>
                  <a:cubicBezTo>
                    <a:pt x="1778" y="8027"/>
                    <a:pt x="1831" y="7975"/>
                    <a:pt x="1879" y="7975"/>
                  </a:cubicBezTo>
                  <a:cubicBezTo>
                    <a:pt x="1919" y="7975"/>
                    <a:pt x="1955" y="8010"/>
                    <a:pt x="1984" y="8098"/>
                  </a:cubicBezTo>
                  <a:cubicBezTo>
                    <a:pt x="1984" y="8098"/>
                    <a:pt x="1984" y="8131"/>
                    <a:pt x="1984" y="8131"/>
                  </a:cubicBezTo>
                  <a:cubicBezTo>
                    <a:pt x="2017" y="8196"/>
                    <a:pt x="2017" y="8261"/>
                    <a:pt x="2049" y="8358"/>
                  </a:cubicBezTo>
                  <a:cubicBezTo>
                    <a:pt x="2115" y="8618"/>
                    <a:pt x="2212" y="8944"/>
                    <a:pt x="2342" y="9334"/>
                  </a:cubicBezTo>
                  <a:cubicBezTo>
                    <a:pt x="2440" y="9594"/>
                    <a:pt x="2537" y="9789"/>
                    <a:pt x="2570" y="10082"/>
                  </a:cubicBezTo>
                  <a:cubicBezTo>
                    <a:pt x="2570" y="10082"/>
                    <a:pt x="2570" y="10114"/>
                    <a:pt x="2570" y="10147"/>
                  </a:cubicBezTo>
                  <a:cubicBezTo>
                    <a:pt x="2635" y="10407"/>
                    <a:pt x="2700" y="10667"/>
                    <a:pt x="2732" y="10927"/>
                  </a:cubicBezTo>
                  <a:cubicBezTo>
                    <a:pt x="2797" y="11187"/>
                    <a:pt x="2830" y="11415"/>
                    <a:pt x="2862" y="11643"/>
                  </a:cubicBezTo>
                  <a:lnTo>
                    <a:pt x="2862" y="11610"/>
                  </a:lnTo>
                  <a:lnTo>
                    <a:pt x="5659" y="11057"/>
                  </a:lnTo>
                  <a:cubicBezTo>
                    <a:pt x="5659" y="10960"/>
                    <a:pt x="5627" y="10472"/>
                    <a:pt x="5692" y="10114"/>
                  </a:cubicBezTo>
                  <a:lnTo>
                    <a:pt x="5692" y="10082"/>
                  </a:lnTo>
                  <a:cubicBezTo>
                    <a:pt x="5692" y="10049"/>
                    <a:pt x="5692" y="10017"/>
                    <a:pt x="5724" y="9984"/>
                  </a:cubicBezTo>
                  <a:cubicBezTo>
                    <a:pt x="5724" y="9952"/>
                    <a:pt x="5757" y="9919"/>
                    <a:pt x="5757" y="9887"/>
                  </a:cubicBezTo>
                  <a:cubicBezTo>
                    <a:pt x="5789" y="9822"/>
                    <a:pt x="5789" y="9789"/>
                    <a:pt x="5822" y="9757"/>
                  </a:cubicBezTo>
                  <a:cubicBezTo>
                    <a:pt x="5757" y="9692"/>
                    <a:pt x="5659" y="9464"/>
                    <a:pt x="5594" y="9139"/>
                  </a:cubicBezTo>
                  <a:cubicBezTo>
                    <a:pt x="5594" y="9041"/>
                    <a:pt x="5594" y="8944"/>
                    <a:pt x="5562" y="8879"/>
                  </a:cubicBezTo>
                  <a:cubicBezTo>
                    <a:pt x="5529" y="8716"/>
                    <a:pt x="5529" y="8553"/>
                    <a:pt x="5529" y="8423"/>
                  </a:cubicBezTo>
                  <a:cubicBezTo>
                    <a:pt x="5497" y="8391"/>
                    <a:pt x="5497" y="8358"/>
                    <a:pt x="5497" y="8326"/>
                  </a:cubicBezTo>
                  <a:cubicBezTo>
                    <a:pt x="5497" y="8293"/>
                    <a:pt x="5497" y="8293"/>
                    <a:pt x="5464" y="8261"/>
                  </a:cubicBezTo>
                  <a:cubicBezTo>
                    <a:pt x="5464" y="8196"/>
                    <a:pt x="5399" y="8098"/>
                    <a:pt x="5301" y="8001"/>
                  </a:cubicBezTo>
                  <a:cubicBezTo>
                    <a:pt x="5236" y="7903"/>
                    <a:pt x="5171" y="7838"/>
                    <a:pt x="5139" y="7805"/>
                  </a:cubicBezTo>
                  <a:cubicBezTo>
                    <a:pt x="5106" y="7773"/>
                    <a:pt x="5074" y="7773"/>
                    <a:pt x="5041" y="7773"/>
                  </a:cubicBezTo>
                  <a:cubicBezTo>
                    <a:pt x="5041" y="7773"/>
                    <a:pt x="5334" y="7610"/>
                    <a:pt x="5334" y="7155"/>
                  </a:cubicBezTo>
                  <a:cubicBezTo>
                    <a:pt x="5334" y="7057"/>
                    <a:pt x="5366" y="6960"/>
                    <a:pt x="5399" y="6895"/>
                  </a:cubicBezTo>
                  <a:cubicBezTo>
                    <a:pt x="5399" y="6895"/>
                    <a:pt x="5399" y="6895"/>
                    <a:pt x="5399" y="6862"/>
                  </a:cubicBezTo>
                  <a:lnTo>
                    <a:pt x="5399" y="6830"/>
                  </a:lnTo>
                  <a:cubicBezTo>
                    <a:pt x="5399" y="6732"/>
                    <a:pt x="5464" y="6700"/>
                    <a:pt x="5562" y="6635"/>
                  </a:cubicBezTo>
                  <a:cubicBezTo>
                    <a:pt x="5627" y="6537"/>
                    <a:pt x="5724" y="6407"/>
                    <a:pt x="5724" y="6212"/>
                  </a:cubicBezTo>
                  <a:lnTo>
                    <a:pt x="5724" y="6179"/>
                  </a:lnTo>
                  <a:cubicBezTo>
                    <a:pt x="5724" y="6147"/>
                    <a:pt x="5692" y="6114"/>
                    <a:pt x="5692" y="6114"/>
                  </a:cubicBezTo>
                  <a:cubicBezTo>
                    <a:pt x="5692" y="6114"/>
                    <a:pt x="5659" y="4521"/>
                    <a:pt x="5627" y="4098"/>
                  </a:cubicBezTo>
                  <a:lnTo>
                    <a:pt x="5627" y="4066"/>
                  </a:lnTo>
                  <a:cubicBezTo>
                    <a:pt x="5627" y="4066"/>
                    <a:pt x="5594" y="4033"/>
                    <a:pt x="5627" y="3936"/>
                  </a:cubicBezTo>
                  <a:cubicBezTo>
                    <a:pt x="5627" y="3903"/>
                    <a:pt x="5627" y="3838"/>
                    <a:pt x="5627" y="3805"/>
                  </a:cubicBezTo>
                  <a:cubicBezTo>
                    <a:pt x="5627" y="3773"/>
                    <a:pt x="5659" y="3740"/>
                    <a:pt x="5692" y="3740"/>
                  </a:cubicBezTo>
                  <a:cubicBezTo>
                    <a:pt x="5757" y="3643"/>
                    <a:pt x="5822" y="3643"/>
                    <a:pt x="5952" y="3643"/>
                  </a:cubicBezTo>
                  <a:cubicBezTo>
                    <a:pt x="5984" y="3610"/>
                    <a:pt x="6017" y="3610"/>
                    <a:pt x="6082" y="3610"/>
                  </a:cubicBezTo>
                  <a:cubicBezTo>
                    <a:pt x="6082" y="3610"/>
                    <a:pt x="6082" y="3578"/>
                    <a:pt x="6082" y="3578"/>
                  </a:cubicBezTo>
                  <a:cubicBezTo>
                    <a:pt x="6114" y="3578"/>
                    <a:pt x="6147" y="3578"/>
                    <a:pt x="6147" y="3545"/>
                  </a:cubicBezTo>
                  <a:cubicBezTo>
                    <a:pt x="6245" y="3415"/>
                    <a:pt x="6505" y="3090"/>
                    <a:pt x="6537" y="2895"/>
                  </a:cubicBezTo>
                  <a:cubicBezTo>
                    <a:pt x="6570" y="2765"/>
                    <a:pt x="6602" y="2440"/>
                    <a:pt x="6602" y="2212"/>
                  </a:cubicBezTo>
                  <a:cubicBezTo>
                    <a:pt x="6602" y="2180"/>
                    <a:pt x="6602" y="2180"/>
                    <a:pt x="6602" y="2147"/>
                  </a:cubicBezTo>
                  <a:cubicBezTo>
                    <a:pt x="6602" y="2082"/>
                    <a:pt x="6570" y="2049"/>
                    <a:pt x="6537" y="2017"/>
                  </a:cubicBezTo>
                  <a:cubicBezTo>
                    <a:pt x="6472" y="1887"/>
                    <a:pt x="6440" y="1789"/>
                    <a:pt x="6407" y="1692"/>
                  </a:cubicBezTo>
                  <a:cubicBezTo>
                    <a:pt x="6277" y="1529"/>
                    <a:pt x="6179" y="1367"/>
                    <a:pt x="6277" y="1269"/>
                  </a:cubicBezTo>
                  <a:cubicBezTo>
                    <a:pt x="6277" y="1204"/>
                    <a:pt x="6310" y="1139"/>
                    <a:pt x="6342" y="1041"/>
                  </a:cubicBezTo>
                  <a:cubicBezTo>
                    <a:pt x="6375" y="879"/>
                    <a:pt x="6310" y="651"/>
                    <a:pt x="6212" y="521"/>
                  </a:cubicBezTo>
                  <a:cubicBezTo>
                    <a:pt x="6212" y="488"/>
                    <a:pt x="6179" y="456"/>
                    <a:pt x="6179" y="456"/>
                  </a:cubicBezTo>
                  <a:cubicBezTo>
                    <a:pt x="6114" y="293"/>
                    <a:pt x="6147" y="98"/>
                    <a:pt x="6147" y="1"/>
                  </a:cubicBezTo>
                  <a:close/>
                </a:path>
              </a:pathLst>
            </a:custGeom>
            <a:solidFill>
              <a:schemeClr val="accent3"/>
            </a:solidFill>
            <a:ln w="28575" cap="flat" cmpd="sng">
              <a:solidFill>
                <a:schemeClr val="accent1"/>
              </a:solidFill>
              <a:prstDash val="solid"/>
              <a:round/>
              <a:headEnd type="none" w="sm" len="sm"/>
              <a:tailEnd type="none" w="sm" len="sm"/>
            </a:ln>
            <a:effectLst>
              <a:outerShdw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51"/>
            <p:cNvSpPr/>
            <p:nvPr/>
          </p:nvSpPr>
          <p:spPr>
            <a:xfrm>
              <a:off x="3195068" y="2169778"/>
              <a:ext cx="351577" cy="372218"/>
            </a:xfrm>
            <a:custGeom>
              <a:avLst/>
              <a:gdLst/>
              <a:ahLst/>
              <a:cxnLst/>
              <a:rect l="l" t="t" r="r" b="b"/>
              <a:pathLst>
                <a:path w="19384" h="20522" extrusionOk="0">
                  <a:moveTo>
                    <a:pt x="6247" y="0"/>
                  </a:moveTo>
                  <a:cubicBezTo>
                    <a:pt x="6226" y="0"/>
                    <a:pt x="6203" y="1"/>
                    <a:pt x="6179" y="2"/>
                  </a:cubicBezTo>
                  <a:cubicBezTo>
                    <a:pt x="5659" y="35"/>
                    <a:pt x="5496" y="360"/>
                    <a:pt x="5204" y="490"/>
                  </a:cubicBezTo>
                  <a:cubicBezTo>
                    <a:pt x="4911" y="587"/>
                    <a:pt x="4813" y="620"/>
                    <a:pt x="4586" y="620"/>
                  </a:cubicBezTo>
                  <a:cubicBezTo>
                    <a:pt x="4326" y="620"/>
                    <a:pt x="4326" y="750"/>
                    <a:pt x="4131" y="815"/>
                  </a:cubicBezTo>
                  <a:cubicBezTo>
                    <a:pt x="3935" y="880"/>
                    <a:pt x="2602" y="1238"/>
                    <a:pt x="2277" y="1433"/>
                  </a:cubicBezTo>
                  <a:lnTo>
                    <a:pt x="2017" y="1400"/>
                  </a:lnTo>
                  <a:lnTo>
                    <a:pt x="1887" y="4230"/>
                  </a:lnTo>
                  <a:cubicBezTo>
                    <a:pt x="1887" y="4230"/>
                    <a:pt x="1627" y="4555"/>
                    <a:pt x="1204" y="4978"/>
                  </a:cubicBezTo>
                  <a:cubicBezTo>
                    <a:pt x="881" y="5301"/>
                    <a:pt x="367" y="5339"/>
                    <a:pt x="143" y="5339"/>
                  </a:cubicBezTo>
                  <a:cubicBezTo>
                    <a:pt x="75" y="5339"/>
                    <a:pt x="33" y="5335"/>
                    <a:pt x="33" y="5335"/>
                  </a:cubicBezTo>
                  <a:lnTo>
                    <a:pt x="33" y="5335"/>
                  </a:lnTo>
                  <a:cubicBezTo>
                    <a:pt x="358" y="5986"/>
                    <a:pt x="196" y="6961"/>
                    <a:pt x="358" y="7156"/>
                  </a:cubicBezTo>
                  <a:cubicBezTo>
                    <a:pt x="521" y="7319"/>
                    <a:pt x="651" y="7904"/>
                    <a:pt x="391" y="8262"/>
                  </a:cubicBezTo>
                  <a:cubicBezTo>
                    <a:pt x="98" y="8620"/>
                    <a:pt x="1" y="9108"/>
                    <a:pt x="1" y="9530"/>
                  </a:cubicBezTo>
                  <a:cubicBezTo>
                    <a:pt x="1" y="9953"/>
                    <a:pt x="261" y="10376"/>
                    <a:pt x="456" y="10441"/>
                  </a:cubicBezTo>
                  <a:cubicBezTo>
                    <a:pt x="618" y="10506"/>
                    <a:pt x="749" y="10669"/>
                    <a:pt x="944" y="11026"/>
                  </a:cubicBezTo>
                  <a:cubicBezTo>
                    <a:pt x="1158" y="11364"/>
                    <a:pt x="1055" y="11614"/>
                    <a:pt x="1698" y="11614"/>
                  </a:cubicBezTo>
                  <a:cubicBezTo>
                    <a:pt x="1736" y="11614"/>
                    <a:pt x="1777" y="11613"/>
                    <a:pt x="1822" y="11612"/>
                  </a:cubicBezTo>
                  <a:cubicBezTo>
                    <a:pt x="1851" y="11609"/>
                    <a:pt x="1880" y="11608"/>
                    <a:pt x="1909" y="11608"/>
                  </a:cubicBezTo>
                  <a:cubicBezTo>
                    <a:pt x="2600" y="11608"/>
                    <a:pt x="2964" y="12340"/>
                    <a:pt x="3057" y="12652"/>
                  </a:cubicBezTo>
                  <a:cubicBezTo>
                    <a:pt x="3155" y="12977"/>
                    <a:pt x="3383" y="13042"/>
                    <a:pt x="4033" y="13270"/>
                  </a:cubicBezTo>
                  <a:cubicBezTo>
                    <a:pt x="4651" y="13498"/>
                    <a:pt x="4651" y="13758"/>
                    <a:pt x="4618" y="13953"/>
                  </a:cubicBezTo>
                  <a:cubicBezTo>
                    <a:pt x="4586" y="14116"/>
                    <a:pt x="4391" y="14343"/>
                    <a:pt x="4976" y="14473"/>
                  </a:cubicBezTo>
                  <a:cubicBezTo>
                    <a:pt x="5561" y="14571"/>
                    <a:pt x="5366" y="14896"/>
                    <a:pt x="5301" y="15124"/>
                  </a:cubicBezTo>
                  <a:cubicBezTo>
                    <a:pt x="5269" y="15351"/>
                    <a:pt x="5236" y="15481"/>
                    <a:pt x="5366" y="15612"/>
                  </a:cubicBezTo>
                  <a:cubicBezTo>
                    <a:pt x="5529" y="15742"/>
                    <a:pt x="5529" y="16197"/>
                    <a:pt x="5529" y="16197"/>
                  </a:cubicBezTo>
                  <a:cubicBezTo>
                    <a:pt x="5529" y="16197"/>
                    <a:pt x="6212" y="16880"/>
                    <a:pt x="6049" y="17270"/>
                  </a:cubicBezTo>
                  <a:cubicBezTo>
                    <a:pt x="5984" y="17498"/>
                    <a:pt x="5724" y="18018"/>
                    <a:pt x="5724" y="18473"/>
                  </a:cubicBezTo>
                  <a:cubicBezTo>
                    <a:pt x="5724" y="18961"/>
                    <a:pt x="6017" y="19221"/>
                    <a:pt x="6179" y="19449"/>
                  </a:cubicBezTo>
                  <a:cubicBezTo>
                    <a:pt x="6277" y="19611"/>
                    <a:pt x="6407" y="19774"/>
                    <a:pt x="6570" y="19937"/>
                  </a:cubicBezTo>
                  <a:cubicBezTo>
                    <a:pt x="6667" y="20034"/>
                    <a:pt x="6797" y="20132"/>
                    <a:pt x="6895" y="20164"/>
                  </a:cubicBezTo>
                  <a:cubicBezTo>
                    <a:pt x="7155" y="20262"/>
                    <a:pt x="7350" y="20522"/>
                    <a:pt x="7350" y="20522"/>
                  </a:cubicBezTo>
                  <a:lnTo>
                    <a:pt x="17269" y="20294"/>
                  </a:lnTo>
                  <a:lnTo>
                    <a:pt x="17334" y="20262"/>
                  </a:lnTo>
                  <a:cubicBezTo>
                    <a:pt x="17301" y="20164"/>
                    <a:pt x="17301" y="20067"/>
                    <a:pt x="17301" y="20002"/>
                  </a:cubicBezTo>
                  <a:lnTo>
                    <a:pt x="17301" y="19969"/>
                  </a:lnTo>
                  <a:cubicBezTo>
                    <a:pt x="17269" y="19676"/>
                    <a:pt x="17464" y="18766"/>
                    <a:pt x="17366" y="18246"/>
                  </a:cubicBezTo>
                  <a:lnTo>
                    <a:pt x="17334" y="18083"/>
                  </a:lnTo>
                  <a:cubicBezTo>
                    <a:pt x="17269" y="17855"/>
                    <a:pt x="17171" y="17563"/>
                    <a:pt x="17106" y="17270"/>
                  </a:cubicBezTo>
                  <a:cubicBezTo>
                    <a:pt x="17008" y="17010"/>
                    <a:pt x="16943" y="16782"/>
                    <a:pt x="16878" y="16490"/>
                  </a:cubicBezTo>
                  <a:cubicBezTo>
                    <a:pt x="16716" y="15839"/>
                    <a:pt x="16683" y="15254"/>
                    <a:pt x="16813" y="14733"/>
                  </a:cubicBezTo>
                  <a:cubicBezTo>
                    <a:pt x="16878" y="14376"/>
                    <a:pt x="16943" y="14018"/>
                    <a:pt x="17008" y="13693"/>
                  </a:cubicBezTo>
                  <a:cubicBezTo>
                    <a:pt x="17041" y="13465"/>
                    <a:pt x="17073" y="13205"/>
                    <a:pt x="17106" y="13010"/>
                  </a:cubicBezTo>
                  <a:cubicBezTo>
                    <a:pt x="17138" y="12652"/>
                    <a:pt x="17171" y="12327"/>
                    <a:pt x="17334" y="12099"/>
                  </a:cubicBezTo>
                  <a:cubicBezTo>
                    <a:pt x="17366" y="12067"/>
                    <a:pt x="17431" y="12002"/>
                    <a:pt x="17464" y="12002"/>
                  </a:cubicBezTo>
                  <a:cubicBezTo>
                    <a:pt x="17724" y="11807"/>
                    <a:pt x="17789" y="11416"/>
                    <a:pt x="17789" y="11124"/>
                  </a:cubicBezTo>
                  <a:cubicBezTo>
                    <a:pt x="17789" y="10799"/>
                    <a:pt x="18081" y="10018"/>
                    <a:pt x="18504" y="9238"/>
                  </a:cubicBezTo>
                  <a:cubicBezTo>
                    <a:pt x="18927" y="8457"/>
                    <a:pt x="19220" y="7091"/>
                    <a:pt x="19350" y="6506"/>
                  </a:cubicBezTo>
                  <a:cubicBezTo>
                    <a:pt x="19383" y="6373"/>
                    <a:pt x="19375" y="6319"/>
                    <a:pt x="19340" y="6319"/>
                  </a:cubicBezTo>
                  <a:cubicBezTo>
                    <a:pt x="19274" y="6319"/>
                    <a:pt x="19110" y="6519"/>
                    <a:pt x="18960" y="6734"/>
                  </a:cubicBezTo>
                  <a:cubicBezTo>
                    <a:pt x="18862" y="6896"/>
                    <a:pt x="18699" y="7221"/>
                    <a:pt x="18537" y="7352"/>
                  </a:cubicBezTo>
                  <a:cubicBezTo>
                    <a:pt x="18537" y="7352"/>
                    <a:pt x="18504" y="7384"/>
                    <a:pt x="18504" y="7384"/>
                  </a:cubicBezTo>
                  <a:cubicBezTo>
                    <a:pt x="18374" y="7547"/>
                    <a:pt x="18212" y="7774"/>
                    <a:pt x="18114" y="8099"/>
                  </a:cubicBezTo>
                  <a:cubicBezTo>
                    <a:pt x="18081" y="8230"/>
                    <a:pt x="18049" y="8360"/>
                    <a:pt x="18049" y="8425"/>
                  </a:cubicBezTo>
                  <a:cubicBezTo>
                    <a:pt x="18049" y="8685"/>
                    <a:pt x="17919" y="8912"/>
                    <a:pt x="17659" y="9140"/>
                  </a:cubicBezTo>
                  <a:cubicBezTo>
                    <a:pt x="17334" y="9530"/>
                    <a:pt x="16911" y="9856"/>
                    <a:pt x="16716" y="10018"/>
                  </a:cubicBezTo>
                  <a:cubicBezTo>
                    <a:pt x="16423" y="10246"/>
                    <a:pt x="16130" y="11156"/>
                    <a:pt x="16065" y="11449"/>
                  </a:cubicBezTo>
                  <a:cubicBezTo>
                    <a:pt x="16033" y="11579"/>
                    <a:pt x="15968" y="11709"/>
                    <a:pt x="15870" y="11774"/>
                  </a:cubicBezTo>
                  <a:cubicBezTo>
                    <a:pt x="15838" y="11807"/>
                    <a:pt x="15773" y="11807"/>
                    <a:pt x="15740" y="11807"/>
                  </a:cubicBezTo>
                  <a:cubicBezTo>
                    <a:pt x="15415" y="11807"/>
                    <a:pt x="15382" y="11189"/>
                    <a:pt x="15610" y="10929"/>
                  </a:cubicBezTo>
                  <a:cubicBezTo>
                    <a:pt x="15675" y="10864"/>
                    <a:pt x="15740" y="10799"/>
                    <a:pt x="15838" y="10734"/>
                  </a:cubicBezTo>
                  <a:cubicBezTo>
                    <a:pt x="15903" y="10669"/>
                    <a:pt x="16000" y="10604"/>
                    <a:pt x="16033" y="10571"/>
                  </a:cubicBezTo>
                  <a:cubicBezTo>
                    <a:pt x="16195" y="10473"/>
                    <a:pt x="16293" y="10278"/>
                    <a:pt x="16325" y="10083"/>
                  </a:cubicBezTo>
                  <a:cubicBezTo>
                    <a:pt x="16325" y="9986"/>
                    <a:pt x="16358" y="9921"/>
                    <a:pt x="16358" y="9823"/>
                  </a:cubicBezTo>
                  <a:cubicBezTo>
                    <a:pt x="16358" y="9823"/>
                    <a:pt x="16358" y="9791"/>
                    <a:pt x="16358" y="9791"/>
                  </a:cubicBezTo>
                  <a:cubicBezTo>
                    <a:pt x="16390" y="9530"/>
                    <a:pt x="16716" y="9075"/>
                    <a:pt x="16976" y="8782"/>
                  </a:cubicBezTo>
                  <a:cubicBezTo>
                    <a:pt x="17073" y="8620"/>
                    <a:pt x="17171" y="8425"/>
                    <a:pt x="17138" y="8295"/>
                  </a:cubicBezTo>
                  <a:cubicBezTo>
                    <a:pt x="17138" y="8295"/>
                    <a:pt x="17138" y="8262"/>
                    <a:pt x="17106" y="8262"/>
                  </a:cubicBezTo>
                  <a:cubicBezTo>
                    <a:pt x="17008" y="8132"/>
                    <a:pt x="16911" y="8002"/>
                    <a:pt x="16813" y="7872"/>
                  </a:cubicBezTo>
                  <a:lnTo>
                    <a:pt x="16813" y="7872"/>
                  </a:lnTo>
                  <a:cubicBezTo>
                    <a:pt x="16813" y="7872"/>
                    <a:pt x="16813" y="7872"/>
                    <a:pt x="16813" y="7872"/>
                  </a:cubicBezTo>
                  <a:cubicBezTo>
                    <a:pt x="16781" y="7839"/>
                    <a:pt x="16748" y="7807"/>
                    <a:pt x="16748" y="7774"/>
                  </a:cubicBezTo>
                  <a:cubicBezTo>
                    <a:pt x="16683" y="7644"/>
                    <a:pt x="16618" y="7514"/>
                    <a:pt x="16586" y="7449"/>
                  </a:cubicBezTo>
                  <a:cubicBezTo>
                    <a:pt x="16521" y="7319"/>
                    <a:pt x="16488" y="7156"/>
                    <a:pt x="16488" y="6961"/>
                  </a:cubicBezTo>
                  <a:cubicBezTo>
                    <a:pt x="16456" y="6766"/>
                    <a:pt x="16456" y="6604"/>
                    <a:pt x="16488" y="6571"/>
                  </a:cubicBezTo>
                  <a:cubicBezTo>
                    <a:pt x="16488" y="6539"/>
                    <a:pt x="16488" y="6539"/>
                    <a:pt x="16456" y="6506"/>
                  </a:cubicBezTo>
                  <a:cubicBezTo>
                    <a:pt x="16456" y="6311"/>
                    <a:pt x="16358" y="5986"/>
                    <a:pt x="16260" y="5791"/>
                  </a:cubicBezTo>
                  <a:cubicBezTo>
                    <a:pt x="16195" y="5693"/>
                    <a:pt x="16130" y="5595"/>
                    <a:pt x="16098" y="5563"/>
                  </a:cubicBezTo>
                  <a:cubicBezTo>
                    <a:pt x="16065" y="5563"/>
                    <a:pt x="16000" y="5530"/>
                    <a:pt x="15968" y="5498"/>
                  </a:cubicBezTo>
                  <a:cubicBezTo>
                    <a:pt x="15805" y="5400"/>
                    <a:pt x="15577" y="5238"/>
                    <a:pt x="15480" y="4978"/>
                  </a:cubicBezTo>
                  <a:cubicBezTo>
                    <a:pt x="15350" y="4620"/>
                    <a:pt x="15090" y="4490"/>
                    <a:pt x="14927" y="4490"/>
                  </a:cubicBezTo>
                  <a:cubicBezTo>
                    <a:pt x="14764" y="4490"/>
                    <a:pt x="14244" y="4295"/>
                    <a:pt x="13724" y="4035"/>
                  </a:cubicBezTo>
                  <a:cubicBezTo>
                    <a:pt x="13204" y="3774"/>
                    <a:pt x="12326" y="3352"/>
                    <a:pt x="12195" y="3254"/>
                  </a:cubicBezTo>
                  <a:lnTo>
                    <a:pt x="12163" y="3254"/>
                  </a:lnTo>
                  <a:cubicBezTo>
                    <a:pt x="12130" y="3243"/>
                    <a:pt x="12102" y="3240"/>
                    <a:pt x="12077" y="3240"/>
                  </a:cubicBezTo>
                  <a:cubicBezTo>
                    <a:pt x="12029" y="3240"/>
                    <a:pt x="12000" y="3254"/>
                    <a:pt x="12000" y="3254"/>
                  </a:cubicBezTo>
                  <a:cubicBezTo>
                    <a:pt x="12000" y="3254"/>
                    <a:pt x="11870" y="3189"/>
                    <a:pt x="11773" y="3157"/>
                  </a:cubicBezTo>
                  <a:lnTo>
                    <a:pt x="11643" y="3157"/>
                  </a:lnTo>
                  <a:cubicBezTo>
                    <a:pt x="11605" y="3157"/>
                    <a:pt x="11560" y="3159"/>
                    <a:pt x="11513" y="3159"/>
                  </a:cubicBezTo>
                  <a:cubicBezTo>
                    <a:pt x="11396" y="3159"/>
                    <a:pt x="11266" y="3143"/>
                    <a:pt x="11220" y="3026"/>
                  </a:cubicBezTo>
                  <a:cubicBezTo>
                    <a:pt x="11155" y="2994"/>
                    <a:pt x="11122" y="2961"/>
                    <a:pt x="11122" y="2929"/>
                  </a:cubicBezTo>
                  <a:cubicBezTo>
                    <a:pt x="11122" y="2929"/>
                    <a:pt x="11122" y="2929"/>
                    <a:pt x="11122" y="2896"/>
                  </a:cubicBezTo>
                  <a:cubicBezTo>
                    <a:pt x="11057" y="2848"/>
                    <a:pt x="10943" y="2831"/>
                    <a:pt x="10801" y="2831"/>
                  </a:cubicBezTo>
                  <a:cubicBezTo>
                    <a:pt x="10659" y="2831"/>
                    <a:pt x="10488" y="2848"/>
                    <a:pt x="10309" y="2864"/>
                  </a:cubicBezTo>
                  <a:cubicBezTo>
                    <a:pt x="10212" y="2864"/>
                    <a:pt x="10082" y="2831"/>
                    <a:pt x="9952" y="2831"/>
                  </a:cubicBezTo>
                  <a:cubicBezTo>
                    <a:pt x="9691" y="2799"/>
                    <a:pt x="9529" y="2669"/>
                    <a:pt x="9366" y="2571"/>
                  </a:cubicBezTo>
                  <a:cubicBezTo>
                    <a:pt x="9334" y="2539"/>
                    <a:pt x="9301" y="2539"/>
                    <a:pt x="9269" y="2506"/>
                  </a:cubicBezTo>
                  <a:cubicBezTo>
                    <a:pt x="9236" y="2474"/>
                    <a:pt x="9204" y="2441"/>
                    <a:pt x="9171" y="2441"/>
                  </a:cubicBezTo>
                  <a:cubicBezTo>
                    <a:pt x="9106" y="2376"/>
                    <a:pt x="9009" y="2311"/>
                    <a:pt x="8878" y="2246"/>
                  </a:cubicBezTo>
                  <a:cubicBezTo>
                    <a:pt x="8716" y="2148"/>
                    <a:pt x="8521" y="2083"/>
                    <a:pt x="8358" y="2018"/>
                  </a:cubicBezTo>
                  <a:cubicBezTo>
                    <a:pt x="8098" y="1888"/>
                    <a:pt x="8000" y="1661"/>
                    <a:pt x="7968" y="1563"/>
                  </a:cubicBezTo>
                  <a:cubicBezTo>
                    <a:pt x="7944" y="1565"/>
                    <a:pt x="7920" y="1566"/>
                    <a:pt x="7896" y="1566"/>
                  </a:cubicBezTo>
                  <a:cubicBezTo>
                    <a:pt x="7560" y="1566"/>
                    <a:pt x="7220" y="1368"/>
                    <a:pt x="7220" y="1368"/>
                  </a:cubicBezTo>
                  <a:cubicBezTo>
                    <a:pt x="7220" y="1368"/>
                    <a:pt x="6765" y="1368"/>
                    <a:pt x="6635" y="1433"/>
                  </a:cubicBezTo>
                  <a:cubicBezTo>
                    <a:pt x="6625" y="1438"/>
                    <a:pt x="6619" y="1440"/>
                    <a:pt x="6615" y="1440"/>
                  </a:cubicBezTo>
                  <a:cubicBezTo>
                    <a:pt x="6566" y="1440"/>
                    <a:pt x="6955" y="1062"/>
                    <a:pt x="6895" y="880"/>
                  </a:cubicBezTo>
                  <a:cubicBezTo>
                    <a:pt x="6830" y="653"/>
                    <a:pt x="6700" y="555"/>
                    <a:pt x="6635" y="457"/>
                  </a:cubicBezTo>
                  <a:cubicBezTo>
                    <a:pt x="6572" y="333"/>
                    <a:pt x="6719" y="0"/>
                    <a:pt x="6247" y="0"/>
                  </a:cubicBezTo>
                  <a:close/>
                </a:path>
              </a:pathLst>
            </a:custGeom>
            <a:solidFill>
              <a:schemeClr val="accent3"/>
            </a:solidFill>
            <a:ln w="28575" cap="flat" cmpd="sng">
              <a:solidFill>
                <a:schemeClr val="accent1"/>
              </a:solidFill>
              <a:prstDash val="solid"/>
              <a:round/>
              <a:headEnd type="none" w="sm" len="sm"/>
              <a:tailEnd type="none" w="sm" len="sm"/>
            </a:ln>
            <a:effectLst>
              <a:outerShdw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51"/>
            <p:cNvSpPr/>
            <p:nvPr/>
          </p:nvSpPr>
          <p:spPr>
            <a:xfrm>
              <a:off x="3340168" y="2105789"/>
              <a:ext cx="383989" cy="213859"/>
            </a:xfrm>
            <a:custGeom>
              <a:avLst/>
              <a:gdLst/>
              <a:ahLst/>
              <a:cxnLst/>
              <a:rect l="l" t="t" r="r" b="b"/>
              <a:pathLst>
                <a:path w="21171" h="11791" extrusionOk="0">
                  <a:moveTo>
                    <a:pt x="7189" y="0"/>
                  </a:moveTo>
                  <a:cubicBezTo>
                    <a:pt x="7060" y="0"/>
                    <a:pt x="6909" y="32"/>
                    <a:pt x="6764" y="148"/>
                  </a:cubicBezTo>
                  <a:cubicBezTo>
                    <a:pt x="6526" y="322"/>
                    <a:pt x="6418" y="336"/>
                    <a:pt x="6324" y="336"/>
                  </a:cubicBezTo>
                  <a:cubicBezTo>
                    <a:pt x="6305" y="336"/>
                    <a:pt x="6287" y="335"/>
                    <a:pt x="6268" y="335"/>
                  </a:cubicBezTo>
                  <a:cubicBezTo>
                    <a:pt x="6240" y="335"/>
                    <a:pt x="6212" y="337"/>
                    <a:pt x="6179" y="343"/>
                  </a:cubicBezTo>
                  <a:cubicBezTo>
                    <a:pt x="6049" y="376"/>
                    <a:pt x="5952" y="376"/>
                    <a:pt x="5854" y="441"/>
                  </a:cubicBezTo>
                  <a:cubicBezTo>
                    <a:pt x="5821" y="506"/>
                    <a:pt x="5756" y="603"/>
                    <a:pt x="5659" y="733"/>
                  </a:cubicBezTo>
                  <a:cubicBezTo>
                    <a:pt x="5594" y="864"/>
                    <a:pt x="5529" y="961"/>
                    <a:pt x="5431" y="1026"/>
                  </a:cubicBezTo>
                  <a:cubicBezTo>
                    <a:pt x="5334" y="1156"/>
                    <a:pt x="5236" y="1254"/>
                    <a:pt x="5073" y="1286"/>
                  </a:cubicBezTo>
                  <a:cubicBezTo>
                    <a:pt x="5073" y="1319"/>
                    <a:pt x="5041" y="1319"/>
                    <a:pt x="5008" y="1319"/>
                  </a:cubicBezTo>
                  <a:cubicBezTo>
                    <a:pt x="4911" y="1384"/>
                    <a:pt x="4683" y="1416"/>
                    <a:pt x="4488" y="1449"/>
                  </a:cubicBezTo>
                  <a:cubicBezTo>
                    <a:pt x="4293" y="1514"/>
                    <a:pt x="4130" y="1579"/>
                    <a:pt x="4130" y="1742"/>
                  </a:cubicBezTo>
                  <a:cubicBezTo>
                    <a:pt x="4130" y="1839"/>
                    <a:pt x="4163" y="1937"/>
                    <a:pt x="4163" y="2067"/>
                  </a:cubicBezTo>
                  <a:cubicBezTo>
                    <a:pt x="4163" y="2229"/>
                    <a:pt x="4163" y="2424"/>
                    <a:pt x="4000" y="2555"/>
                  </a:cubicBezTo>
                  <a:cubicBezTo>
                    <a:pt x="3935" y="2652"/>
                    <a:pt x="3870" y="2717"/>
                    <a:pt x="3708" y="2782"/>
                  </a:cubicBezTo>
                  <a:cubicBezTo>
                    <a:pt x="3675" y="2782"/>
                    <a:pt x="3675" y="2782"/>
                    <a:pt x="3643" y="2815"/>
                  </a:cubicBezTo>
                  <a:cubicBezTo>
                    <a:pt x="3285" y="2945"/>
                    <a:pt x="3057" y="3010"/>
                    <a:pt x="2862" y="3075"/>
                  </a:cubicBezTo>
                  <a:cubicBezTo>
                    <a:pt x="2765" y="3107"/>
                    <a:pt x="2732" y="3140"/>
                    <a:pt x="2732" y="3140"/>
                  </a:cubicBezTo>
                  <a:lnTo>
                    <a:pt x="2667" y="3140"/>
                  </a:lnTo>
                  <a:cubicBezTo>
                    <a:pt x="2537" y="3172"/>
                    <a:pt x="2439" y="3172"/>
                    <a:pt x="2309" y="3172"/>
                  </a:cubicBezTo>
                  <a:cubicBezTo>
                    <a:pt x="2179" y="3205"/>
                    <a:pt x="2017" y="3270"/>
                    <a:pt x="1952" y="3335"/>
                  </a:cubicBezTo>
                  <a:cubicBezTo>
                    <a:pt x="1789" y="3465"/>
                    <a:pt x="1561" y="3693"/>
                    <a:pt x="1366" y="3758"/>
                  </a:cubicBezTo>
                  <a:cubicBezTo>
                    <a:pt x="1269" y="3823"/>
                    <a:pt x="1106" y="3855"/>
                    <a:pt x="911" y="3855"/>
                  </a:cubicBezTo>
                  <a:lnTo>
                    <a:pt x="846" y="3855"/>
                  </a:lnTo>
                  <a:cubicBezTo>
                    <a:pt x="651" y="3888"/>
                    <a:pt x="488" y="3985"/>
                    <a:pt x="358" y="4115"/>
                  </a:cubicBezTo>
                  <a:cubicBezTo>
                    <a:pt x="261" y="4278"/>
                    <a:pt x="228" y="4506"/>
                    <a:pt x="196" y="4701"/>
                  </a:cubicBezTo>
                  <a:cubicBezTo>
                    <a:pt x="228" y="4896"/>
                    <a:pt x="228" y="5091"/>
                    <a:pt x="0" y="5091"/>
                  </a:cubicBezTo>
                  <a:cubicBezTo>
                    <a:pt x="0" y="5091"/>
                    <a:pt x="98" y="5449"/>
                    <a:pt x="423" y="5546"/>
                  </a:cubicBezTo>
                  <a:cubicBezTo>
                    <a:pt x="618" y="5579"/>
                    <a:pt x="781" y="5676"/>
                    <a:pt x="878" y="5774"/>
                  </a:cubicBezTo>
                  <a:cubicBezTo>
                    <a:pt x="1009" y="5806"/>
                    <a:pt x="1106" y="5872"/>
                    <a:pt x="1204" y="5969"/>
                  </a:cubicBezTo>
                  <a:cubicBezTo>
                    <a:pt x="1236" y="6002"/>
                    <a:pt x="1236" y="6002"/>
                    <a:pt x="1269" y="6034"/>
                  </a:cubicBezTo>
                  <a:cubicBezTo>
                    <a:pt x="1301" y="6034"/>
                    <a:pt x="1334" y="6067"/>
                    <a:pt x="1366" y="6099"/>
                  </a:cubicBezTo>
                  <a:cubicBezTo>
                    <a:pt x="1529" y="6197"/>
                    <a:pt x="1756" y="6294"/>
                    <a:pt x="1952" y="6327"/>
                  </a:cubicBezTo>
                  <a:cubicBezTo>
                    <a:pt x="1984" y="6327"/>
                    <a:pt x="2017" y="6359"/>
                    <a:pt x="2049" y="6359"/>
                  </a:cubicBezTo>
                  <a:cubicBezTo>
                    <a:pt x="2280" y="6359"/>
                    <a:pt x="2568" y="6330"/>
                    <a:pt x="2788" y="6330"/>
                  </a:cubicBezTo>
                  <a:cubicBezTo>
                    <a:pt x="2972" y="6330"/>
                    <a:pt x="3108" y="6350"/>
                    <a:pt x="3122" y="6424"/>
                  </a:cubicBezTo>
                  <a:cubicBezTo>
                    <a:pt x="3155" y="6457"/>
                    <a:pt x="3187" y="6489"/>
                    <a:pt x="3187" y="6522"/>
                  </a:cubicBezTo>
                  <a:cubicBezTo>
                    <a:pt x="3187" y="6522"/>
                    <a:pt x="3187" y="6554"/>
                    <a:pt x="3220" y="6554"/>
                  </a:cubicBezTo>
                  <a:cubicBezTo>
                    <a:pt x="3350" y="6619"/>
                    <a:pt x="3578" y="6619"/>
                    <a:pt x="3643" y="6619"/>
                  </a:cubicBezTo>
                  <a:cubicBezTo>
                    <a:pt x="3675" y="6619"/>
                    <a:pt x="3708" y="6652"/>
                    <a:pt x="3773" y="6685"/>
                  </a:cubicBezTo>
                  <a:cubicBezTo>
                    <a:pt x="3903" y="6685"/>
                    <a:pt x="4033" y="6717"/>
                    <a:pt x="4163" y="6782"/>
                  </a:cubicBezTo>
                  <a:cubicBezTo>
                    <a:pt x="4260" y="6782"/>
                    <a:pt x="4423" y="6815"/>
                    <a:pt x="4618" y="6945"/>
                  </a:cubicBezTo>
                  <a:cubicBezTo>
                    <a:pt x="5008" y="7140"/>
                    <a:pt x="6374" y="7920"/>
                    <a:pt x="6732" y="7953"/>
                  </a:cubicBezTo>
                  <a:cubicBezTo>
                    <a:pt x="7090" y="7985"/>
                    <a:pt x="7382" y="8180"/>
                    <a:pt x="7480" y="8441"/>
                  </a:cubicBezTo>
                  <a:cubicBezTo>
                    <a:pt x="7577" y="8668"/>
                    <a:pt x="7805" y="8928"/>
                    <a:pt x="7968" y="9026"/>
                  </a:cubicBezTo>
                  <a:cubicBezTo>
                    <a:pt x="8000" y="9058"/>
                    <a:pt x="8065" y="9091"/>
                    <a:pt x="8098" y="9091"/>
                  </a:cubicBezTo>
                  <a:cubicBezTo>
                    <a:pt x="8163" y="9123"/>
                    <a:pt x="8228" y="9221"/>
                    <a:pt x="8260" y="9319"/>
                  </a:cubicBezTo>
                  <a:cubicBezTo>
                    <a:pt x="8390" y="9514"/>
                    <a:pt x="8488" y="9806"/>
                    <a:pt x="8488" y="10067"/>
                  </a:cubicBezTo>
                  <a:cubicBezTo>
                    <a:pt x="8488" y="10067"/>
                    <a:pt x="8488" y="10067"/>
                    <a:pt x="8488" y="10099"/>
                  </a:cubicBezTo>
                  <a:cubicBezTo>
                    <a:pt x="8488" y="10229"/>
                    <a:pt x="8488" y="10359"/>
                    <a:pt x="8488" y="10489"/>
                  </a:cubicBezTo>
                  <a:cubicBezTo>
                    <a:pt x="8521" y="10717"/>
                    <a:pt x="8586" y="11010"/>
                    <a:pt x="8748" y="11302"/>
                  </a:cubicBezTo>
                  <a:lnTo>
                    <a:pt x="8813" y="11400"/>
                  </a:lnTo>
                  <a:cubicBezTo>
                    <a:pt x="8903" y="11519"/>
                    <a:pt x="8993" y="11639"/>
                    <a:pt x="9107" y="11758"/>
                  </a:cubicBezTo>
                  <a:lnTo>
                    <a:pt x="9107" y="11758"/>
                  </a:lnTo>
                  <a:cubicBezTo>
                    <a:pt x="9106" y="11748"/>
                    <a:pt x="9106" y="11737"/>
                    <a:pt x="9106" y="11725"/>
                  </a:cubicBezTo>
                  <a:cubicBezTo>
                    <a:pt x="9073" y="11595"/>
                    <a:pt x="9171" y="11270"/>
                    <a:pt x="9269" y="10945"/>
                  </a:cubicBezTo>
                  <a:cubicBezTo>
                    <a:pt x="9334" y="10554"/>
                    <a:pt x="9399" y="10132"/>
                    <a:pt x="9496" y="9871"/>
                  </a:cubicBezTo>
                  <a:cubicBezTo>
                    <a:pt x="9561" y="9741"/>
                    <a:pt x="9626" y="9611"/>
                    <a:pt x="9691" y="9449"/>
                  </a:cubicBezTo>
                  <a:cubicBezTo>
                    <a:pt x="9756" y="9319"/>
                    <a:pt x="9854" y="9156"/>
                    <a:pt x="9951" y="9026"/>
                  </a:cubicBezTo>
                  <a:cubicBezTo>
                    <a:pt x="10277" y="8473"/>
                    <a:pt x="10732" y="7920"/>
                    <a:pt x="11220" y="7628"/>
                  </a:cubicBezTo>
                  <a:cubicBezTo>
                    <a:pt x="11415" y="7498"/>
                    <a:pt x="11610" y="7400"/>
                    <a:pt x="11707" y="7400"/>
                  </a:cubicBezTo>
                  <a:cubicBezTo>
                    <a:pt x="11773" y="7400"/>
                    <a:pt x="11805" y="7432"/>
                    <a:pt x="11870" y="7432"/>
                  </a:cubicBezTo>
                  <a:cubicBezTo>
                    <a:pt x="12065" y="7498"/>
                    <a:pt x="12098" y="7693"/>
                    <a:pt x="12065" y="7953"/>
                  </a:cubicBezTo>
                  <a:cubicBezTo>
                    <a:pt x="12065" y="7985"/>
                    <a:pt x="12065" y="8018"/>
                    <a:pt x="12065" y="8050"/>
                  </a:cubicBezTo>
                  <a:cubicBezTo>
                    <a:pt x="12033" y="8083"/>
                    <a:pt x="12033" y="8115"/>
                    <a:pt x="12033" y="8148"/>
                  </a:cubicBezTo>
                  <a:cubicBezTo>
                    <a:pt x="11903" y="8603"/>
                    <a:pt x="11838" y="9123"/>
                    <a:pt x="12163" y="9123"/>
                  </a:cubicBezTo>
                  <a:cubicBezTo>
                    <a:pt x="12390" y="9123"/>
                    <a:pt x="12390" y="9058"/>
                    <a:pt x="12390" y="8961"/>
                  </a:cubicBezTo>
                  <a:cubicBezTo>
                    <a:pt x="12358" y="8863"/>
                    <a:pt x="12293" y="8766"/>
                    <a:pt x="12293" y="8668"/>
                  </a:cubicBezTo>
                  <a:cubicBezTo>
                    <a:pt x="12228" y="8473"/>
                    <a:pt x="12293" y="8376"/>
                    <a:pt x="12358" y="8245"/>
                  </a:cubicBezTo>
                  <a:cubicBezTo>
                    <a:pt x="12390" y="8180"/>
                    <a:pt x="12423" y="8148"/>
                    <a:pt x="12455" y="8083"/>
                  </a:cubicBezTo>
                  <a:cubicBezTo>
                    <a:pt x="12488" y="8050"/>
                    <a:pt x="12520" y="8018"/>
                    <a:pt x="12553" y="7953"/>
                  </a:cubicBezTo>
                  <a:cubicBezTo>
                    <a:pt x="12683" y="7693"/>
                    <a:pt x="12878" y="7237"/>
                    <a:pt x="12878" y="7075"/>
                  </a:cubicBezTo>
                  <a:cubicBezTo>
                    <a:pt x="12878" y="7075"/>
                    <a:pt x="13724" y="7042"/>
                    <a:pt x="14472" y="6685"/>
                  </a:cubicBezTo>
                  <a:cubicBezTo>
                    <a:pt x="14829" y="6522"/>
                    <a:pt x="15122" y="6262"/>
                    <a:pt x="15350" y="5872"/>
                  </a:cubicBezTo>
                  <a:cubicBezTo>
                    <a:pt x="15350" y="5872"/>
                    <a:pt x="15423" y="5863"/>
                    <a:pt x="15545" y="5863"/>
                  </a:cubicBezTo>
                  <a:cubicBezTo>
                    <a:pt x="15667" y="5863"/>
                    <a:pt x="15837" y="5872"/>
                    <a:pt x="16033" y="5904"/>
                  </a:cubicBezTo>
                  <a:cubicBezTo>
                    <a:pt x="16293" y="5904"/>
                    <a:pt x="16618" y="5969"/>
                    <a:pt x="16911" y="6067"/>
                  </a:cubicBezTo>
                  <a:cubicBezTo>
                    <a:pt x="17691" y="6359"/>
                    <a:pt x="17854" y="6522"/>
                    <a:pt x="17691" y="6750"/>
                  </a:cubicBezTo>
                  <a:cubicBezTo>
                    <a:pt x="17659" y="6815"/>
                    <a:pt x="17659" y="6880"/>
                    <a:pt x="17659" y="6945"/>
                  </a:cubicBezTo>
                  <a:cubicBezTo>
                    <a:pt x="17659" y="7042"/>
                    <a:pt x="17724" y="7140"/>
                    <a:pt x="17789" y="7205"/>
                  </a:cubicBezTo>
                  <a:cubicBezTo>
                    <a:pt x="17789" y="7205"/>
                    <a:pt x="17821" y="7237"/>
                    <a:pt x="17854" y="7237"/>
                  </a:cubicBezTo>
                  <a:cubicBezTo>
                    <a:pt x="17897" y="7237"/>
                    <a:pt x="17926" y="7252"/>
                    <a:pt x="17950" y="7252"/>
                  </a:cubicBezTo>
                  <a:cubicBezTo>
                    <a:pt x="17962" y="7252"/>
                    <a:pt x="17973" y="7248"/>
                    <a:pt x="17984" y="7237"/>
                  </a:cubicBezTo>
                  <a:cubicBezTo>
                    <a:pt x="18016" y="7237"/>
                    <a:pt x="18049" y="7237"/>
                    <a:pt x="18081" y="7205"/>
                  </a:cubicBezTo>
                  <a:cubicBezTo>
                    <a:pt x="18114" y="7172"/>
                    <a:pt x="18146" y="7140"/>
                    <a:pt x="18179" y="7107"/>
                  </a:cubicBezTo>
                  <a:cubicBezTo>
                    <a:pt x="18179" y="7075"/>
                    <a:pt x="18179" y="7010"/>
                    <a:pt x="18211" y="6945"/>
                  </a:cubicBezTo>
                  <a:cubicBezTo>
                    <a:pt x="18211" y="6782"/>
                    <a:pt x="18244" y="6457"/>
                    <a:pt x="18374" y="6262"/>
                  </a:cubicBezTo>
                  <a:cubicBezTo>
                    <a:pt x="18407" y="6197"/>
                    <a:pt x="18439" y="6164"/>
                    <a:pt x="18504" y="6132"/>
                  </a:cubicBezTo>
                  <a:cubicBezTo>
                    <a:pt x="18504" y="6132"/>
                    <a:pt x="18537" y="6099"/>
                    <a:pt x="18537" y="6099"/>
                  </a:cubicBezTo>
                  <a:lnTo>
                    <a:pt x="18602" y="6099"/>
                  </a:lnTo>
                  <a:cubicBezTo>
                    <a:pt x="18699" y="6088"/>
                    <a:pt x="18779" y="6085"/>
                    <a:pt x="18845" y="6085"/>
                  </a:cubicBezTo>
                  <a:cubicBezTo>
                    <a:pt x="18977" y="6085"/>
                    <a:pt x="19057" y="6099"/>
                    <a:pt x="19122" y="6099"/>
                  </a:cubicBezTo>
                  <a:cubicBezTo>
                    <a:pt x="19154" y="6067"/>
                    <a:pt x="19187" y="6067"/>
                    <a:pt x="19220" y="6034"/>
                  </a:cubicBezTo>
                  <a:cubicBezTo>
                    <a:pt x="19252" y="6002"/>
                    <a:pt x="19285" y="5969"/>
                    <a:pt x="19317" y="5969"/>
                  </a:cubicBezTo>
                  <a:cubicBezTo>
                    <a:pt x="19348" y="5953"/>
                    <a:pt x="19380" y="5947"/>
                    <a:pt x="19412" y="5947"/>
                  </a:cubicBezTo>
                  <a:cubicBezTo>
                    <a:pt x="19515" y="5947"/>
                    <a:pt x="19632" y="6009"/>
                    <a:pt x="19805" y="6034"/>
                  </a:cubicBezTo>
                  <a:lnTo>
                    <a:pt x="19870" y="6034"/>
                  </a:lnTo>
                  <a:cubicBezTo>
                    <a:pt x="20000" y="6067"/>
                    <a:pt x="20130" y="6099"/>
                    <a:pt x="20228" y="6132"/>
                  </a:cubicBezTo>
                  <a:cubicBezTo>
                    <a:pt x="20390" y="6132"/>
                    <a:pt x="20585" y="6197"/>
                    <a:pt x="20780" y="6229"/>
                  </a:cubicBezTo>
                  <a:cubicBezTo>
                    <a:pt x="21008" y="6229"/>
                    <a:pt x="21171" y="6229"/>
                    <a:pt x="21171" y="6132"/>
                  </a:cubicBezTo>
                  <a:cubicBezTo>
                    <a:pt x="21171" y="5924"/>
                    <a:pt x="21150" y="5903"/>
                    <a:pt x="21142" y="5903"/>
                  </a:cubicBezTo>
                  <a:cubicBezTo>
                    <a:pt x="21139" y="5903"/>
                    <a:pt x="21138" y="5904"/>
                    <a:pt x="21138" y="5904"/>
                  </a:cubicBezTo>
                  <a:cubicBezTo>
                    <a:pt x="21138" y="5904"/>
                    <a:pt x="20813" y="5904"/>
                    <a:pt x="20650" y="5774"/>
                  </a:cubicBezTo>
                  <a:cubicBezTo>
                    <a:pt x="20618" y="5741"/>
                    <a:pt x="20585" y="5709"/>
                    <a:pt x="20553" y="5709"/>
                  </a:cubicBezTo>
                  <a:cubicBezTo>
                    <a:pt x="20390" y="5611"/>
                    <a:pt x="20130" y="5481"/>
                    <a:pt x="20000" y="5286"/>
                  </a:cubicBezTo>
                  <a:cubicBezTo>
                    <a:pt x="19870" y="5124"/>
                    <a:pt x="19740" y="5026"/>
                    <a:pt x="19642" y="4961"/>
                  </a:cubicBezTo>
                  <a:cubicBezTo>
                    <a:pt x="19610" y="4928"/>
                    <a:pt x="19577" y="4896"/>
                    <a:pt x="19545" y="4896"/>
                  </a:cubicBezTo>
                  <a:cubicBezTo>
                    <a:pt x="19545" y="4896"/>
                    <a:pt x="19512" y="4863"/>
                    <a:pt x="19512" y="4798"/>
                  </a:cubicBezTo>
                  <a:cubicBezTo>
                    <a:pt x="19480" y="4701"/>
                    <a:pt x="19447" y="4571"/>
                    <a:pt x="19447" y="4473"/>
                  </a:cubicBezTo>
                  <a:cubicBezTo>
                    <a:pt x="19382" y="4311"/>
                    <a:pt x="18862" y="3790"/>
                    <a:pt x="18862" y="3790"/>
                  </a:cubicBezTo>
                  <a:cubicBezTo>
                    <a:pt x="18862" y="3790"/>
                    <a:pt x="18732" y="3725"/>
                    <a:pt x="18569" y="3725"/>
                  </a:cubicBezTo>
                  <a:cubicBezTo>
                    <a:pt x="18569" y="3758"/>
                    <a:pt x="18537" y="3758"/>
                    <a:pt x="18504" y="3758"/>
                  </a:cubicBezTo>
                  <a:cubicBezTo>
                    <a:pt x="18407" y="3823"/>
                    <a:pt x="18211" y="3985"/>
                    <a:pt x="17951" y="4083"/>
                  </a:cubicBezTo>
                  <a:cubicBezTo>
                    <a:pt x="17824" y="4185"/>
                    <a:pt x="17658" y="4266"/>
                    <a:pt x="17498" y="4266"/>
                  </a:cubicBezTo>
                  <a:cubicBezTo>
                    <a:pt x="17453" y="4266"/>
                    <a:pt x="17409" y="4260"/>
                    <a:pt x="17366" y="4246"/>
                  </a:cubicBezTo>
                  <a:cubicBezTo>
                    <a:pt x="16976" y="4246"/>
                    <a:pt x="16683" y="3888"/>
                    <a:pt x="16748" y="3530"/>
                  </a:cubicBezTo>
                  <a:lnTo>
                    <a:pt x="16813" y="3335"/>
                  </a:lnTo>
                  <a:cubicBezTo>
                    <a:pt x="16846" y="3042"/>
                    <a:pt x="16878" y="2880"/>
                    <a:pt x="16846" y="2750"/>
                  </a:cubicBezTo>
                  <a:cubicBezTo>
                    <a:pt x="16813" y="2717"/>
                    <a:pt x="16781" y="2652"/>
                    <a:pt x="16748" y="2587"/>
                  </a:cubicBezTo>
                  <a:cubicBezTo>
                    <a:pt x="16748" y="2587"/>
                    <a:pt x="16716" y="2587"/>
                    <a:pt x="16716" y="2555"/>
                  </a:cubicBezTo>
                  <a:cubicBezTo>
                    <a:pt x="16604" y="2527"/>
                    <a:pt x="16492" y="2450"/>
                    <a:pt x="16359" y="2450"/>
                  </a:cubicBezTo>
                  <a:cubicBezTo>
                    <a:pt x="16338" y="2450"/>
                    <a:pt x="16315" y="2452"/>
                    <a:pt x="16293" y="2457"/>
                  </a:cubicBezTo>
                  <a:cubicBezTo>
                    <a:pt x="16098" y="2522"/>
                    <a:pt x="15968" y="2750"/>
                    <a:pt x="15903" y="2782"/>
                  </a:cubicBezTo>
                  <a:cubicBezTo>
                    <a:pt x="15903" y="2782"/>
                    <a:pt x="15903" y="2815"/>
                    <a:pt x="15903" y="2815"/>
                  </a:cubicBezTo>
                  <a:cubicBezTo>
                    <a:pt x="15903" y="2815"/>
                    <a:pt x="15772" y="2847"/>
                    <a:pt x="15675" y="2880"/>
                  </a:cubicBezTo>
                  <a:lnTo>
                    <a:pt x="14894" y="3172"/>
                  </a:lnTo>
                  <a:cubicBezTo>
                    <a:pt x="14732" y="3237"/>
                    <a:pt x="14602" y="3302"/>
                    <a:pt x="14602" y="3302"/>
                  </a:cubicBezTo>
                  <a:lnTo>
                    <a:pt x="13268" y="3302"/>
                  </a:lnTo>
                  <a:cubicBezTo>
                    <a:pt x="13171" y="3302"/>
                    <a:pt x="13008" y="3368"/>
                    <a:pt x="12878" y="3498"/>
                  </a:cubicBezTo>
                  <a:cubicBezTo>
                    <a:pt x="12813" y="3563"/>
                    <a:pt x="12781" y="3660"/>
                    <a:pt x="12748" y="3790"/>
                  </a:cubicBezTo>
                  <a:cubicBezTo>
                    <a:pt x="12748" y="3790"/>
                    <a:pt x="12553" y="3855"/>
                    <a:pt x="12325" y="3953"/>
                  </a:cubicBezTo>
                  <a:cubicBezTo>
                    <a:pt x="12065" y="4148"/>
                    <a:pt x="11805" y="4376"/>
                    <a:pt x="11805" y="4636"/>
                  </a:cubicBezTo>
                  <a:cubicBezTo>
                    <a:pt x="11851" y="4956"/>
                    <a:pt x="11752" y="5100"/>
                    <a:pt x="11598" y="5100"/>
                  </a:cubicBezTo>
                  <a:cubicBezTo>
                    <a:pt x="11533" y="5100"/>
                    <a:pt x="11459" y="5074"/>
                    <a:pt x="11382" y="5026"/>
                  </a:cubicBezTo>
                  <a:cubicBezTo>
                    <a:pt x="11285" y="4994"/>
                    <a:pt x="11220" y="4961"/>
                    <a:pt x="11155" y="4896"/>
                  </a:cubicBezTo>
                  <a:cubicBezTo>
                    <a:pt x="10945" y="4707"/>
                    <a:pt x="10599" y="4599"/>
                    <a:pt x="10293" y="4599"/>
                  </a:cubicBezTo>
                  <a:cubicBezTo>
                    <a:pt x="10125" y="4599"/>
                    <a:pt x="9969" y="4632"/>
                    <a:pt x="9854" y="4701"/>
                  </a:cubicBezTo>
                  <a:cubicBezTo>
                    <a:pt x="9782" y="4755"/>
                    <a:pt x="9711" y="4779"/>
                    <a:pt x="9644" y="4779"/>
                  </a:cubicBezTo>
                  <a:cubicBezTo>
                    <a:pt x="9590" y="4779"/>
                    <a:pt x="9540" y="4763"/>
                    <a:pt x="9496" y="4733"/>
                  </a:cubicBezTo>
                  <a:cubicBezTo>
                    <a:pt x="9334" y="4701"/>
                    <a:pt x="9203" y="4603"/>
                    <a:pt x="9008" y="4408"/>
                  </a:cubicBezTo>
                  <a:cubicBezTo>
                    <a:pt x="8716" y="4083"/>
                    <a:pt x="8423" y="3855"/>
                    <a:pt x="8098" y="3725"/>
                  </a:cubicBezTo>
                  <a:cubicBezTo>
                    <a:pt x="7740" y="3660"/>
                    <a:pt x="7610" y="3530"/>
                    <a:pt x="7447" y="3433"/>
                  </a:cubicBezTo>
                  <a:cubicBezTo>
                    <a:pt x="7415" y="3400"/>
                    <a:pt x="7382" y="3400"/>
                    <a:pt x="7350" y="3368"/>
                  </a:cubicBezTo>
                  <a:lnTo>
                    <a:pt x="7317" y="3368"/>
                  </a:lnTo>
                  <a:cubicBezTo>
                    <a:pt x="7317" y="3368"/>
                    <a:pt x="7285" y="3335"/>
                    <a:pt x="7252" y="3335"/>
                  </a:cubicBezTo>
                  <a:cubicBezTo>
                    <a:pt x="7220" y="3335"/>
                    <a:pt x="7187" y="3302"/>
                    <a:pt x="7122" y="3302"/>
                  </a:cubicBezTo>
                  <a:lnTo>
                    <a:pt x="7090" y="3302"/>
                  </a:lnTo>
                  <a:cubicBezTo>
                    <a:pt x="7021" y="3279"/>
                    <a:pt x="6935" y="3256"/>
                    <a:pt x="6845" y="3256"/>
                  </a:cubicBezTo>
                  <a:cubicBezTo>
                    <a:pt x="6808" y="3256"/>
                    <a:pt x="6770" y="3260"/>
                    <a:pt x="6732" y="3270"/>
                  </a:cubicBezTo>
                  <a:cubicBezTo>
                    <a:pt x="6732" y="3270"/>
                    <a:pt x="6703" y="3284"/>
                    <a:pt x="6665" y="3284"/>
                  </a:cubicBezTo>
                  <a:cubicBezTo>
                    <a:pt x="6645" y="3284"/>
                    <a:pt x="6624" y="3281"/>
                    <a:pt x="6602" y="3270"/>
                  </a:cubicBezTo>
                  <a:cubicBezTo>
                    <a:pt x="6504" y="3302"/>
                    <a:pt x="6439" y="3335"/>
                    <a:pt x="6374" y="3400"/>
                  </a:cubicBezTo>
                  <a:lnTo>
                    <a:pt x="6537" y="3302"/>
                  </a:lnTo>
                  <a:lnTo>
                    <a:pt x="6537" y="3302"/>
                  </a:lnTo>
                  <a:lnTo>
                    <a:pt x="6309" y="3498"/>
                  </a:lnTo>
                  <a:cubicBezTo>
                    <a:pt x="6309" y="3498"/>
                    <a:pt x="5854" y="3985"/>
                    <a:pt x="5561" y="4018"/>
                  </a:cubicBezTo>
                  <a:cubicBezTo>
                    <a:pt x="5561" y="4018"/>
                    <a:pt x="5561" y="3985"/>
                    <a:pt x="5561" y="3953"/>
                  </a:cubicBezTo>
                  <a:cubicBezTo>
                    <a:pt x="5561" y="3758"/>
                    <a:pt x="5431" y="2782"/>
                    <a:pt x="5691" y="2229"/>
                  </a:cubicBezTo>
                  <a:cubicBezTo>
                    <a:pt x="5724" y="2164"/>
                    <a:pt x="5756" y="2132"/>
                    <a:pt x="5756" y="2099"/>
                  </a:cubicBezTo>
                  <a:cubicBezTo>
                    <a:pt x="6017" y="1774"/>
                    <a:pt x="6049" y="1807"/>
                    <a:pt x="6374" y="1611"/>
                  </a:cubicBezTo>
                  <a:cubicBezTo>
                    <a:pt x="6537" y="1514"/>
                    <a:pt x="6569" y="1481"/>
                    <a:pt x="6667" y="1384"/>
                  </a:cubicBezTo>
                  <a:cubicBezTo>
                    <a:pt x="6797" y="1189"/>
                    <a:pt x="6992" y="1059"/>
                    <a:pt x="7220" y="1026"/>
                  </a:cubicBezTo>
                  <a:cubicBezTo>
                    <a:pt x="7350" y="961"/>
                    <a:pt x="7512" y="896"/>
                    <a:pt x="7643" y="831"/>
                  </a:cubicBezTo>
                  <a:cubicBezTo>
                    <a:pt x="7708" y="766"/>
                    <a:pt x="7773" y="668"/>
                    <a:pt x="7773" y="571"/>
                  </a:cubicBezTo>
                  <a:cubicBezTo>
                    <a:pt x="7708" y="408"/>
                    <a:pt x="7610" y="181"/>
                    <a:pt x="7512" y="51"/>
                  </a:cubicBezTo>
                  <a:cubicBezTo>
                    <a:pt x="7476" y="51"/>
                    <a:pt x="7350" y="0"/>
                    <a:pt x="7189" y="0"/>
                  </a:cubicBezTo>
                  <a:close/>
                  <a:moveTo>
                    <a:pt x="9107" y="11758"/>
                  </a:moveTo>
                  <a:cubicBezTo>
                    <a:pt x="9110" y="11777"/>
                    <a:pt x="9118" y="11790"/>
                    <a:pt x="9138" y="11790"/>
                  </a:cubicBezTo>
                  <a:cubicBezTo>
                    <a:pt x="9128" y="11780"/>
                    <a:pt x="9118" y="11769"/>
                    <a:pt x="9107" y="11758"/>
                  </a:cubicBezTo>
                  <a:close/>
                </a:path>
              </a:pathLst>
            </a:custGeom>
            <a:solidFill>
              <a:schemeClr val="accent3"/>
            </a:solidFill>
            <a:ln w="28575" cap="flat" cmpd="sng">
              <a:solidFill>
                <a:schemeClr val="accent1"/>
              </a:solidFill>
              <a:prstDash val="solid"/>
              <a:round/>
              <a:headEnd type="none" w="sm" len="sm"/>
              <a:tailEnd type="none" w="sm" len="sm"/>
            </a:ln>
            <a:effectLst>
              <a:outerShdw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76" name="Google Shape;2976;p51"/>
          <p:cNvSpPr/>
          <p:nvPr/>
        </p:nvSpPr>
        <p:spPr>
          <a:xfrm>
            <a:off x="1412623" y="2360312"/>
            <a:ext cx="450644" cy="666970"/>
          </a:xfrm>
          <a:custGeom>
            <a:avLst/>
            <a:gdLst/>
            <a:ahLst/>
            <a:cxnLst/>
            <a:rect l="l" t="t" r="r" b="b"/>
            <a:pathLst>
              <a:path w="24846" h="36773" extrusionOk="0">
                <a:moveTo>
                  <a:pt x="4000" y="1"/>
                </a:moveTo>
                <a:lnTo>
                  <a:pt x="683" y="11220"/>
                </a:lnTo>
                <a:cubicBezTo>
                  <a:pt x="683" y="11220"/>
                  <a:pt x="567" y="11944"/>
                  <a:pt x="964" y="11944"/>
                </a:cubicBezTo>
                <a:cubicBezTo>
                  <a:pt x="988" y="11944"/>
                  <a:pt x="1013" y="11941"/>
                  <a:pt x="1041" y="11936"/>
                </a:cubicBezTo>
                <a:lnTo>
                  <a:pt x="1041" y="11936"/>
                </a:lnTo>
                <a:cubicBezTo>
                  <a:pt x="1041" y="11936"/>
                  <a:pt x="325" y="13074"/>
                  <a:pt x="228" y="13301"/>
                </a:cubicBezTo>
                <a:cubicBezTo>
                  <a:pt x="163" y="13497"/>
                  <a:pt x="293" y="13659"/>
                  <a:pt x="163" y="13822"/>
                </a:cubicBezTo>
                <a:cubicBezTo>
                  <a:pt x="0" y="13984"/>
                  <a:pt x="15122" y="36748"/>
                  <a:pt x="15122" y="36748"/>
                </a:cubicBezTo>
                <a:cubicBezTo>
                  <a:pt x="15122" y="36748"/>
                  <a:pt x="15191" y="36772"/>
                  <a:pt x="15280" y="36772"/>
                </a:cubicBezTo>
                <a:cubicBezTo>
                  <a:pt x="15443" y="36772"/>
                  <a:pt x="15675" y="36691"/>
                  <a:pt x="15675" y="36228"/>
                </a:cubicBezTo>
                <a:cubicBezTo>
                  <a:pt x="15675" y="35545"/>
                  <a:pt x="15610" y="34862"/>
                  <a:pt x="15447" y="34472"/>
                </a:cubicBezTo>
                <a:cubicBezTo>
                  <a:pt x="15317" y="34114"/>
                  <a:pt x="15415" y="33691"/>
                  <a:pt x="15545" y="33399"/>
                </a:cubicBezTo>
                <a:cubicBezTo>
                  <a:pt x="15675" y="33073"/>
                  <a:pt x="15870" y="32846"/>
                  <a:pt x="15870" y="32390"/>
                </a:cubicBezTo>
                <a:cubicBezTo>
                  <a:pt x="15870" y="31975"/>
                  <a:pt x="16247" y="31056"/>
                  <a:pt x="17063" y="31056"/>
                </a:cubicBezTo>
                <a:cubicBezTo>
                  <a:pt x="17077" y="31056"/>
                  <a:pt x="17091" y="31057"/>
                  <a:pt x="17106" y="31057"/>
                </a:cubicBezTo>
                <a:cubicBezTo>
                  <a:pt x="17236" y="31062"/>
                  <a:pt x="17346" y="31063"/>
                  <a:pt x="17438" y="31063"/>
                </a:cubicBezTo>
                <a:cubicBezTo>
                  <a:pt x="17537" y="31063"/>
                  <a:pt x="17616" y="31062"/>
                  <a:pt x="17681" y="31062"/>
                </a:cubicBezTo>
                <a:cubicBezTo>
                  <a:pt x="17968" y="31062"/>
                  <a:pt x="17978" y="31089"/>
                  <a:pt x="18114" y="31382"/>
                </a:cubicBezTo>
                <a:cubicBezTo>
                  <a:pt x="18276" y="31805"/>
                  <a:pt x="18862" y="32163"/>
                  <a:pt x="18862" y="32163"/>
                </a:cubicBezTo>
                <a:lnTo>
                  <a:pt x="19707" y="28195"/>
                </a:lnTo>
                <a:lnTo>
                  <a:pt x="24845" y="5399"/>
                </a:lnTo>
                <a:lnTo>
                  <a:pt x="15089" y="2895"/>
                </a:lnTo>
                <a:lnTo>
                  <a:pt x="4000" y="1"/>
                </a:lnTo>
                <a:close/>
              </a:path>
            </a:pathLst>
          </a:custGeom>
          <a:solidFill>
            <a:schemeClr val="dk2"/>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51"/>
          <p:cNvSpPr/>
          <p:nvPr/>
        </p:nvSpPr>
        <p:spPr>
          <a:xfrm>
            <a:off x="2577522" y="2734852"/>
            <a:ext cx="508449" cy="275472"/>
          </a:xfrm>
          <a:custGeom>
            <a:avLst/>
            <a:gdLst/>
            <a:ahLst/>
            <a:cxnLst/>
            <a:rect l="l" t="t" r="r" b="b"/>
            <a:pathLst>
              <a:path w="28033" h="15188" extrusionOk="0">
                <a:moveTo>
                  <a:pt x="1366" y="1"/>
                </a:moveTo>
                <a:lnTo>
                  <a:pt x="1" y="14049"/>
                </a:lnTo>
                <a:lnTo>
                  <a:pt x="28032" y="15187"/>
                </a:lnTo>
                <a:lnTo>
                  <a:pt x="28032" y="15187"/>
                </a:lnTo>
                <a:lnTo>
                  <a:pt x="27772" y="5497"/>
                </a:lnTo>
                <a:cubicBezTo>
                  <a:pt x="27772" y="5497"/>
                  <a:pt x="26797" y="5041"/>
                  <a:pt x="26797" y="3968"/>
                </a:cubicBezTo>
                <a:cubicBezTo>
                  <a:pt x="26797" y="2895"/>
                  <a:pt x="27350" y="3058"/>
                  <a:pt x="27317" y="2505"/>
                </a:cubicBezTo>
                <a:cubicBezTo>
                  <a:pt x="27285" y="1985"/>
                  <a:pt x="25366" y="1041"/>
                  <a:pt x="25366" y="1041"/>
                </a:cubicBezTo>
                <a:cubicBezTo>
                  <a:pt x="24903" y="1060"/>
                  <a:pt x="24354" y="1069"/>
                  <a:pt x="23737" y="1069"/>
                </a:cubicBezTo>
                <a:cubicBezTo>
                  <a:pt x="16863" y="1069"/>
                  <a:pt x="1516" y="1"/>
                  <a:pt x="1366" y="1"/>
                </a:cubicBezTo>
                <a:close/>
              </a:path>
            </a:pathLst>
          </a:custGeom>
          <a:solidFill>
            <a:schemeClr val="lt2"/>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981"/>
        <p:cNvGrpSpPr/>
        <p:nvPr/>
      </p:nvGrpSpPr>
      <p:grpSpPr>
        <a:xfrm>
          <a:off x="0" y="0"/>
          <a:ext cx="0" cy="0"/>
          <a:chOff x="0" y="0"/>
          <a:chExt cx="0" cy="0"/>
        </a:xfrm>
      </p:grpSpPr>
      <p:grpSp>
        <p:nvGrpSpPr>
          <p:cNvPr id="2982" name="Google Shape;2982;p52"/>
          <p:cNvGrpSpPr/>
          <p:nvPr/>
        </p:nvGrpSpPr>
        <p:grpSpPr>
          <a:xfrm>
            <a:off x="912460" y="1353311"/>
            <a:ext cx="795537" cy="795537"/>
            <a:chOff x="851175" y="1582401"/>
            <a:chExt cx="964872" cy="964872"/>
          </a:xfrm>
        </p:grpSpPr>
        <p:sp>
          <p:nvSpPr>
            <p:cNvPr id="2983" name="Google Shape;2983;p52"/>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52"/>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85" name="Google Shape;2985;p52"/>
          <p:cNvGrpSpPr/>
          <p:nvPr/>
        </p:nvGrpSpPr>
        <p:grpSpPr>
          <a:xfrm>
            <a:off x="912460" y="3720586"/>
            <a:ext cx="795537" cy="795537"/>
            <a:chOff x="851175" y="1582401"/>
            <a:chExt cx="964872" cy="964872"/>
          </a:xfrm>
        </p:grpSpPr>
        <p:sp>
          <p:nvSpPr>
            <p:cNvPr id="2986" name="Google Shape;2986;p52"/>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52"/>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88" name="Google Shape;2988;p52"/>
          <p:cNvGrpSpPr/>
          <p:nvPr/>
        </p:nvGrpSpPr>
        <p:grpSpPr>
          <a:xfrm>
            <a:off x="912460" y="2536949"/>
            <a:ext cx="795537" cy="795537"/>
            <a:chOff x="851175" y="1582401"/>
            <a:chExt cx="964872" cy="964872"/>
          </a:xfrm>
        </p:grpSpPr>
        <p:sp>
          <p:nvSpPr>
            <p:cNvPr id="2989" name="Google Shape;2989;p52"/>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52"/>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91" name="Google Shape;2991;p52"/>
          <p:cNvSpPr txBox="1">
            <a:spLocks noGrp="1"/>
          </p:cNvSpPr>
          <p:nvPr>
            <p:ph type="title"/>
          </p:nvPr>
        </p:nvSpPr>
        <p:spPr>
          <a:xfrm>
            <a:off x="713225" y="539525"/>
            <a:ext cx="7717500" cy="47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CORE MATHEMATICS</a:t>
            </a:r>
            <a:endParaRPr/>
          </a:p>
        </p:txBody>
      </p:sp>
      <p:grpSp>
        <p:nvGrpSpPr>
          <p:cNvPr id="2992" name="Google Shape;2992;p52"/>
          <p:cNvGrpSpPr/>
          <p:nvPr/>
        </p:nvGrpSpPr>
        <p:grpSpPr>
          <a:xfrm>
            <a:off x="4767335" y="1353311"/>
            <a:ext cx="795537" cy="795537"/>
            <a:chOff x="851175" y="1582401"/>
            <a:chExt cx="964872" cy="964872"/>
          </a:xfrm>
        </p:grpSpPr>
        <p:sp>
          <p:nvSpPr>
            <p:cNvPr id="2993" name="Google Shape;2993;p52"/>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52"/>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95" name="Google Shape;2995;p52"/>
          <p:cNvGrpSpPr/>
          <p:nvPr/>
        </p:nvGrpSpPr>
        <p:grpSpPr>
          <a:xfrm>
            <a:off x="4767335" y="3720586"/>
            <a:ext cx="795537" cy="795537"/>
            <a:chOff x="851175" y="1582401"/>
            <a:chExt cx="964872" cy="964872"/>
          </a:xfrm>
        </p:grpSpPr>
        <p:sp>
          <p:nvSpPr>
            <p:cNvPr id="2996" name="Google Shape;2996;p52"/>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52"/>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98" name="Google Shape;2998;p52"/>
          <p:cNvGrpSpPr/>
          <p:nvPr/>
        </p:nvGrpSpPr>
        <p:grpSpPr>
          <a:xfrm>
            <a:off x="4767335" y="2536949"/>
            <a:ext cx="795537" cy="795537"/>
            <a:chOff x="851175" y="1582401"/>
            <a:chExt cx="964872" cy="964872"/>
          </a:xfrm>
        </p:grpSpPr>
        <p:sp>
          <p:nvSpPr>
            <p:cNvPr id="2999" name="Google Shape;2999;p52"/>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52"/>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01" name="Google Shape;3001;p52"/>
          <p:cNvGrpSpPr/>
          <p:nvPr/>
        </p:nvGrpSpPr>
        <p:grpSpPr>
          <a:xfrm>
            <a:off x="4981303" y="2711842"/>
            <a:ext cx="367600" cy="445750"/>
            <a:chOff x="-8587725" y="805250"/>
            <a:chExt cx="367600" cy="445750"/>
          </a:xfrm>
        </p:grpSpPr>
        <p:sp>
          <p:nvSpPr>
            <p:cNvPr id="3002" name="Google Shape;3002;p52"/>
            <p:cNvSpPr/>
            <p:nvPr/>
          </p:nvSpPr>
          <p:spPr>
            <a:xfrm>
              <a:off x="-8587725" y="805250"/>
              <a:ext cx="315500" cy="393650"/>
            </a:xfrm>
            <a:custGeom>
              <a:avLst/>
              <a:gdLst/>
              <a:ahLst/>
              <a:cxnLst/>
              <a:rect l="l" t="t" r="r" b="b"/>
              <a:pathLst>
                <a:path w="12620" h="15746" extrusionOk="0">
                  <a:moveTo>
                    <a:pt x="10507" y="3126"/>
                  </a:moveTo>
                  <a:lnTo>
                    <a:pt x="10507" y="4197"/>
                  </a:lnTo>
                  <a:lnTo>
                    <a:pt x="6079" y="4197"/>
                  </a:lnTo>
                  <a:lnTo>
                    <a:pt x="4111" y="7468"/>
                  </a:lnTo>
                  <a:lnTo>
                    <a:pt x="2808" y="4197"/>
                  </a:lnTo>
                  <a:lnTo>
                    <a:pt x="2114" y="4197"/>
                  </a:lnTo>
                  <a:lnTo>
                    <a:pt x="2114" y="3126"/>
                  </a:lnTo>
                  <a:lnTo>
                    <a:pt x="3532" y="3126"/>
                  </a:lnTo>
                  <a:lnTo>
                    <a:pt x="4313" y="5123"/>
                  </a:lnTo>
                  <a:lnTo>
                    <a:pt x="5500" y="3126"/>
                  </a:lnTo>
                  <a:close/>
                  <a:moveTo>
                    <a:pt x="8452" y="5239"/>
                  </a:moveTo>
                  <a:lnTo>
                    <a:pt x="9176" y="5992"/>
                  </a:lnTo>
                  <a:lnTo>
                    <a:pt x="8626" y="6542"/>
                  </a:lnTo>
                  <a:lnTo>
                    <a:pt x="9176" y="7121"/>
                  </a:lnTo>
                  <a:lnTo>
                    <a:pt x="8452" y="7844"/>
                  </a:lnTo>
                  <a:lnTo>
                    <a:pt x="7873" y="7294"/>
                  </a:lnTo>
                  <a:lnTo>
                    <a:pt x="7323" y="7844"/>
                  </a:lnTo>
                  <a:lnTo>
                    <a:pt x="6600" y="7121"/>
                  </a:lnTo>
                  <a:lnTo>
                    <a:pt x="7150" y="6542"/>
                  </a:lnTo>
                  <a:lnTo>
                    <a:pt x="6600" y="5992"/>
                  </a:lnTo>
                  <a:lnTo>
                    <a:pt x="7323" y="5239"/>
                  </a:lnTo>
                  <a:lnTo>
                    <a:pt x="7873" y="5818"/>
                  </a:lnTo>
                  <a:lnTo>
                    <a:pt x="8452" y="5239"/>
                  </a:lnTo>
                  <a:close/>
                  <a:moveTo>
                    <a:pt x="4747" y="9436"/>
                  </a:moveTo>
                  <a:lnTo>
                    <a:pt x="4747" y="10478"/>
                  </a:lnTo>
                  <a:lnTo>
                    <a:pt x="2114" y="10478"/>
                  </a:lnTo>
                  <a:lnTo>
                    <a:pt x="2114" y="9436"/>
                  </a:lnTo>
                  <a:close/>
                  <a:moveTo>
                    <a:pt x="10507" y="9436"/>
                  </a:moveTo>
                  <a:lnTo>
                    <a:pt x="10507" y="10478"/>
                  </a:lnTo>
                  <a:lnTo>
                    <a:pt x="7873" y="10478"/>
                  </a:lnTo>
                  <a:lnTo>
                    <a:pt x="7873" y="9436"/>
                  </a:lnTo>
                  <a:close/>
                  <a:moveTo>
                    <a:pt x="4747" y="11549"/>
                  </a:moveTo>
                  <a:lnTo>
                    <a:pt x="4747" y="12591"/>
                  </a:lnTo>
                  <a:lnTo>
                    <a:pt x="2114" y="12591"/>
                  </a:lnTo>
                  <a:lnTo>
                    <a:pt x="2114" y="11549"/>
                  </a:lnTo>
                  <a:close/>
                  <a:moveTo>
                    <a:pt x="10507" y="11549"/>
                  </a:moveTo>
                  <a:lnTo>
                    <a:pt x="10507" y="12591"/>
                  </a:lnTo>
                  <a:lnTo>
                    <a:pt x="7873" y="12591"/>
                  </a:lnTo>
                  <a:lnTo>
                    <a:pt x="7873" y="11549"/>
                  </a:lnTo>
                  <a:close/>
                  <a:moveTo>
                    <a:pt x="1" y="1"/>
                  </a:moveTo>
                  <a:lnTo>
                    <a:pt x="1" y="15745"/>
                  </a:lnTo>
                  <a:lnTo>
                    <a:pt x="12620" y="15745"/>
                  </a:lnTo>
                  <a:lnTo>
                    <a:pt x="1262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52"/>
            <p:cNvSpPr/>
            <p:nvPr/>
          </p:nvSpPr>
          <p:spPr>
            <a:xfrm>
              <a:off x="-8534900" y="857350"/>
              <a:ext cx="314775" cy="393650"/>
            </a:xfrm>
            <a:custGeom>
              <a:avLst/>
              <a:gdLst/>
              <a:ahLst/>
              <a:cxnLst/>
              <a:rect l="l" t="t" r="r" b="b"/>
              <a:pathLst>
                <a:path w="12591" h="15746" extrusionOk="0">
                  <a:moveTo>
                    <a:pt x="11549" y="1"/>
                  </a:moveTo>
                  <a:lnTo>
                    <a:pt x="11549" y="14703"/>
                  </a:lnTo>
                  <a:lnTo>
                    <a:pt x="1" y="14703"/>
                  </a:lnTo>
                  <a:lnTo>
                    <a:pt x="1" y="15745"/>
                  </a:lnTo>
                  <a:lnTo>
                    <a:pt x="12591" y="15745"/>
                  </a:lnTo>
                  <a:lnTo>
                    <a:pt x="1259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04" name="Google Shape;3004;p52"/>
          <p:cNvGrpSpPr/>
          <p:nvPr/>
        </p:nvGrpSpPr>
        <p:grpSpPr>
          <a:xfrm>
            <a:off x="4941866" y="3895417"/>
            <a:ext cx="446475" cy="445875"/>
            <a:chOff x="-8121750" y="1486725"/>
            <a:chExt cx="446475" cy="445875"/>
          </a:xfrm>
        </p:grpSpPr>
        <p:sp>
          <p:nvSpPr>
            <p:cNvPr id="3005" name="Google Shape;3005;p52"/>
            <p:cNvSpPr/>
            <p:nvPr/>
          </p:nvSpPr>
          <p:spPr>
            <a:xfrm>
              <a:off x="-7950975" y="1657275"/>
              <a:ext cx="240250" cy="39425"/>
            </a:xfrm>
            <a:custGeom>
              <a:avLst/>
              <a:gdLst/>
              <a:ahLst/>
              <a:cxnLst/>
              <a:rect l="l" t="t" r="r" b="b"/>
              <a:pathLst>
                <a:path w="9610" h="1577" extrusionOk="0">
                  <a:moveTo>
                    <a:pt x="2077" y="1"/>
                  </a:moveTo>
                  <a:cubicBezTo>
                    <a:pt x="1377" y="1"/>
                    <a:pt x="696" y="26"/>
                    <a:pt x="58" y="72"/>
                  </a:cubicBezTo>
                  <a:cubicBezTo>
                    <a:pt x="29" y="564"/>
                    <a:pt x="0" y="1056"/>
                    <a:pt x="0" y="1577"/>
                  </a:cubicBezTo>
                  <a:lnTo>
                    <a:pt x="9609" y="1577"/>
                  </a:lnTo>
                  <a:cubicBezTo>
                    <a:pt x="9291" y="1316"/>
                    <a:pt x="8712" y="998"/>
                    <a:pt x="7873" y="738"/>
                  </a:cubicBezTo>
                  <a:cubicBezTo>
                    <a:pt x="6164" y="204"/>
                    <a:pt x="4046" y="1"/>
                    <a:pt x="20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52"/>
            <p:cNvSpPr/>
            <p:nvPr/>
          </p:nvSpPr>
          <p:spPr>
            <a:xfrm>
              <a:off x="-7821475" y="1722725"/>
              <a:ext cx="110750" cy="34775"/>
            </a:xfrm>
            <a:custGeom>
              <a:avLst/>
              <a:gdLst/>
              <a:ahLst/>
              <a:cxnLst/>
              <a:rect l="l" t="t" r="r" b="b"/>
              <a:pathLst>
                <a:path w="4430" h="1391" extrusionOk="0">
                  <a:moveTo>
                    <a:pt x="59" y="1"/>
                  </a:moveTo>
                  <a:cubicBezTo>
                    <a:pt x="59" y="493"/>
                    <a:pt x="30" y="956"/>
                    <a:pt x="1" y="1390"/>
                  </a:cubicBezTo>
                  <a:cubicBezTo>
                    <a:pt x="1014" y="1274"/>
                    <a:pt x="1911" y="1072"/>
                    <a:pt x="2693" y="840"/>
                  </a:cubicBezTo>
                  <a:cubicBezTo>
                    <a:pt x="3532" y="580"/>
                    <a:pt x="4111" y="261"/>
                    <a:pt x="44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52"/>
            <p:cNvSpPr/>
            <p:nvPr/>
          </p:nvSpPr>
          <p:spPr>
            <a:xfrm>
              <a:off x="-8121750" y="1490475"/>
              <a:ext cx="180925" cy="219250"/>
            </a:xfrm>
            <a:custGeom>
              <a:avLst/>
              <a:gdLst/>
              <a:ahLst/>
              <a:cxnLst/>
              <a:rect l="l" t="t" r="r" b="b"/>
              <a:pathLst>
                <a:path w="7237" h="8770" extrusionOk="0">
                  <a:moveTo>
                    <a:pt x="7236" y="0"/>
                  </a:moveTo>
                  <a:lnTo>
                    <a:pt x="7236" y="0"/>
                  </a:lnTo>
                  <a:cubicBezTo>
                    <a:pt x="3127" y="782"/>
                    <a:pt x="1" y="4400"/>
                    <a:pt x="1" y="8770"/>
                  </a:cubicBezTo>
                  <a:cubicBezTo>
                    <a:pt x="1" y="7178"/>
                    <a:pt x="2664" y="6165"/>
                    <a:pt x="5905" y="5789"/>
                  </a:cubicBezTo>
                  <a:cubicBezTo>
                    <a:pt x="6050" y="4023"/>
                    <a:pt x="6426" y="1563"/>
                    <a:pt x="72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52"/>
            <p:cNvSpPr/>
            <p:nvPr/>
          </p:nvSpPr>
          <p:spPr>
            <a:xfrm>
              <a:off x="-8121750" y="1709700"/>
              <a:ext cx="180925" cy="219275"/>
            </a:xfrm>
            <a:custGeom>
              <a:avLst/>
              <a:gdLst/>
              <a:ahLst/>
              <a:cxnLst/>
              <a:rect l="l" t="t" r="r" b="b"/>
              <a:pathLst>
                <a:path w="7237" h="8771" extrusionOk="0">
                  <a:moveTo>
                    <a:pt x="1" y="1"/>
                  </a:moveTo>
                  <a:cubicBezTo>
                    <a:pt x="1" y="4371"/>
                    <a:pt x="3127" y="7989"/>
                    <a:pt x="7236" y="8770"/>
                  </a:cubicBezTo>
                  <a:cubicBezTo>
                    <a:pt x="6426" y="7236"/>
                    <a:pt x="6050" y="4747"/>
                    <a:pt x="5905" y="2982"/>
                  </a:cubicBezTo>
                  <a:cubicBezTo>
                    <a:pt x="2664" y="2606"/>
                    <a:pt x="1" y="1593"/>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52"/>
            <p:cNvSpPr/>
            <p:nvPr/>
          </p:nvSpPr>
          <p:spPr>
            <a:xfrm>
              <a:off x="-7948075" y="1786400"/>
              <a:ext cx="98425" cy="146200"/>
            </a:xfrm>
            <a:custGeom>
              <a:avLst/>
              <a:gdLst/>
              <a:ahLst/>
              <a:cxnLst/>
              <a:rect l="l" t="t" r="r" b="b"/>
              <a:pathLst>
                <a:path w="3937" h="5848" extrusionOk="0">
                  <a:moveTo>
                    <a:pt x="0" y="1"/>
                  </a:moveTo>
                  <a:lnTo>
                    <a:pt x="0" y="1"/>
                  </a:lnTo>
                  <a:cubicBezTo>
                    <a:pt x="145" y="1332"/>
                    <a:pt x="347" y="2577"/>
                    <a:pt x="637" y="3590"/>
                  </a:cubicBezTo>
                  <a:cubicBezTo>
                    <a:pt x="984" y="4921"/>
                    <a:pt x="1389" y="5587"/>
                    <a:pt x="1679" y="5847"/>
                  </a:cubicBezTo>
                  <a:lnTo>
                    <a:pt x="2258" y="5847"/>
                  </a:lnTo>
                  <a:cubicBezTo>
                    <a:pt x="2547" y="5587"/>
                    <a:pt x="2952" y="4921"/>
                    <a:pt x="3328" y="3590"/>
                  </a:cubicBezTo>
                  <a:cubicBezTo>
                    <a:pt x="3589" y="2577"/>
                    <a:pt x="3792" y="1332"/>
                    <a:pt x="3936" y="1"/>
                  </a:cubicBezTo>
                  <a:lnTo>
                    <a:pt x="3936" y="1"/>
                  </a:lnTo>
                  <a:cubicBezTo>
                    <a:pt x="3285" y="59"/>
                    <a:pt x="2627" y="88"/>
                    <a:pt x="1968" y="88"/>
                  </a:cubicBezTo>
                  <a:cubicBezTo>
                    <a:pt x="1310" y="88"/>
                    <a:pt x="651" y="59"/>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52"/>
            <p:cNvSpPr/>
            <p:nvPr/>
          </p:nvSpPr>
          <p:spPr>
            <a:xfrm>
              <a:off x="-7856925" y="1709725"/>
              <a:ext cx="181650" cy="219250"/>
            </a:xfrm>
            <a:custGeom>
              <a:avLst/>
              <a:gdLst/>
              <a:ahLst/>
              <a:cxnLst/>
              <a:rect l="l" t="t" r="r" b="b"/>
              <a:pathLst>
                <a:path w="7266" h="8770" extrusionOk="0">
                  <a:moveTo>
                    <a:pt x="7265" y="0"/>
                  </a:moveTo>
                  <a:lnTo>
                    <a:pt x="7265" y="0"/>
                  </a:lnTo>
                  <a:cubicBezTo>
                    <a:pt x="7265" y="1592"/>
                    <a:pt x="4603" y="2605"/>
                    <a:pt x="1361" y="2981"/>
                  </a:cubicBezTo>
                  <a:cubicBezTo>
                    <a:pt x="1187" y="4746"/>
                    <a:pt x="811" y="7235"/>
                    <a:pt x="1" y="8769"/>
                  </a:cubicBezTo>
                  <a:cubicBezTo>
                    <a:pt x="4140" y="7988"/>
                    <a:pt x="7265" y="4370"/>
                    <a:pt x="72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52"/>
            <p:cNvSpPr/>
            <p:nvPr/>
          </p:nvSpPr>
          <p:spPr>
            <a:xfrm>
              <a:off x="-7948075" y="1486725"/>
              <a:ext cx="272800" cy="223000"/>
            </a:xfrm>
            <a:custGeom>
              <a:avLst/>
              <a:gdLst/>
              <a:ahLst/>
              <a:cxnLst/>
              <a:rect l="l" t="t" r="r" b="b"/>
              <a:pathLst>
                <a:path w="10912" h="8920" extrusionOk="0">
                  <a:moveTo>
                    <a:pt x="1992" y="0"/>
                  </a:moveTo>
                  <a:cubicBezTo>
                    <a:pt x="1888" y="0"/>
                    <a:pt x="1783" y="2"/>
                    <a:pt x="1679" y="6"/>
                  </a:cubicBezTo>
                  <a:cubicBezTo>
                    <a:pt x="1389" y="266"/>
                    <a:pt x="984" y="932"/>
                    <a:pt x="637" y="2263"/>
                  </a:cubicBezTo>
                  <a:cubicBezTo>
                    <a:pt x="347" y="3305"/>
                    <a:pt x="145" y="4521"/>
                    <a:pt x="0" y="5852"/>
                  </a:cubicBezTo>
                  <a:cubicBezTo>
                    <a:pt x="666" y="5794"/>
                    <a:pt x="1302" y="5765"/>
                    <a:pt x="1968" y="5765"/>
                  </a:cubicBezTo>
                  <a:cubicBezTo>
                    <a:pt x="6396" y="5765"/>
                    <a:pt x="10911" y="6865"/>
                    <a:pt x="10911" y="8920"/>
                  </a:cubicBezTo>
                  <a:cubicBezTo>
                    <a:pt x="10911" y="4016"/>
                    <a:pt x="6941" y="0"/>
                    <a:pt x="19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52"/>
            <p:cNvSpPr/>
            <p:nvPr/>
          </p:nvSpPr>
          <p:spPr>
            <a:xfrm>
              <a:off x="-8087000" y="1722725"/>
              <a:ext cx="110725" cy="34775"/>
            </a:xfrm>
            <a:custGeom>
              <a:avLst/>
              <a:gdLst/>
              <a:ahLst/>
              <a:cxnLst/>
              <a:rect l="l" t="t" r="r" b="b"/>
              <a:pathLst>
                <a:path w="4429" h="1391" extrusionOk="0">
                  <a:moveTo>
                    <a:pt x="0" y="1"/>
                  </a:moveTo>
                  <a:cubicBezTo>
                    <a:pt x="347" y="290"/>
                    <a:pt x="897" y="580"/>
                    <a:pt x="1737" y="840"/>
                  </a:cubicBezTo>
                  <a:cubicBezTo>
                    <a:pt x="2518" y="1072"/>
                    <a:pt x="3444" y="1274"/>
                    <a:pt x="4428" y="1390"/>
                  </a:cubicBezTo>
                  <a:cubicBezTo>
                    <a:pt x="4399" y="927"/>
                    <a:pt x="4399" y="464"/>
                    <a:pt x="439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52"/>
            <p:cNvSpPr/>
            <p:nvPr/>
          </p:nvSpPr>
          <p:spPr>
            <a:xfrm>
              <a:off x="-8087000" y="1661950"/>
              <a:ext cx="110725" cy="34750"/>
            </a:xfrm>
            <a:custGeom>
              <a:avLst/>
              <a:gdLst/>
              <a:ahLst/>
              <a:cxnLst/>
              <a:rect l="l" t="t" r="r" b="b"/>
              <a:pathLst>
                <a:path w="4429" h="1390" extrusionOk="0">
                  <a:moveTo>
                    <a:pt x="4428" y="1"/>
                  </a:moveTo>
                  <a:cubicBezTo>
                    <a:pt x="3444" y="116"/>
                    <a:pt x="2518" y="319"/>
                    <a:pt x="1737" y="551"/>
                  </a:cubicBezTo>
                  <a:cubicBezTo>
                    <a:pt x="897" y="811"/>
                    <a:pt x="347" y="1129"/>
                    <a:pt x="0" y="1390"/>
                  </a:cubicBezTo>
                  <a:lnTo>
                    <a:pt x="4370" y="1390"/>
                  </a:lnTo>
                  <a:cubicBezTo>
                    <a:pt x="4399" y="927"/>
                    <a:pt x="4399" y="464"/>
                    <a:pt x="44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52"/>
            <p:cNvSpPr/>
            <p:nvPr/>
          </p:nvSpPr>
          <p:spPr>
            <a:xfrm>
              <a:off x="-7950975" y="1722725"/>
              <a:ext cx="104925" cy="39575"/>
            </a:xfrm>
            <a:custGeom>
              <a:avLst/>
              <a:gdLst/>
              <a:ahLst/>
              <a:cxnLst/>
              <a:rect l="l" t="t" r="r" b="b"/>
              <a:pathLst>
                <a:path w="4197" h="1583" extrusionOk="0">
                  <a:moveTo>
                    <a:pt x="0" y="1"/>
                  </a:moveTo>
                  <a:cubicBezTo>
                    <a:pt x="0" y="522"/>
                    <a:pt x="29" y="1014"/>
                    <a:pt x="58" y="1506"/>
                  </a:cubicBezTo>
                  <a:cubicBezTo>
                    <a:pt x="740" y="1552"/>
                    <a:pt x="1463" y="1582"/>
                    <a:pt x="2200" y="1582"/>
                  </a:cubicBezTo>
                  <a:cubicBezTo>
                    <a:pt x="2841" y="1582"/>
                    <a:pt x="3493" y="1560"/>
                    <a:pt x="4139" y="1506"/>
                  </a:cubicBezTo>
                  <a:cubicBezTo>
                    <a:pt x="4168" y="1014"/>
                    <a:pt x="4168" y="522"/>
                    <a:pt x="419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15" name="Google Shape;3015;p52"/>
          <p:cNvSpPr/>
          <p:nvPr/>
        </p:nvSpPr>
        <p:spPr>
          <a:xfrm>
            <a:off x="1087003" y="3895130"/>
            <a:ext cx="446450" cy="446450"/>
          </a:xfrm>
          <a:custGeom>
            <a:avLst/>
            <a:gdLst/>
            <a:ahLst/>
            <a:cxnLst/>
            <a:rect l="l" t="t" r="r" b="b"/>
            <a:pathLst>
              <a:path w="17858" h="17858" extrusionOk="0">
                <a:moveTo>
                  <a:pt x="10043" y="7062"/>
                </a:moveTo>
                <a:lnTo>
                  <a:pt x="10796" y="7815"/>
                </a:lnTo>
                <a:lnTo>
                  <a:pt x="9667" y="8915"/>
                </a:lnTo>
                <a:lnTo>
                  <a:pt x="10796" y="10043"/>
                </a:lnTo>
                <a:lnTo>
                  <a:pt x="10043" y="10767"/>
                </a:lnTo>
                <a:lnTo>
                  <a:pt x="8943" y="9667"/>
                </a:lnTo>
                <a:lnTo>
                  <a:pt x="7815" y="10767"/>
                </a:lnTo>
                <a:lnTo>
                  <a:pt x="7062" y="10043"/>
                </a:lnTo>
                <a:lnTo>
                  <a:pt x="8191" y="8915"/>
                </a:lnTo>
                <a:lnTo>
                  <a:pt x="7062" y="7815"/>
                </a:lnTo>
                <a:lnTo>
                  <a:pt x="7815" y="7062"/>
                </a:lnTo>
                <a:lnTo>
                  <a:pt x="8943" y="8191"/>
                </a:lnTo>
                <a:lnTo>
                  <a:pt x="10043" y="7062"/>
                </a:lnTo>
                <a:close/>
                <a:moveTo>
                  <a:pt x="7351" y="3676"/>
                </a:moveTo>
                <a:lnTo>
                  <a:pt x="7351" y="4718"/>
                </a:lnTo>
                <a:lnTo>
                  <a:pt x="5789" y="4718"/>
                </a:lnTo>
                <a:lnTo>
                  <a:pt x="5789" y="13111"/>
                </a:lnTo>
                <a:lnTo>
                  <a:pt x="7351" y="13111"/>
                </a:lnTo>
                <a:lnTo>
                  <a:pt x="7351" y="14182"/>
                </a:lnTo>
                <a:lnTo>
                  <a:pt x="4718" y="14182"/>
                </a:lnTo>
                <a:lnTo>
                  <a:pt x="4718" y="3676"/>
                </a:lnTo>
                <a:close/>
                <a:moveTo>
                  <a:pt x="13140" y="3676"/>
                </a:moveTo>
                <a:lnTo>
                  <a:pt x="13140" y="14182"/>
                </a:lnTo>
                <a:lnTo>
                  <a:pt x="10506" y="14182"/>
                </a:lnTo>
                <a:lnTo>
                  <a:pt x="10506" y="13111"/>
                </a:lnTo>
                <a:lnTo>
                  <a:pt x="12069" y="13111"/>
                </a:lnTo>
                <a:lnTo>
                  <a:pt x="12069" y="4718"/>
                </a:lnTo>
                <a:lnTo>
                  <a:pt x="10506" y="4718"/>
                </a:lnTo>
                <a:lnTo>
                  <a:pt x="10506" y="3676"/>
                </a:lnTo>
                <a:close/>
                <a:moveTo>
                  <a:pt x="8943" y="0"/>
                </a:moveTo>
                <a:cubicBezTo>
                  <a:pt x="3994" y="0"/>
                  <a:pt x="0" y="3994"/>
                  <a:pt x="0" y="8915"/>
                </a:cubicBezTo>
                <a:cubicBezTo>
                  <a:pt x="0" y="13864"/>
                  <a:pt x="3994" y="17858"/>
                  <a:pt x="8943" y="17858"/>
                </a:cubicBezTo>
                <a:cubicBezTo>
                  <a:pt x="13864" y="17858"/>
                  <a:pt x="17858" y="13864"/>
                  <a:pt x="17858" y="8915"/>
                </a:cubicBezTo>
                <a:cubicBezTo>
                  <a:pt x="17858" y="3994"/>
                  <a:pt x="13864" y="0"/>
                  <a:pt x="894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16" name="Google Shape;3016;p52"/>
          <p:cNvGrpSpPr/>
          <p:nvPr/>
        </p:nvGrpSpPr>
        <p:grpSpPr>
          <a:xfrm>
            <a:off x="4940791" y="1527855"/>
            <a:ext cx="448625" cy="446450"/>
            <a:chOff x="-5406925" y="1491925"/>
            <a:chExt cx="448625" cy="446450"/>
          </a:xfrm>
        </p:grpSpPr>
        <p:sp>
          <p:nvSpPr>
            <p:cNvPr id="3017" name="Google Shape;3017;p52"/>
            <p:cNvSpPr/>
            <p:nvPr/>
          </p:nvSpPr>
          <p:spPr>
            <a:xfrm>
              <a:off x="-5184075" y="1491925"/>
              <a:ext cx="81800" cy="93350"/>
            </a:xfrm>
            <a:custGeom>
              <a:avLst/>
              <a:gdLst/>
              <a:ahLst/>
              <a:cxnLst/>
              <a:rect l="l" t="t" r="r" b="b"/>
              <a:pathLst>
                <a:path w="3272" h="3734" extrusionOk="0">
                  <a:moveTo>
                    <a:pt x="1" y="0"/>
                  </a:moveTo>
                  <a:lnTo>
                    <a:pt x="1" y="3734"/>
                  </a:lnTo>
                  <a:lnTo>
                    <a:pt x="3271" y="463"/>
                  </a:lnTo>
                  <a:cubicBezTo>
                    <a:pt x="2038" y="38"/>
                    <a:pt x="1024" y="3"/>
                    <a:pt x="446" y="3"/>
                  </a:cubicBezTo>
                  <a:cubicBezTo>
                    <a:pt x="333" y="3"/>
                    <a:pt x="236" y="5"/>
                    <a:pt x="158" y="5"/>
                  </a:cubicBezTo>
                  <a:cubicBezTo>
                    <a:pt x="92" y="5"/>
                    <a:pt x="39" y="4"/>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52"/>
            <p:cNvSpPr/>
            <p:nvPr/>
          </p:nvSpPr>
          <p:spPr>
            <a:xfrm>
              <a:off x="-5054550" y="1633000"/>
              <a:ext cx="96250" cy="81800"/>
            </a:xfrm>
            <a:custGeom>
              <a:avLst/>
              <a:gdLst/>
              <a:ahLst/>
              <a:cxnLst/>
              <a:rect l="l" t="t" r="r" b="b"/>
              <a:pathLst>
                <a:path w="3850" h="3272" extrusionOk="0">
                  <a:moveTo>
                    <a:pt x="3271" y="1"/>
                  </a:moveTo>
                  <a:lnTo>
                    <a:pt x="0" y="3271"/>
                  </a:lnTo>
                  <a:lnTo>
                    <a:pt x="3734" y="3271"/>
                  </a:lnTo>
                  <a:cubicBezTo>
                    <a:pt x="3734" y="2982"/>
                    <a:pt x="3850" y="1680"/>
                    <a:pt x="32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52"/>
            <p:cNvSpPr/>
            <p:nvPr/>
          </p:nvSpPr>
          <p:spPr>
            <a:xfrm>
              <a:off x="-5184075" y="1544725"/>
              <a:ext cx="170800" cy="170075"/>
            </a:xfrm>
            <a:custGeom>
              <a:avLst/>
              <a:gdLst/>
              <a:ahLst/>
              <a:cxnLst/>
              <a:rect l="l" t="t" r="r" b="b"/>
              <a:pathLst>
                <a:path w="6832" h="6803" extrusionOk="0">
                  <a:moveTo>
                    <a:pt x="6079" y="1"/>
                  </a:moveTo>
                  <a:lnTo>
                    <a:pt x="1" y="6079"/>
                  </a:lnTo>
                  <a:lnTo>
                    <a:pt x="1" y="6802"/>
                  </a:lnTo>
                  <a:lnTo>
                    <a:pt x="753" y="6802"/>
                  </a:lnTo>
                  <a:lnTo>
                    <a:pt x="6831" y="725"/>
                  </a:lnTo>
                  <a:cubicBezTo>
                    <a:pt x="6600" y="464"/>
                    <a:pt x="6339" y="232"/>
                    <a:pt x="60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52"/>
            <p:cNvSpPr/>
            <p:nvPr/>
          </p:nvSpPr>
          <p:spPr>
            <a:xfrm>
              <a:off x="-5128350" y="1583800"/>
              <a:ext cx="144725" cy="131000"/>
            </a:xfrm>
            <a:custGeom>
              <a:avLst/>
              <a:gdLst/>
              <a:ahLst/>
              <a:cxnLst/>
              <a:rect l="l" t="t" r="r" b="b"/>
              <a:pathLst>
                <a:path w="5789" h="5240" extrusionOk="0">
                  <a:moveTo>
                    <a:pt x="5239" y="1"/>
                  </a:moveTo>
                  <a:lnTo>
                    <a:pt x="0" y="5239"/>
                  </a:lnTo>
                  <a:lnTo>
                    <a:pt x="1476" y="5239"/>
                  </a:lnTo>
                  <a:lnTo>
                    <a:pt x="5789" y="927"/>
                  </a:lnTo>
                  <a:cubicBezTo>
                    <a:pt x="5644" y="609"/>
                    <a:pt x="5441" y="290"/>
                    <a:pt x="52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52"/>
            <p:cNvSpPr/>
            <p:nvPr/>
          </p:nvSpPr>
          <p:spPr>
            <a:xfrm>
              <a:off x="-5184075" y="1514350"/>
              <a:ext cx="131000" cy="144725"/>
            </a:xfrm>
            <a:custGeom>
              <a:avLst/>
              <a:gdLst/>
              <a:ahLst/>
              <a:cxnLst/>
              <a:rect l="l" t="t" r="r" b="b"/>
              <a:pathLst>
                <a:path w="5240" h="5789" extrusionOk="0">
                  <a:moveTo>
                    <a:pt x="4313" y="0"/>
                  </a:moveTo>
                  <a:lnTo>
                    <a:pt x="1" y="4313"/>
                  </a:lnTo>
                  <a:lnTo>
                    <a:pt x="1" y="5789"/>
                  </a:lnTo>
                  <a:lnTo>
                    <a:pt x="5239" y="550"/>
                  </a:lnTo>
                  <a:cubicBezTo>
                    <a:pt x="4950" y="348"/>
                    <a:pt x="4631" y="174"/>
                    <a:pt x="43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52"/>
            <p:cNvSpPr/>
            <p:nvPr/>
          </p:nvSpPr>
          <p:spPr>
            <a:xfrm>
              <a:off x="-5406925" y="1517975"/>
              <a:ext cx="196825" cy="348775"/>
            </a:xfrm>
            <a:custGeom>
              <a:avLst/>
              <a:gdLst/>
              <a:ahLst/>
              <a:cxnLst/>
              <a:rect l="l" t="t" r="r" b="b"/>
              <a:pathLst>
                <a:path w="7873" h="13951" extrusionOk="0">
                  <a:moveTo>
                    <a:pt x="7873" y="0"/>
                  </a:moveTo>
                  <a:lnTo>
                    <a:pt x="7265" y="87"/>
                  </a:lnTo>
                  <a:cubicBezTo>
                    <a:pt x="3155" y="637"/>
                    <a:pt x="0" y="4168"/>
                    <a:pt x="0" y="8393"/>
                  </a:cubicBezTo>
                  <a:cubicBezTo>
                    <a:pt x="0" y="10535"/>
                    <a:pt x="782" y="12474"/>
                    <a:pt x="2084" y="13950"/>
                  </a:cubicBezTo>
                  <a:lnTo>
                    <a:pt x="7873" y="8191"/>
                  </a:lnTo>
                  <a:lnTo>
                    <a:pt x="787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52"/>
            <p:cNvSpPr/>
            <p:nvPr/>
          </p:nvSpPr>
          <p:spPr>
            <a:xfrm>
              <a:off x="-5336025" y="1741550"/>
              <a:ext cx="348800" cy="196825"/>
            </a:xfrm>
            <a:custGeom>
              <a:avLst/>
              <a:gdLst/>
              <a:ahLst/>
              <a:cxnLst/>
              <a:rect l="l" t="t" r="r" b="b"/>
              <a:pathLst>
                <a:path w="13952" h="7873" extrusionOk="0">
                  <a:moveTo>
                    <a:pt x="5760" y="0"/>
                  </a:moveTo>
                  <a:lnTo>
                    <a:pt x="1" y="5760"/>
                  </a:lnTo>
                  <a:cubicBezTo>
                    <a:pt x="1477" y="7062"/>
                    <a:pt x="3416" y="7873"/>
                    <a:pt x="5558" y="7873"/>
                  </a:cubicBezTo>
                  <a:cubicBezTo>
                    <a:pt x="9812" y="7873"/>
                    <a:pt x="13343" y="4689"/>
                    <a:pt x="13864" y="579"/>
                  </a:cubicBezTo>
                  <a:lnTo>
                    <a:pt x="1395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24" name="Google Shape;3024;p52"/>
          <p:cNvGrpSpPr/>
          <p:nvPr/>
        </p:nvGrpSpPr>
        <p:grpSpPr>
          <a:xfrm>
            <a:off x="1086991" y="2711480"/>
            <a:ext cx="446475" cy="446475"/>
            <a:chOff x="-4795525" y="2151800"/>
            <a:chExt cx="446475" cy="446475"/>
          </a:xfrm>
        </p:grpSpPr>
        <p:sp>
          <p:nvSpPr>
            <p:cNvPr id="3025" name="Google Shape;3025;p52"/>
            <p:cNvSpPr/>
            <p:nvPr/>
          </p:nvSpPr>
          <p:spPr>
            <a:xfrm>
              <a:off x="-4532875" y="2362375"/>
              <a:ext cx="183825" cy="235900"/>
            </a:xfrm>
            <a:custGeom>
              <a:avLst/>
              <a:gdLst/>
              <a:ahLst/>
              <a:cxnLst/>
              <a:rect l="l" t="t" r="r" b="b"/>
              <a:pathLst>
                <a:path w="7353" h="9436" extrusionOk="0">
                  <a:moveTo>
                    <a:pt x="5240" y="2084"/>
                  </a:moveTo>
                  <a:lnTo>
                    <a:pt x="5240" y="3126"/>
                  </a:lnTo>
                  <a:lnTo>
                    <a:pt x="2085" y="3126"/>
                  </a:lnTo>
                  <a:lnTo>
                    <a:pt x="2085" y="2084"/>
                  </a:lnTo>
                  <a:close/>
                  <a:moveTo>
                    <a:pt x="3156" y="4197"/>
                  </a:moveTo>
                  <a:lnTo>
                    <a:pt x="3156" y="5239"/>
                  </a:lnTo>
                  <a:lnTo>
                    <a:pt x="2114" y="5239"/>
                  </a:lnTo>
                  <a:lnTo>
                    <a:pt x="2114" y="4197"/>
                  </a:lnTo>
                  <a:close/>
                  <a:moveTo>
                    <a:pt x="5240" y="4197"/>
                  </a:moveTo>
                  <a:lnTo>
                    <a:pt x="5240" y="5239"/>
                  </a:lnTo>
                  <a:lnTo>
                    <a:pt x="4198" y="5239"/>
                  </a:lnTo>
                  <a:lnTo>
                    <a:pt x="4198" y="4197"/>
                  </a:lnTo>
                  <a:close/>
                  <a:moveTo>
                    <a:pt x="3156" y="6281"/>
                  </a:moveTo>
                  <a:lnTo>
                    <a:pt x="3156" y="7351"/>
                  </a:lnTo>
                  <a:lnTo>
                    <a:pt x="2114" y="7351"/>
                  </a:lnTo>
                  <a:lnTo>
                    <a:pt x="2114" y="6281"/>
                  </a:lnTo>
                  <a:close/>
                  <a:moveTo>
                    <a:pt x="5240" y="6281"/>
                  </a:moveTo>
                  <a:lnTo>
                    <a:pt x="5240" y="7351"/>
                  </a:lnTo>
                  <a:lnTo>
                    <a:pt x="4198" y="7351"/>
                  </a:lnTo>
                  <a:lnTo>
                    <a:pt x="4198" y="6281"/>
                  </a:lnTo>
                  <a:close/>
                  <a:moveTo>
                    <a:pt x="1" y="0"/>
                  </a:moveTo>
                  <a:lnTo>
                    <a:pt x="1" y="9435"/>
                  </a:lnTo>
                  <a:lnTo>
                    <a:pt x="7352" y="9435"/>
                  </a:lnTo>
                  <a:lnTo>
                    <a:pt x="735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52"/>
            <p:cNvSpPr/>
            <p:nvPr/>
          </p:nvSpPr>
          <p:spPr>
            <a:xfrm>
              <a:off x="-4795525" y="2151800"/>
              <a:ext cx="315500" cy="394375"/>
            </a:xfrm>
            <a:custGeom>
              <a:avLst/>
              <a:gdLst/>
              <a:ahLst/>
              <a:cxnLst/>
              <a:rect l="l" t="t" r="r" b="b"/>
              <a:pathLst>
                <a:path w="12620" h="15775" extrusionOk="0">
                  <a:moveTo>
                    <a:pt x="10507" y="2114"/>
                  </a:moveTo>
                  <a:lnTo>
                    <a:pt x="10507" y="3155"/>
                  </a:lnTo>
                  <a:lnTo>
                    <a:pt x="2114" y="3155"/>
                  </a:lnTo>
                  <a:lnTo>
                    <a:pt x="2114" y="2114"/>
                  </a:lnTo>
                  <a:close/>
                  <a:moveTo>
                    <a:pt x="10507" y="4197"/>
                  </a:moveTo>
                  <a:lnTo>
                    <a:pt x="10507" y="5268"/>
                  </a:lnTo>
                  <a:lnTo>
                    <a:pt x="2114" y="5268"/>
                  </a:lnTo>
                  <a:lnTo>
                    <a:pt x="2114" y="4197"/>
                  </a:lnTo>
                  <a:close/>
                  <a:moveTo>
                    <a:pt x="6831" y="6310"/>
                  </a:moveTo>
                  <a:lnTo>
                    <a:pt x="6831" y="7352"/>
                  </a:lnTo>
                  <a:lnTo>
                    <a:pt x="2114" y="7352"/>
                  </a:lnTo>
                  <a:lnTo>
                    <a:pt x="2114" y="6310"/>
                  </a:lnTo>
                  <a:close/>
                  <a:moveTo>
                    <a:pt x="8394" y="8423"/>
                  </a:moveTo>
                  <a:lnTo>
                    <a:pt x="8394" y="9465"/>
                  </a:lnTo>
                  <a:lnTo>
                    <a:pt x="2114" y="9465"/>
                  </a:lnTo>
                  <a:lnTo>
                    <a:pt x="2114" y="8423"/>
                  </a:lnTo>
                  <a:close/>
                  <a:moveTo>
                    <a:pt x="8423" y="10507"/>
                  </a:moveTo>
                  <a:lnTo>
                    <a:pt x="8423" y="11549"/>
                  </a:lnTo>
                  <a:lnTo>
                    <a:pt x="6310" y="11549"/>
                  </a:lnTo>
                  <a:lnTo>
                    <a:pt x="6310" y="10507"/>
                  </a:lnTo>
                  <a:close/>
                  <a:moveTo>
                    <a:pt x="4197" y="10507"/>
                  </a:moveTo>
                  <a:lnTo>
                    <a:pt x="4197" y="11549"/>
                  </a:lnTo>
                  <a:lnTo>
                    <a:pt x="5268" y="11549"/>
                  </a:lnTo>
                  <a:lnTo>
                    <a:pt x="5268" y="12620"/>
                  </a:lnTo>
                  <a:lnTo>
                    <a:pt x="4197" y="12620"/>
                  </a:lnTo>
                  <a:lnTo>
                    <a:pt x="4197" y="13662"/>
                  </a:lnTo>
                  <a:lnTo>
                    <a:pt x="3156" y="13662"/>
                  </a:lnTo>
                  <a:lnTo>
                    <a:pt x="3156" y="12620"/>
                  </a:lnTo>
                  <a:lnTo>
                    <a:pt x="2114" y="12620"/>
                  </a:lnTo>
                  <a:lnTo>
                    <a:pt x="2114" y="11549"/>
                  </a:lnTo>
                  <a:lnTo>
                    <a:pt x="3156" y="11549"/>
                  </a:lnTo>
                  <a:lnTo>
                    <a:pt x="3156" y="10507"/>
                  </a:lnTo>
                  <a:close/>
                  <a:moveTo>
                    <a:pt x="8423" y="12620"/>
                  </a:moveTo>
                  <a:lnTo>
                    <a:pt x="8423" y="13662"/>
                  </a:lnTo>
                  <a:lnTo>
                    <a:pt x="6310" y="13662"/>
                  </a:lnTo>
                  <a:lnTo>
                    <a:pt x="6310" y="12620"/>
                  </a:lnTo>
                  <a:close/>
                  <a:moveTo>
                    <a:pt x="1" y="1"/>
                  </a:moveTo>
                  <a:lnTo>
                    <a:pt x="1" y="15774"/>
                  </a:lnTo>
                  <a:lnTo>
                    <a:pt x="9465" y="15774"/>
                  </a:lnTo>
                  <a:lnTo>
                    <a:pt x="9465" y="7352"/>
                  </a:lnTo>
                  <a:lnTo>
                    <a:pt x="12620" y="7352"/>
                  </a:lnTo>
                  <a:lnTo>
                    <a:pt x="1262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27" name="Google Shape;3027;p52"/>
          <p:cNvGrpSpPr/>
          <p:nvPr/>
        </p:nvGrpSpPr>
        <p:grpSpPr>
          <a:xfrm>
            <a:off x="1086991" y="1528930"/>
            <a:ext cx="446475" cy="444300"/>
            <a:chOff x="-4226800" y="2114900"/>
            <a:chExt cx="446475" cy="444300"/>
          </a:xfrm>
        </p:grpSpPr>
        <p:sp>
          <p:nvSpPr>
            <p:cNvPr id="3028" name="Google Shape;3028;p52"/>
            <p:cNvSpPr/>
            <p:nvPr/>
          </p:nvSpPr>
          <p:spPr>
            <a:xfrm>
              <a:off x="-4226800" y="2167725"/>
              <a:ext cx="446475" cy="391475"/>
            </a:xfrm>
            <a:custGeom>
              <a:avLst/>
              <a:gdLst/>
              <a:ahLst/>
              <a:cxnLst/>
              <a:rect l="l" t="t" r="r" b="b"/>
              <a:pathLst>
                <a:path w="17859" h="15659" extrusionOk="0">
                  <a:moveTo>
                    <a:pt x="9465" y="4371"/>
                  </a:moveTo>
                  <a:lnTo>
                    <a:pt x="9465" y="5413"/>
                  </a:lnTo>
                  <a:lnTo>
                    <a:pt x="10507" y="5413"/>
                  </a:lnTo>
                  <a:lnTo>
                    <a:pt x="10507" y="6484"/>
                  </a:lnTo>
                  <a:lnTo>
                    <a:pt x="9465" y="6484"/>
                  </a:lnTo>
                  <a:lnTo>
                    <a:pt x="9465" y="7526"/>
                  </a:lnTo>
                  <a:lnTo>
                    <a:pt x="8423" y="7526"/>
                  </a:lnTo>
                  <a:lnTo>
                    <a:pt x="8423" y="6484"/>
                  </a:lnTo>
                  <a:lnTo>
                    <a:pt x="7352" y="6484"/>
                  </a:lnTo>
                  <a:lnTo>
                    <a:pt x="7352" y="5413"/>
                  </a:lnTo>
                  <a:lnTo>
                    <a:pt x="8423" y="5413"/>
                  </a:lnTo>
                  <a:lnTo>
                    <a:pt x="8423" y="4371"/>
                  </a:lnTo>
                  <a:close/>
                  <a:moveTo>
                    <a:pt x="4197" y="3155"/>
                  </a:moveTo>
                  <a:lnTo>
                    <a:pt x="4197" y="5789"/>
                  </a:lnTo>
                  <a:lnTo>
                    <a:pt x="5268" y="5789"/>
                  </a:lnTo>
                  <a:lnTo>
                    <a:pt x="5268" y="4718"/>
                  </a:lnTo>
                  <a:lnTo>
                    <a:pt x="6310" y="4718"/>
                  </a:lnTo>
                  <a:lnTo>
                    <a:pt x="6310" y="8394"/>
                  </a:lnTo>
                  <a:lnTo>
                    <a:pt x="5268" y="8394"/>
                  </a:lnTo>
                  <a:lnTo>
                    <a:pt x="5268" y="6831"/>
                  </a:lnTo>
                  <a:lnTo>
                    <a:pt x="3155" y="6831"/>
                  </a:lnTo>
                  <a:lnTo>
                    <a:pt x="3155" y="3155"/>
                  </a:lnTo>
                  <a:close/>
                  <a:moveTo>
                    <a:pt x="14703" y="3155"/>
                  </a:moveTo>
                  <a:lnTo>
                    <a:pt x="14703" y="4197"/>
                  </a:lnTo>
                  <a:lnTo>
                    <a:pt x="12620" y="4197"/>
                  </a:lnTo>
                  <a:lnTo>
                    <a:pt x="12620" y="5239"/>
                  </a:lnTo>
                  <a:lnTo>
                    <a:pt x="14703" y="5239"/>
                  </a:lnTo>
                  <a:lnTo>
                    <a:pt x="14703" y="8394"/>
                  </a:lnTo>
                  <a:lnTo>
                    <a:pt x="11549" y="8394"/>
                  </a:lnTo>
                  <a:lnTo>
                    <a:pt x="11549" y="7352"/>
                  </a:lnTo>
                  <a:lnTo>
                    <a:pt x="13662" y="7352"/>
                  </a:lnTo>
                  <a:lnTo>
                    <a:pt x="13662" y="6310"/>
                  </a:lnTo>
                  <a:lnTo>
                    <a:pt x="11549" y="6310"/>
                  </a:lnTo>
                  <a:lnTo>
                    <a:pt x="11549" y="3155"/>
                  </a:lnTo>
                  <a:close/>
                  <a:moveTo>
                    <a:pt x="8423" y="11028"/>
                  </a:moveTo>
                  <a:lnTo>
                    <a:pt x="8423" y="12590"/>
                  </a:lnTo>
                  <a:lnTo>
                    <a:pt x="4631" y="12590"/>
                  </a:lnTo>
                  <a:lnTo>
                    <a:pt x="5124" y="11028"/>
                  </a:lnTo>
                  <a:close/>
                  <a:moveTo>
                    <a:pt x="12735" y="11028"/>
                  </a:moveTo>
                  <a:lnTo>
                    <a:pt x="13256" y="12590"/>
                  </a:lnTo>
                  <a:lnTo>
                    <a:pt x="9465" y="12590"/>
                  </a:lnTo>
                  <a:lnTo>
                    <a:pt x="9465" y="11028"/>
                  </a:lnTo>
                  <a:close/>
                  <a:moveTo>
                    <a:pt x="1072" y="0"/>
                  </a:moveTo>
                  <a:lnTo>
                    <a:pt x="1072" y="9986"/>
                  </a:lnTo>
                  <a:lnTo>
                    <a:pt x="1" y="9986"/>
                  </a:lnTo>
                  <a:lnTo>
                    <a:pt x="1" y="11028"/>
                  </a:lnTo>
                  <a:lnTo>
                    <a:pt x="4024" y="11028"/>
                  </a:lnTo>
                  <a:lnTo>
                    <a:pt x="2663" y="15340"/>
                  </a:lnTo>
                  <a:lnTo>
                    <a:pt x="3647" y="15658"/>
                  </a:lnTo>
                  <a:lnTo>
                    <a:pt x="4284" y="13661"/>
                  </a:lnTo>
                  <a:lnTo>
                    <a:pt x="8423" y="13661"/>
                  </a:lnTo>
                  <a:lnTo>
                    <a:pt x="8423" y="14703"/>
                  </a:lnTo>
                  <a:lnTo>
                    <a:pt x="9465" y="14703"/>
                  </a:lnTo>
                  <a:lnTo>
                    <a:pt x="9465" y="13661"/>
                  </a:lnTo>
                  <a:lnTo>
                    <a:pt x="13575" y="13661"/>
                  </a:lnTo>
                  <a:lnTo>
                    <a:pt x="14211" y="15658"/>
                  </a:lnTo>
                  <a:lnTo>
                    <a:pt x="15224" y="15340"/>
                  </a:lnTo>
                  <a:lnTo>
                    <a:pt x="13864" y="11028"/>
                  </a:lnTo>
                  <a:lnTo>
                    <a:pt x="17858" y="11028"/>
                  </a:lnTo>
                  <a:lnTo>
                    <a:pt x="17858" y="9986"/>
                  </a:lnTo>
                  <a:lnTo>
                    <a:pt x="16816" y="9986"/>
                  </a:lnTo>
                  <a:lnTo>
                    <a:pt x="1681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52"/>
            <p:cNvSpPr/>
            <p:nvPr/>
          </p:nvSpPr>
          <p:spPr>
            <a:xfrm>
              <a:off x="-4056025" y="2114900"/>
              <a:ext cx="104925" cy="26800"/>
            </a:xfrm>
            <a:custGeom>
              <a:avLst/>
              <a:gdLst/>
              <a:ahLst/>
              <a:cxnLst/>
              <a:rect l="l" t="t" r="r" b="b"/>
              <a:pathLst>
                <a:path w="4197" h="1072" extrusionOk="0">
                  <a:moveTo>
                    <a:pt x="2113" y="1"/>
                  </a:moveTo>
                  <a:cubicBezTo>
                    <a:pt x="1245" y="1"/>
                    <a:pt x="492" y="406"/>
                    <a:pt x="0" y="1072"/>
                  </a:cubicBezTo>
                  <a:lnTo>
                    <a:pt x="4197" y="1072"/>
                  </a:lnTo>
                  <a:cubicBezTo>
                    <a:pt x="3734" y="435"/>
                    <a:pt x="2952" y="1"/>
                    <a:pt x="211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30" name="Google Shape;3030;p52"/>
          <p:cNvSpPr txBox="1">
            <a:spLocks noGrp="1"/>
          </p:cNvSpPr>
          <p:nvPr>
            <p:ph type="subTitle" idx="1"/>
          </p:nvPr>
        </p:nvSpPr>
        <p:spPr>
          <a:xfrm>
            <a:off x="1805875" y="1710450"/>
            <a:ext cx="2687700" cy="4455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a:t>Mercury is the smallest planet of the entire Solar System</a:t>
            </a:r>
            <a:endParaRPr/>
          </a:p>
        </p:txBody>
      </p:sp>
      <p:sp>
        <p:nvSpPr>
          <p:cNvPr id="3031" name="Google Shape;3031;p52"/>
          <p:cNvSpPr txBox="1">
            <a:spLocks noGrp="1"/>
          </p:cNvSpPr>
          <p:nvPr>
            <p:ph type="subTitle" idx="2"/>
          </p:nvPr>
        </p:nvSpPr>
        <p:spPr>
          <a:xfrm>
            <a:off x="1805875" y="1329200"/>
            <a:ext cx="2687700" cy="3813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a:t>ANALYSIS</a:t>
            </a:r>
            <a:endParaRPr/>
          </a:p>
        </p:txBody>
      </p:sp>
      <p:sp>
        <p:nvSpPr>
          <p:cNvPr id="3032" name="Google Shape;3032;p52"/>
          <p:cNvSpPr txBox="1">
            <a:spLocks noGrp="1"/>
          </p:cNvSpPr>
          <p:nvPr>
            <p:ph type="subTitle" idx="3"/>
          </p:nvPr>
        </p:nvSpPr>
        <p:spPr>
          <a:xfrm>
            <a:off x="1805875" y="4077725"/>
            <a:ext cx="2687700" cy="4455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a:t>Despite being red, Mars is actually a cold place</a:t>
            </a:r>
            <a:endParaRPr/>
          </a:p>
        </p:txBody>
      </p:sp>
      <p:sp>
        <p:nvSpPr>
          <p:cNvPr id="3033" name="Google Shape;3033;p52"/>
          <p:cNvSpPr txBox="1">
            <a:spLocks noGrp="1"/>
          </p:cNvSpPr>
          <p:nvPr>
            <p:ph type="subTitle" idx="4"/>
          </p:nvPr>
        </p:nvSpPr>
        <p:spPr>
          <a:xfrm>
            <a:off x="1805875" y="3696475"/>
            <a:ext cx="2687700" cy="3813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a:t>LINEAR ALGEBRA</a:t>
            </a:r>
            <a:endParaRPr/>
          </a:p>
        </p:txBody>
      </p:sp>
      <p:sp>
        <p:nvSpPr>
          <p:cNvPr id="3034" name="Google Shape;3034;p52"/>
          <p:cNvSpPr txBox="1">
            <a:spLocks noGrp="1"/>
          </p:cNvSpPr>
          <p:nvPr>
            <p:ph type="subTitle" idx="5"/>
          </p:nvPr>
        </p:nvSpPr>
        <p:spPr>
          <a:xfrm>
            <a:off x="1805875" y="2894088"/>
            <a:ext cx="2687700" cy="4455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a:t>Venus has a beautiful name and is the second planet from the Sun</a:t>
            </a:r>
            <a:endParaRPr/>
          </a:p>
        </p:txBody>
      </p:sp>
      <p:sp>
        <p:nvSpPr>
          <p:cNvPr id="3035" name="Google Shape;3035;p52"/>
          <p:cNvSpPr txBox="1">
            <a:spLocks noGrp="1"/>
          </p:cNvSpPr>
          <p:nvPr>
            <p:ph type="subTitle" idx="6"/>
          </p:nvPr>
        </p:nvSpPr>
        <p:spPr>
          <a:xfrm>
            <a:off x="1805875" y="2512838"/>
            <a:ext cx="2687700" cy="3813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a:t>GROUP ACTIONS</a:t>
            </a:r>
            <a:endParaRPr/>
          </a:p>
        </p:txBody>
      </p:sp>
      <p:sp>
        <p:nvSpPr>
          <p:cNvPr id="3036" name="Google Shape;3036;p52"/>
          <p:cNvSpPr txBox="1">
            <a:spLocks noGrp="1"/>
          </p:cNvSpPr>
          <p:nvPr>
            <p:ph type="subTitle" idx="7"/>
          </p:nvPr>
        </p:nvSpPr>
        <p:spPr>
          <a:xfrm>
            <a:off x="5660750" y="1710450"/>
            <a:ext cx="2687700" cy="4455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a:t>Earth is the third planet from the Sun and the only one with life</a:t>
            </a:r>
            <a:endParaRPr/>
          </a:p>
        </p:txBody>
      </p:sp>
      <p:sp>
        <p:nvSpPr>
          <p:cNvPr id="3037" name="Google Shape;3037;p52"/>
          <p:cNvSpPr txBox="1">
            <a:spLocks noGrp="1"/>
          </p:cNvSpPr>
          <p:nvPr>
            <p:ph type="subTitle" idx="8"/>
          </p:nvPr>
        </p:nvSpPr>
        <p:spPr>
          <a:xfrm>
            <a:off x="5660750" y="1329200"/>
            <a:ext cx="2687700" cy="3813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a:t>PROBABILITY</a:t>
            </a:r>
            <a:endParaRPr/>
          </a:p>
        </p:txBody>
      </p:sp>
      <p:sp>
        <p:nvSpPr>
          <p:cNvPr id="3038" name="Google Shape;3038;p52"/>
          <p:cNvSpPr txBox="1">
            <a:spLocks noGrp="1"/>
          </p:cNvSpPr>
          <p:nvPr>
            <p:ph type="subTitle" idx="9"/>
          </p:nvPr>
        </p:nvSpPr>
        <p:spPr>
          <a:xfrm>
            <a:off x="5660750" y="4077725"/>
            <a:ext cx="2687700" cy="4455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a:t>Neptune is the farthest planet from the Sun</a:t>
            </a:r>
            <a:endParaRPr/>
          </a:p>
        </p:txBody>
      </p:sp>
      <p:sp>
        <p:nvSpPr>
          <p:cNvPr id="3039" name="Google Shape;3039;p52"/>
          <p:cNvSpPr txBox="1">
            <a:spLocks noGrp="1"/>
          </p:cNvSpPr>
          <p:nvPr>
            <p:ph type="subTitle" idx="13"/>
          </p:nvPr>
        </p:nvSpPr>
        <p:spPr>
          <a:xfrm>
            <a:off x="5660750" y="3696475"/>
            <a:ext cx="2687700" cy="3813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a:t>MODEL THEORY</a:t>
            </a:r>
            <a:endParaRPr/>
          </a:p>
        </p:txBody>
      </p:sp>
      <p:sp>
        <p:nvSpPr>
          <p:cNvPr id="3040" name="Google Shape;3040;p52"/>
          <p:cNvSpPr txBox="1">
            <a:spLocks noGrp="1"/>
          </p:cNvSpPr>
          <p:nvPr>
            <p:ph type="subTitle" idx="14"/>
          </p:nvPr>
        </p:nvSpPr>
        <p:spPr>
          <a:xfrm>
            <a:off x="5660750" y="2894088"/>
            <a:ext cx="2687700" cy="4455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a:t>Saturn was named after the Roman god of wealth</a:t>
            </a:r>
            <a:endParaRPr/>
          </a:p>
        </p:txBody>
      </p:sp>
      <p:sp>
        <p:nvSpPr>
          <p:cNvPr id="3041" name="Google Shape;3041;p52"/>
          <p:cNvSpPr txBox="1">
            <a:spLocks noGrp="1"/>
          </p:cNvSpPr>
          <p:nvPr>
            <p:ph type="subTitle" idx="15"/>
          </p:nvPr>
        </p:nvSpPr>
        <p:spPr>
          <a:xfrm>
            <a:off x="5660750" y="2512838"/>
            <a:ext cx="2687700" cy="3813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a:t>COMPLEX NUMBERS</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3045"/>
        <p:cNvGrpSpPr/>
        <p:nvPr/>
      </p:nvGrpSpPr>
      <p:grpSpPr>
        <a:xfrm>
          <a:off x="0" y="0"/>
          <a:ext cx="0" cy="0"/>
          <a:chOff x="0" y="0"/>
          <a:chExt cx="0" cy="0"/>
        </a:xfrm>
      </p:grpSpPr>
      <p:sp>
        <p:nvSpPr>
          <p:cNvPr id="3046" name="Google Shape;3046;p53"/>
          <p:cNvSpPr txBox="1">
            <a:spLocks noGrp="1"/>
          </p:cNvSpPr>
          <p:nvPr>
            <p:ph type="title"/>
          </p:nvPr>
        </p:nvSpPr>
        <p:spPr>
          <a:xfrm>
            <a:off x="1251900" y="1284675"/>
            <a:ext cx="6640200" cy="2128800"/>
          </a:xfrm>
          <a:prstGeom prst="rect">
            <a:avLst/>
          </a:prstGeom>
        </p:spPr>
        <p:txBody>
          <a:bodyPr spcFirstLastPara="1" wrap="square" lIns="91425" tIns="91425" rIns="91425" bIns="91425" anchor="t" anchorCtr="0">
            <a:noAutofit/>
          </a:bodyPr>
          <a:lstStyle/>
          <a:p>
            <a:pPr marL="0" lvl="0" indent="0" algn="ctr" rtl="0">
              <a:lnSpc>
                <a:spcPct val="90000"/>
              </a:lnSpc>
              <a:spcBef>
                <a:spcPts val="0"/>
              </a:spcBef>
              <a:spcAft>
                <a:spcPts val="0"/>
              </a:spcAft>
              <a:buNone/>
            </a:pPr>
            <a:r>
              <a:rPr lang="en" sz="7200"/>
              <a:t>AWESOME </a:t>
            </a:r>
            <a:r>
              <a:rPr lang="en" sz="7200">
                <a:solidFill>
                  <a:schemeClr val="lt2"/>
                </a:solidFill>
              </a:rPr>
              <a:t>WORDS</a:t>
            </a:r>
            <a:endParaRPr sz="7200">
              <a:solidFill>
                <a:schemeClr val="lt2"/>
              </a:solidFill>
            </a:endParaRPr>
          </a:p>
        </p:txBody>
      </p:sp>
      <p:cxnSp>
        <p:nvCxnSpPr>
          <p:cNvPr id="3047" name="Google Shape;3047;p53"/>
          <p:cNvCxnSpPr>
            <a:stCxn id="3048" idx="6"/>
            <a:endCxn id="3049" idx="2"/>
          </p:cNvCxnSpPr>
          <p:nvPr/>
        </p:nvCxnSpPr>
        <p:spPr>
          <a:xfrm>
            <a:off x="2676225" y="3504145"/>
            <a:ext cx="3791700" cy="0"/>
          </a:xfrm>
          <a:prstGeom prst="straightConnector1">
            <a:avLst/>
          </a:pr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cxnSp>
      <p:grpSp>
        <p:nvGrpSpPr>
          <p:cNvPr id="3050" name="Google Shape;3050;p53"/>
          <p:cNvGrpSpPr/>
          <p:nvPr/>
        </p:nvGrpSpPr>
        <p:grpSpPr>
          <a:xfrm>
            <a:off x="2540925" y="3436495"/>
            <a:ext cx="4062150" cy="135300"/>
            <a:chOff x="2540925" y="3436495"/>
            <a:chExt cx="4062150" cy="135300"/>
          </a:xfrm>
        </p:grpSpPr>
        <p:sp>
          <p:nvSpPr>
            <p:cNvPr id="3048" name="Google Shape;3048;p53"/>
            <p:cNvSpPr/>
            <p:nvPr/>
          </p:nvSpPr>
          <p:spPr>
            <a:xfrm>
              <a:off x="2540925" y="3436495"/>
              <a:ext cx="135300" cy="1353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53"/>
            <p:cNvSpPr/>
            <p:nvPr/>
          </p:nvSpPr>
          <p:spPr>
            <a:xfrm>
              <a:off x="6467775" y="3436495"/>
              <a:ext cx="135300" cy="1353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051" name="Google Shape;3051;p53"/>
            <p:cNvCxnSpPr>
              <a:stCxn id="3048" idx="6"/>
              <a:endCxn id="3049" idx="2"/>
            </p:cNvCxnSpPr>
            <p:nvPr/>
          </p:nvCxnSpPr>
          <p:spPr>
            <a:xfrm>
              <a:off x="2676225" y="3504145"/>
              <a:ext cx="3791700" cy="0"/>
            </a:xfrm>
            <a:prstGeom prst="straightConnector1">
              <a:avLst/>
            </a:pr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cxn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3055"/>
        <p:cNvGrpSpPr/>
        <p:nvPr/>
      </p:nvGrpSpPr>
      <p:grpSpPr>
        <a:xfrm>
          <a:off x="0" y="0"/>
          <a:ext cx="0" cy="0"/>
          <a:chOff x="0" y="0"/>
          <a:chExt cx="0" cy="0"/>
        </a:xfrm>
      </p:grpSpPr>
      <p:sp>
        <p:nvSpPr>
          <p:cNvPr id="3056" name="Google Shape;3056;p54"/>
          <p:cNvSpPr/>
          <p:nvPr/>
        </p:nvSpPr>
        <p:spPr>
          <a:xfrm>
            <a:off x="1180790" y="1702793"/>
            <a:ext cx="795523" cy="795523"/>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54"/>
          <p:cNvSpPr/>
          <p:nvPr/>
        </p:nvSpPr>
        <p:spPr>
          <a:xfrm>
            <a:off x="1180790" y="3151793"/>
            <a:ext cx="795523" cy="795523"/>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54"/>
          <p:cNvSpPr/>
          <p:nvPr/>
        </p:nvSpPr>
        <p:spPr>
          <a:xfrm>
            <a:off x="4959865" y="3151793"/>
            <a:ext cx="795523" cy="795523"/>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54"/>
          <p:cNvSpPr/>
          <p:nvPr/>
        </p:nvSpPr>
        <p:spPr>
          <a:xfrm>
            <a:off x="4959865" y="1702793"/>
            <a:ext cx="795523" cy="795523"/>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54"/>
          <p:cNvSpPr txBox="1">
            <a:spLocks noGrp="1"/>
          </p:cNvSpPr>
          <p:nvPr>
            <p:ph type="title"/>
          </p:nvPr>
        </p:nvSpPr>
        <p:spPr>
          <a:xfrm>
            <a:off x="713225" y="539525"/>
            <a:ext cx="7717500" cy="47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ADVANCE CLASSES</a:t>
            </a:r>
            <a:endParaRPr/>
          </a:p>
        </p:txBody>
      </p:sp>
      <p:grpSp>
        <p:nvGrpSpPr>
          <p:cNvPr id="3061" name="Google Shape;3061;p54"/>
          <p:cNvGrpSpPr/>
          <p:nvPr/>
        </p:nvGrpSpPr>
        <p:grpSpPr>
          <a:xfrm>
            <a:off x="5133598" y="3325525"/>
            <a:ext cx="448057" cy="448057"/>
            <a:chOff x="-7885925" y="2763950"/>
            <a:chExt cx="446450" cy="446450"/>
          </a:xfrm>
        </p:grpSpPr>
        <p:sp>
          <p:nvSpPr>
            <p:cNvPr id="3062" name="Google Shape;3062;p54"/>
            <p:cNvSpPr/>
            <p:nvPr/>
          </p:nvSpPr>
          <p:spPr>
            <a:xfrm>
              <a:off x="-7815750" y="3036725"/>
              <a:ext cx="64425" cy="64425"/>
            </a:xfrm>
            <a:custGeom>
              <a:avLst/>
              <a:gdLst/>
              <a:ahLst/>
              <a:cxnLst/>
              <a:rect l="l" t="t" r="r" b="b"/>
              <a:pathLst>
                <a:path w="2577" h="2577" extrusionOk="0">
                  <a:moveTo>
                    <a:pt x="724" y="0"/>
                  </a:moveTo>
                  <a:lnTo>
                    <a:pt x="0" y="724"/>
                  </a:lnTo>
                  <a:lnTo>
                    <a:pt x="550" y="1274"/>
                  </a:lnTo>
                  <a:lnTo>
                    <a:pt x="0" y="1853"/>
                  </a:lnTo>
                  <a:lnTo>
                    <a:pt x="724" y="2576"/>
                  </a:lnTo>
                  <a:lnTo>
                    <a:pt x="1274" y="2026"/>
                  </a:lnTo>
                  <a:lnTo>
                    <a:pt x="1853" y="2576"/>
                  </a:lnTo>
                  <a:lnTo>
                    <a:pt x="2576" y="1853"/>
                  </a:lnTo>
                  <a:lnTo>
                    <a:pt x="2026" y="1274"/>
                  </a:lnTo>
                  <a:lnTo>
                    <a:pt x="2576" y="724"/>
                  </a:lnTo>
                  <a:lnTo>
                    <a:pt x="1853" y="0"/>
                  </a:lnTo>
                  <a:lnTo>
                    <a:pt x="1274" y="550"/>
                  </a:lnTo>
                  <a:lnTo>
                    <a:pt x="72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54"/>
            <p:cNvSpPr/>
            <p:nvPr/>
          </p:nvSpPr>
          <p:spPr>
            <a:xfrm>
              <a:off x="-7820100" y="3131500"/>
              <a:ext cx="78900" cy="26075"/>
            </a:xfrm>
            <a:custGeom>
              <a:avLst/>
              <a:gdLst/>
              <a:ahLst/>
              <a:cxnLst/>
              <a:rect l="l" t="t" r="r" b="b"/>
              <a:pathLst>
                <a:path w="3156" h="1043" extrusionOk="0">
                  <a:moveTo>
                    <a:pt x="1" y="1"/>
                  </a:moveTo>
                  <a:lnTo>
                    <a:pt x="1" y="1043"/>
                  </a:lnTo>
                  <a:lnTo>
                    <a:pt x="3156" y="1043"/>
                  </a:lnTo>
                  <a:lnTo>
                    <a:pt x="31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54"/>
            <p:cNvSpPr/>
            <p:nvPr/>
          </p:nvSpPr>
          <p:spPr>
            <a:xfrm>
              <a:off x="-7820100" y="3183600"/>
              <a:ext cx="78900" cy="26800"/>
            </a:xfrm>
            <a:custGeom>
              <a:avLst/>
              <a:gdLst/>
              <a:ahLst/>
              <a:cxnLst/>
              <a:rect l="l" t="t" r="r" b="b"/>
              <a:pathLst>
                <a:path w="3156" h="1072" extrusionOk="0">
                  <a:moveTo>
                    <a:pt x="1" y="1"/>
                  </a:moveTo>
                  <a:lnTo>
                    <a:pt x="1" y="1072"/>
                  </a:lnTo>
                  <a:lnTo>
                    <a:pt x="3156" y="1072"/>
                  </a:lnTo>
                  <a:lnTo>
                    <a:pt x="31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54"/>
            <p:cNvSpPr/>
            <p:nvPr/>
          </p:nvSpPr>
          <p:spPr>
            <a:xfrm>
              <a:off x="-7623275" y="2776975"/>
              <a:ext cx="131700" cy="117950"/>
            </a:xfrm>
            <a:custGeom>
              <a:avLst/>
              <a:gdLst/>
              <a:ahLst/>
              <a:cxnLst/>
              <a:rect l="l" t="t" r="r" b="b"/>
              <a:pathLst>
                <a:path w="5268" h="4718" extrusionOk="0">
                  <a:moveTo>
                    <a:pt x="1071" y="0"/>
                  </a:moveTo>
                  <a:lnTo>
                    <a:pt x="1071" y="1042"/>
                  </a:lnTo>
                  <a:lnTo>
                    <a:pt x="0" y="1042"/>
                  </a:lnTo>
                  <a:lnTo>
                    <a:pt x="0" y="2113"/>
                  </a:lnTo>
                  <a:lnTo>
                    <a:pt x="1071" y="2113"/>
                  </a:lnTo>
                  <a:lnTo>
                    <a:pt x="1071" y="4718"/>
                  </a:lnTo>
                  <a:lnTo>
                    <a:pt x="2113" y="4718"/>
                  </a:lnTo>
                  <a:lnTo>
                    <a:pt x="2113" y="2113"/>
                  </a:lnTo>
                  <a:lnTo>
                    <a:pt x="5268" y="2113"/>
                  </a:lnTo>
                  <a:lnTo>
                    <a:pt x="5268" y="1042"/>
                  </a:lnTo>
                  <a:lnTo>
                    <a:pt x="2113" y="1042"/>
                  </a:lnTo>
                  <a:lnTo>
                    <a:pt x="211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54"/>
            <p:cNvSpPr/>
            <p:nvPr/>
          </p:nvSpPr>
          <p:spPr>
            <a:xfrm>
              <a:off x="-7527050" y="2872475"/>
              <a:ext cx="70925" cy="75275"/>
            </a:xfrm>
            <a:custGeom>
              <a:avLst/>
              <a:gdLst/>
              <a:ahLst/>
              <a:cxnLst/>
              <a:rect l="l" t="t" r="r" b="b"/>
              <a:pathLst>
                <a:path w="2837" h="3011" extrusionOk="0">
                  <a:moveTo>
                    <a:pt x="724" y="1"/>
                  </a:moveTo>
                  <a:lnTo>
                    <a:pt x="1" y="753"/>
                  </a:lnTo>
                  <a:lnTo>
                    <a:pt x="898" y="1650"/>
                  </a:lnTo>
                  <a:lnTo>
                    <a:pt x="898" y="3011"/>
                  </a:lnTo>
                  <a:lnTo>
                    <a:pt x="1940" y="3011"/>
                  </a:lnTo>
                  <a:lnTo>
                    <a:pt x="1940" y="1650"/>
                  </a:lnTo>
                  <a:lnTo>
                    <a:pt x="2837" y="753"/>
                  </a:lnTo>
                  <a:lnTo>
                    <a:pt x="2084" y="1"/>
                  </a:lnTo>
                  <a:lnTo>
                    <a:pt x="1419" y="695"/>
                  </a:lnTo>
                  <a:lnTo>
                    <a:pt x="72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54"/>
            <p:cNvSpPr/>
            <p:nvPr/>
          </p:nvSpPr>
          <p:spPr>
            <a:xfrm>
              <a:off x="-7623275" y="2986800"/>
              <a:ext cx="131700" cy="143300"/>
            </a:xfrm>
            <a:custGeom>
              <a:avLst/>
              <a:gdLst/>
              <a:ahLst/>
              <a:cxnLst/>
              <a:rect l="l" t="t" r="r" b="b"/>
              <a:pathLst>
                <a:path w="5268" h="5732" extrusionOk="0">
                  <a:moveTo>
                    <a:pt x="3155" y="2113"/>
                  </a:moveTo>
                  <a:lnTo>
                    <a:pt x="3155" y="3155"/>
                  </a:lnTo>
                  <a:lnTo>
                    <a:pt x="2113" y="3155"/>
                  </a:lnTo>
                  <a:lnTo>
                    <a:pt x="2113" y="2113"/>
                  </a:lnTo>
                  <a:close/>
                  <a:moveTo>
                    <a:pt x="0" y="0"/>
                  </a:moveTo>
                  <a:cubicBezTo>
                    <a:pt x="0" y="1737"/>
                    <a:pt x="376" y="3329"/>
                    <a:pt x="1042" y="4515"/>
                  </a:cubicBezTo>
                  <a:cubicBezTo>
                    <a:pt x="1360" y="5123"/>
                    <a:pt x="1737" y="5528"/>
                    <a:pt x="2113" y="5731"/>
                  </a:cubicBezTo>
                  <a:lnTo>
                    <a:pt x="2113" y="4197"/>
                  </a:lnTo>
                  <a:lnTo>
                    <a:pt x="3155" y="4197"/>
                  </a:lnTo>
                  <a:lnTo>
                    <a:pt x="3155" y="5731"/>
                  </a:lnTo>
                  <a:cubicBezTo>
                    <a:pt x="3531" y="5528"/>
                    <a:pt x="3907" y="5123"/>
                    <a:pt x="4226" y="4515"/>
                  </a:cubicBezTo>
                  <a:cubicBezTo>
                    <a:pt x="4891" y="3329"/>
                    <a:pt x="5239" y="1824"/>
                    <a:pt x="5268" y="0"/>
                  </a:cubicBezTo>
                  <a:lnTo>
                    <a:pt x="3155" y="0"/>
                  </a:lnTo>
                  <a:lnTo>
                    <a:pt x="3155" y="1071"/>
                  </a:lnTo>
                  <a:lnTo>
                    <a:pt x="2113" y="1071"/>
                  </a:lnTo>
                  <a:lnTo>
                    <a:pt x="211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54"/>
            <p:cNvSpPr/>
            <p:nvPr/>
          </p:nvSpPr>
          <p:spPr>
            <a:xfrm>
              <a:off x="-7833125" y="2843525"/>
              <a:ext cx="131000" cy="143300"/>
            </a:xfrm>
            <a:custGeom>
              <a:avLst/>
              <a:gdLst/>
              <a:ahLst/>
              <a:cxnLst/>
              <a:rect l="l" t="t" r="r" b="b"/>
              <a:pathLst>
                <a:path w="5240" h="5732" extrusionOk="0">
                  <a:moveTo>
                    <a:pt x="3156" y="2606"/>
                  </a:moveTo>
                  <a:lnTo>
                    <a:pt x="3156" y="3648"/>
                  </a:lnTo>
                  <a:lnTo>
                    <a:pt x="2114" y="3648"/>
                  </a:lnTo>
                  <a:lnTo>
                    <a:pt x="2114" y="2606"/>
                  </a:lnTo>
                  <a:close/>
                  <a:moveTo>
                    <a:pt x="2114" y="1"/>
                  </a:moveTo>
                  <a:cubicBezTo>
                    <a:pt x="1737" y="232"/>
                    <a:pt x="1361" y="638"/>
                    <a:pt x="1043" y="1245"/>
                  </a:cubicBezTo>
                  <a:cubicBezTo>
                    <a:pt x="377" y="2403"/>
                    <a:pt x="30" y="3937"/>
                    <a:pt x="1" y="5731"/>
                  </a:cubicBezTo>
                  <a:lnTo>
                    <a:pt x="2114" y="5731"/>
                  </a:lnTo>
                  <a:lnTo>
                    <a:pt x="2114" y="4689"/>
                  </a:lnTo>
                  <a:lnTo>
                    <a:pt x="3156" y="4689"/>
                  </a:lnTo>
                  <a:lnTo>
                    <a:pt x="3156" y="5731"/>
                  </a:lnTo>
                  <a:lnTo>
                    <a:pt x="5239" y="5731"/>
                  </a:lnTo>
                  <a:cubicBezTo>
                    <a:pt x="5239" y="4024"/>
                    <a:pt x="4892" y="2403"/>
                    <a:pt x="4226" y="1245"/>
                  </a:cubicBezTo>
                  <a:cubicBezTo>
                    <a:pt x="3908" y="638"/>
                    <a:pt x="3532" y="232"/>
                    <a:pt x="3156" y="1"/>
                  </a:cubicBezTo>
                  <a:lnTo>
                    <a:pt x="3156" y="1535"/>
                  </a:lnTo>
                  <a:lnTo>
                    <a:pt x="2114" y="1535"/>
                  </a:lnTo>
                  <a:lnTo>
                    <a:pt x="211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54"/>
            <p:cNvSpPr/>
            <p:nvPr/>
          </p:nvSpPr>
          <p:spPr>
            <a:xfrm>
              <a:off x="-7885925" y="2763950"/>
              <a:ext cx="446450" cy="446450"/>
            </a:xfrm>
            <a:custGeom>
              <a:avLst/>
              <a:gdLst/>
              <a:ahLst/>
              <a:cxnLst/>
              <a:rect l="l" t="t" r="r" b="b"/>
              <a:pathLst>
                <a:path w="17858" h="17858" extrusionOk="0">
                  <a:moveTo>
                    <a:pt x="8422" y="0"/>
                  </a:moveTo>
                  <a:lnTo>
                    <a:pt x="8422" y="3849"/>
                  </a:lnTo>
                  <a:cubicBezTo>
                    <a:pt x="7670" y="2316"/>
                    <a:pt x="6425" y="926"/>
                    <a:pt x="4747" y="926"/>
                  </a:cubicBezTo>
                  <a:cubicBezTo>
                    <a:pt x="3415" y="926"/>
                    <a:pt x="2200" y="1795"/>
                    <a:pt x="1302" y="3386"/>
                  </a:cubicBezTo>
                  <a:cubicBezTo>
                    <a:pt x="145" y="5470"/>
                    <a:pt x="29" y="7872"/>
                    <a:pt x="0" y="8914"/>
                  </a:cubicBezTo>
                  <a:lnTo>
                    <a:pt x="1071" y="8914"/>
                  </a:lnTo>
                  <a:cubicBezTo>
                    <a:pt x="1071" y="7930"/>
                    <a:pt x="1187" y="5760"/>
                    <a:pt x="2229" y="3907"/>
                  </a:cubicBezTo>
                  <a:cubicBezTo>
                    <a:pt x="2938" y="2619"/>
                    <a:pt x="3835" y="1975"/>
                    <a:pt x="4732" y="1975"/>
                  </a:cubicBezTo>
                  <a:cubicBezTo>
                    <a:pt x="5629" y="1975"/>
                    <a:pt x="6527" y="2619"/>
                    <a:pt x="7236" y="3907"/>
                  </a:cubicBezTo>
                  <a:cubicBezTo>
                    <a:pt x="7988" y="5239"/>
                    <a:pt x="8422" y="7004"/>
                    <a:pt x="8422" y="8914"/>
                  </a:cubicBezTo>
                  <a:lnTo>
                    <a:pt x="8422" y="17858"/>
                  </a:lnTo>
                  <a:lnTo>
                    <a:pt x="9464" y="17858"/>
                  </a:lnTo>
                  <a:lnTo>
                    <a:pt x="9464" y="13979"/>
                  </a:lnTo>
                  <a:cubicBezTo>
                    <a:pt x="10188" y="15513"/>
                    <a:pt x="11432" y="16903"/>
                    <a:pt x="13140" y="16903"/>
                  </a:cubicBezTo>
                  <a:cubicBezTo>
                    <a:pt x="14471" y="16903"/>
                    <a:pt x="15687" y="16034"/>
                    <a:pt x="16555" y="14471"/>
                  </a:cubicBezTo>
                  <a:cubicBezTo>
                    <a:pt x="17742" y="12359"/>
                    <a:pt x="17858" y="9956"/>
                    <a:pt x="17858" y="8914"/>
                  </a:cubicBezTo>
                  <a:lnTo>
                    <a:pt x="16816" y="8914"/>
                  </a:lnTo>
                  <a:cubicBezTo>
                    <a:pt x="16816" y="9898"/>
                    <a:pt x="16700" y="12069"/>
                    <a:pt x="15658" y="13950"/>
                  </a:cubicBezTo>
                  <a:cubicBezTo>
                    <a:pt x="14934" y="15224"/>
                    <a:pt x="14037" y="15861"/>
                    <a:pt x="13140" y="15861"/>
                  </a:cubicBezTo>
                  <a:cubicBezTo>
                    <a:pt x="12243" y="15861"/>
                    <a:pt x="11346" y="15224"/>
                    <a:pt x="10622" y="13950"/>
                  </a:cubicBezTo>
                  <a:cubicBezTo>
                    <a:pt x="9869" y="12619"/>
                    <a:pt x="9464" y="10825"/>
                    <a:pt x="9464" y="8914"/>
                  </a:cubicBezTo>
                  <a:lnTo>
                    <a:pt x="946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70" name="Google Shape;3070;p54"/>
          <p:cNvGrpSpPr/>
          <p:nvPr/>
        </p:nvGrpSpPr>
        <p:grpSpPr>
          <a:xfrm>
            <a:off x="1354523" y="3374225"/>
            <a:ext cx="448057" cy="350658"/>
            <a:chOff x="-4043800" y="3468700"/>
            <a:chExt cx="446450" cy="342975"/>
          </a:xfrm>
        </p:grpSpPr>
        <p:sp>
          <p:nvSpPr>
            <p:cNvPr id="3071" name="Google Shape;3071;p54"/>
            <p:cNvSpPr/>
            <p:nvPr/>
          </p:nvSpPr>
          <p:spPr>
            <a:xfrm>
              <a:off x="-4018475" y="3706025"/>
              <a:ext cx="395800" cy="26800"/>
            </a:xfrm>
            <a:custGeom>
              <a:avLst/>
              <a:gdLst/>
              <a:ahLst/>
              <a:cxnLst/>
              <a:rect l="l" t="t" r="r" b="b"/>
              <a:pathLst>
                <a:path w="15832" h="1072" extrusionOk="0">
                  <a:moveTo>
                    <a:pt x="0" y="0"/>
                  </a:moveTo>
                  <a:lnTo>
                    <a:pt x="0" y="1071"/>
                  </a:lnTo>
                  <a:lnTo>
                    <a:pt x="15832" y="1071"/>
                  </a:lnTo>
                  <a:lnTo>
                    <a:pt x="1583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54"/>
            <p:cNvSpPr/>
            <p:nvPr/>
          </p:nvSpPr>
          <p:spPr>
            <a:xfrm>
              <a:off x="-4043800" y="3758850"/>
              <a:ext cx="446450" cy="52825"/>
            </a:xfrm>
            <a:custGeom>
              <a:avLst/>
              <a:gdLst/>
              <a:ahLst/>
              <a:cxnLst/>
              <a:rect l="l" t="t" r="r" b="b"/>
              <a:pathLst>
                <a:path w="17858" h="2113" extrusionOk="0">
                  <a:moveTo>
                    <a:pt x="0" y="0"/>
                  </a:moveTo>
                  <a:cubicBezTo>
                    <a:pt x="261" y="1216"/>
                    <a:pt x="1302" y="2113"/>
                    <a:pt x="2576" y="2113"/>
                  </a:cubicBezTo>
                  <a:lnTo>
                    <a:pt x="15253" y="2113"/>
                  </a:lnTo>
                  <a:cubicBezTo>
                    <a:pt x="16555" y="2113"/>
                    <a:pt x="17597" y="1216"/>
                    <a:pt x="1785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54"/>
            <p:cNvSpPr/>
            <p:nvPr/>
          </p:nvSpPr>
          <p:spPr>
            <a:xfrm>
              <a:off x="-4018475" y="3468700"/>
              <a:ext cx="395800" cy="211300"/>
            </a:xfrm>
            <a:custGeom>
              <a:avLst/>
              <a:gdLst/>
              <a:ahLst/>
              <a:cxnLst/>
              <a:rect l="l" t="t" r="r" b="b"/>
              <a:pathLst>
                <a:path w="15832" h="8452" extrusionOk="0">
                  <a:moveTo>
                    <a:pt x="8451" y="3329"/>
                  </a:moveTo>
                  <a:lnTo>
                    <a:pt x="8451" y="4399"/>
                  </a:lnTo>
                  <a:lnTo>
                    <a:pt x="9493" y="4399"/>
                  </a:lnTo>
                  <a:lnTo>
                    <a:pt x="9493" y="5441"/>
                  </a:lnTo>
                  <a:lnTo>
                    <a:pt x="8451" y="5441"/>
                  </a:lnTo>
                  <a:lnTo>
                    <a:pt x="8451" y="6512"/>
                  </a:lnTo>
                  <a:lnTo>
                    <a:pt x="7380" y="6512"/>
                  </a:lnTo>
                  <a:lnTo>
                    <a:pt x="7380" y="5441"/>
                  </a:lnTo>
                  <a:lnTo>
                    <a:pt x="6338" y="5441"/>
                  </a:lnTo>
                  <a:lnTo>
                    <a:pt x="6338" y="4399"/>
                  </a:lnTo>
                  <a:lnTo>
                    <a:pt x="7380" y="4399"/>
                  </a:lnTo>
                  <a:lnTo>
                    <a:pt x="7380" y="3329"/>
                  </a:lnTo>
                  <a:close/>
                  <a:moveTo>
                    <a:pt x="5268" y="2113"/>
                  </a:moveTo>
                  <a:lnTo>
                    <a:pt x="5268" y="5268"/>
                  </a:lnTo>
                  <a:lnTo>
                    <a:pt x="3676" y="5268"/>
                  </a:lnTo>
                  <a:lnTo>
                    <a:pt x="3676" y="6339"/>
                  </a:lnTo>
                  <a:lnTo>
                    <a:pt x="5268" y="6339"/>
                  </a:lnTo>
                  <a:lnTo>
                    <a:pt x="5268" y="7381"/>
                  </a:lnTo>
                  <a:lnTo>
                    <a:pt x="2634" y="7381"/>
                  </a:lnTo>
                  <a:lnTo>
                    <a:pt x="2634" y="4226"/>
                  </a:lnTo>
                  <a:lnTo>
                    <a:pt x="4226" y="4226"/>
                  </a:lnTo>
                  <a:lnTo>
                    <a:pt x="4226" y="3155"/>
                  </a:lnTo>
                  <a:lnTo>
                    <a:pt x="2634" y="3155"/>
                  </a:lnTo>
                  <a:lnTo>
                    <a:pt x="2634" y="2113"/>
                  </a:lnTo>
                  <a:close/>
                  <a:moveTo>
                    <a:pt x="13198" y="2113"/>
                  </a:moveTo>
                  <a:lnTo>
                    <a:pt x="13198" y="5268"/>
                  </a:lnTo>
                  <a:lnTo>
                    <a:pt x="11606" y="5268"/>
                  </a:lnTo>
                  <a:lnTo>
                    <a:pt x="11606" y="6339"/>
                  </a:lnTo>
                  <a:lnTo>
                    <a:pt x="13198" y="6339"/>
                  </a:lnTo>
                  <a:lnTo>
                    <a:pt x="13198" y="7381"/>
                  </a:lnTo>
                  <a:lnTo>
                    <a:pt x="10564" y="7381"/>
                  </a:lnTo>
                  <a:lnTo>
                    <a:pt x="10564" y="4226"/>
                  </a:lnTo>
                  <a:lnTo>
                    <a:pt x="12127" y="4226"/>
                  </a:lnTo>
                  <a:lnTo>
                    <a:pt x="12127" y="3155"/>
                  </a:lnTo>
                  <a:lnTo>
                    <a:pt x="10564" y="3155"/>
                  </a:lnTo>
                  <a:lnTo>
                    <a:pt x="10564" y="2113"/>
                  </a:lnTo>
                  <a:close/>
                  <a:moveTo>
                    <a:pt x="0" y="0"/>
                  </a:moveTo>
                  <a:lnTo>
                    <a:pt x="0" y="8451"/>
                  </a:lnTo>
                  <a:lnTo>
                    <a:pt x="15832" y="8451"/>
                  </a:lnTo>
                  <a:lnTo>
                    <a:pt x="1583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74" name="Google Shape;3074;p54"/>
          <p:cNvGrpSpPr/>
          <p:nvPr/>
        </p:nvGrpSpPr>
        <p:grpSpPr>
          <a:xfrm>
            <a:off x="1354512" y="1896023"/>
            <a:ext cx="448078" cy="409063"/>
            <a:chOff x="-2569875" y="-1041550"/>
            <a:chExt cx="706525" cy="636575"/>
          </a:xfrm>
        </p:grpSpPr>
        <p:sp>
          <p:nvSpPr>
            <p:cNvPr id="3075" name="Google Shape;3075;p54"/>
            <p:cNvSpPr/>
            <p:nvPr/>
          </p:nvSpPr>
          <p:spPr>
            <a:xfrm>
              <a:off x="-2569875" y="-848075"/>
              <a:ext cx="706525" cy="443100"/>
            </a:xfrm>
            <a:custGeom>
              <a:avLst/>
              <a:gdLst/>
              <a:ahLst/>
              <a:cxnLst/>
              <a:rect l="l" t="t" r="r" b="b"/>
              <a:pathLst>
                <a:path w="28261" h="17724" extrusionOk="0">
                  <a:moveTo>
                    <a:pt x="5302" y="1984"/>
                  </a:moveTo>
                  <a:cubicBezTo>
                    <a:pt x="5920" y="1984"/>
                    <a:pt x="6407" y="2472"/>
                    <a:pt x="6407" y="3090"/>
                  </a:cubicBezTo>
                  <a:cubicBezTo>
                    <a:pt x="6407" y="3708"/>
                    <a:pt x="5920" y="4196"/>
                    <a:pt x="5302" y="4196"/>
                  </a:cubicBezTo>
                  <a:cubicBezTo>
                    <a:pt x="4684" y="4196"/>
                    <a:pt x="4196" y="3708"/>
                    <a:pt x="4196" y="3090"/>
                  </a:cubicBezTo>
                  <a:cubicBezTo>
                    <a:pt x="4196" y="2472"/>
                    <a:pt x="4684" y="1984"/>
                    <a:pt x="5302" y="1984"/>
                  </a:cubicBezTo>
                  <a:close/>
                  <a:moveTo>
                    <a:pt x="22960" y="1984"/>
                  </a:moveTo>
                  <a:cubicBezTo>
                    <a:pt x="23578" y="1984"/>
                    <a:pt x="24066" y="2472"/>
                    <a:pt x="24066" y="3090"/>
                  </a:cubicBezTo>
                  <a:cubicBezTo>
                    <a:pt x="24066" y="3708"/>
                    <a:pt x="23578" y="4196"/>
                    <a:pt x="22960" y="4196"/>
                  </a:cubicBezTo>
                  <a:cubicBezTo>
                    <a:pt x="22342" y="4196"/>
                    <a:pt x="21854" y="3708"/>
                    <a:pt x="21854" y="3090"/>
                  </a:cubicBezTo>
                  <a:cubicBezTo>
                    <a:pt x="21854" y="2472"/>
                    <a:pt x="22342" y="1984"/>
                    <a:pt x="22960" y="1984"/>
                  </a:cubicBezTo>
                  <a:close/>
                  <a:moveTo>
                    <a:pt x="3090" y="4196"/>
                  </a:moveTo>
                  <a:cubicBezTo>
                    <a:pt x="3708" y="4196"/>
                    <a:pt x="4196" y="4683"/>
                    <a:pt x="4196" y="5301"/>
                  </a:cubicBezTo>
                  <a:cubicBezTo>
                    <a:pt x="4196" y="5919"/>
                    <a:pt x="3708" y="6407"/>
                    <a:pt x="3090" y="6407"/>
                  </a:cubicBezTo>
                  <a:cubicBezTo>
                    <a:pt x="2472" y="6407"/>
                    <a:pt x="1985" y="5919"/>
                    <a:pt x="1985" y="5301"/>
                  </a:cubicBezTo>
                  <a:cubicBezTo>
                    <a:pt x="1985" y="4683"/>
                    <a:pt x="2472" y="4196"/>
                    <a:pt x="3090" y="4196"/>
                  </a:cubicBezTo>
                  <a:close/>
                  <a:moveTo>
                    <a:pt x="7513" y="4196"/>
                  </a:moveTo>
                  <a:cubicBezTo>
                    <a:pt x="8131" y="4196"/>
                    <a:pt x="8619" y="4683"/>
                    <a:pt x="8619" y="5301"/>
                  </a:cubicBezTo>
                  <a:cubicBezTo>
                    <a:pt x="8619" y="5919"/>
                    <a:pt x="8131" y="6407"/>
                    <a:pt x="7513" y="6407"/>
                  </a:cubicBezTo>
                  <a:cubicBezTo>
                    <a:pt x="6895" y="6407"/>
                    <a:pt x="6407" y="5919"/>
                    <a:pt x="6407" y="5301"/>
                  </a:cubicBezTo>
                  <a:cubicBezTo>
                    <a:pt x="6407" y="4683"/>
                    <a:pt x="6895" y="4196"/>
                    <a:pt x="7513" y="4196"/>
                  </a:cubicBezTo>
                  <a:close/>
                  <a:moveTo>
                    <a:pt x="20749" y="4196"/>
                  </a:moveTo>
                  <a:cubicBezTo>
                    <a:pt x="21366" y="4196"/>
                    <a:pt x="21854" y="4683"/>
                    <a:pt x="21854" y="5301"/>
                  </a:cubicBezTo>
                  <a:cubicBezTo>
                    <a:pt x="21854" y="5919"/>
                    <a:pt x="21366" y="6407"/>
                    <a:pt x="20749" y="6407"/>
                  </a:cubicBezTo>
                  <a:cubicBezTo>
                    <a:pt x="20131" y="6407"/>
                    <a:pt x="19643" y="5919"/>
                    <a:pt x="19643" y="5301"/>
                  </a:cubicBezTo>
                  <a:cubicBezTo>
                    <a:pt x="19643" y="4683"/>
                    <a:pt x="20131" y="4196"/>
                    <a:pt x="20749" y="4196"/>
                  </a:cubicBezTo>
                  <a:close/>
                  <a:moveTo>
                    <a:pt x="25171" y="4196"/>
                  </a:moveTo>
                  <a:cubicBezTo>
                    <a:pt x="25789" y="4196"/>
                    <a:pt x="26277" y="4683"/>
                    <a:pt x="26277" y="5301"/>
                  </a:cubicBezTo>
                  <a:cubicBezTo>
                    <a:pt x="26277" y="5919"/>
                    <a:pt x="25789" y="6407"/>
                    <a:pt x="25171" y="6407"/>
                  </a:cubicBezTo>
                  <a:cubicBezTo>
                    <a:pt x="24553" y="6407"/>
                    <a:pt x="24066" y="5919"/>
                    <a:pt x="24066" y="5301"/>
                  </a:cubicBezTo>
                  <a:cubicBezTo>
                    <a:pt x="24066" y="4683"/>
                    <a:pt x="24553" y="4196"/>
                    <a:pt x="25171" y="4196"/>
                  </a:cubicBezTo>
                  <a:close/>
                  <a:moveTo>
                    <a:pt x="15220" y="6667"/>
                  </a:moveTo>
                  <a:lnTo>
                    <a:pt x="15220" y="8326"/>
                  </a:lnTo>
                  <a:lnTo>
                    <a:pt x="13041" y="8326"/>
                  </a:lnTo>
                  <a:lnTo>
                    <a:pt x="13041" y="6667"/>
                  </a:lnTo>
                  <a:close/>
                  <a:moveTo>
                    <a:pt x="5302" y="6407"/>
                  </a:moveTo>
                  <a:cubicBezTo>
                    <a:pt x="5920" y="6407"/>
                    <a:pt x="6407" y="6895"/>
                    <a:pt x="6407" y="7513"/>
                  </a:cubicBezTo>
                  <a:cubicBezTo>
                    <a:pt x="6407" y="8098"/>
                    <a:pt x="5920" y="8618"/>
                    <a:pt x="5302" y="8618"/>
                  </a:cubicBezTo>
                  <a:cubicBezTo>
                    <a:pt x="4684" y="8618"/>
                    <a:pt x="4196" y="8098"/>
                    <a:pt x="4196" y="7513"/>
                  </a:cubicBezTo>
                  <a:cubicBezTo>
                    <a:pt x="4196" y="6895"/>
                    <a:pt x="4684" y="6407"/>
                    <a:pt x="5302" y="6407"/>
                  </a:cubicBezTo>
                  <a:close/>
                  <a:moveTo>
                    <a:pt x="22960" y="6407"/>
                  </a:moveTo>
                  <a:cubicBezTo>
                    <a:pt x="23578" y="6407"/>
                    <a:pt x="24066" y="6895"/>
                    <a:pt x="24066" y="7513"/>
                  </a:cubicBezTo>
                  <a:cubicBezTo>
                    <a:pt x="24066" y="8098"/>
                    <a:pt x="23578" y="8618"/>
                    <a:pt x="22960" y="8618"/>
                  </a:cubicBezTo>
                  <a:cubicBezTo>
                    <a:pt x="22342" y="8618"/>
                    <a:pt x="21854" y="8098"/>
                    <a:pt x="21854" y="7513"/>
                  </a:cubicBezTo>
                  <a:cubicBezTo>
                    <a:pt x="21854" y="6895"/>
                    <a:pt x="22342" y="6407"/>
                    <a:pt x="22960" y="6407"/>
                  </a:cubicBezTo>
                  <a:close/>
                  <a:moveTo>
                    <a:pt x="9724" y="9431"/>
                  </a:moveTo>
                  <a:cubicBezTo>
                    <a:pt x="10180" y="9431"/>
                    <a:pt x="10537" y="9789"/>
                    <a:pt x="10537" y="10277"/>
                  </a:cubicBezTo>
                  <a:cubicBezTo>
                    <a:pt x="10537" y="10732"/>
                    <a:pt x="10180" y="11090"/>
                    <a:pt x="9724" y="11090"/>
                  </a:cubicBezTo>
                  <a:cubicBezTo>
                    <a:pt x="9269" y="11090"/>
                    <a:pt x="8879" y="10732"/>
                    <a:pt x="8879" y="10277"/>
                  </a:cubicBezTo>
                  <a:cubicBezTo>
                    <a:pt x="8879" y="9789"/>
                    <a:pt x="9269" y="9431"/>
                    <a:pt x="9724" y="9431"/>
                  </a:cubicBezTo>
                  <a:close/>
                  <a:moveTo>
                    <a:pt x="18537" y="9431"/>
                  </a:moveTo>
                  <a:cubicBezTo>
                    <a:pt x="18992" y="9431"/>
                    <a:pt x="19383" y="9789"/>
                    <a:pt x="19383" y="10277"/>
                  </a:cubicBezTo>
                  <a:cubicBezTo>
                    <a:pt x="19383" y="10732"/>
                    <a:pt x="18992" y="11090"/>
                    <a:pt x="18537" y="11090"/>
                  </a:cubicBezTo>
                  <a:cubicBezTo>
                    <a:pt x="18082" y="11090"/>
                    <a:pt x="17724" y="10732"/>
                    <a:pt x="17724" y="10277"/>
                  </a:cubicBezTo>
                  <a:cubicBezTo>
                    <a:pt x="17724" y="9789"/>
                    <a:pt x="18082" y="9431"/>
                    <a:pt x="18537" y="9431"/>
                  </a:cubicBezTo>
                  <a:close/>
                  <a:moveTo>
                    <a:pt x="5367" y="1"/>
                  </a:moveTo>
                  <a:cubicBezTo>
                    <a:pt x="3968" y="1"/>
                    <a:pt x="2635" y="521"/>
                    <a:pt x="1594" y="1529"/>
                  </a:cubicBezTo>
                  <a:cubicBezTo>
                    <a:pt x="586" y="2537"/>
                    <a:pt x="1" y="3903"/>
                    <a:pt x="1" y="5366"/>
                  </a:cubicBezTo>
                  <a:lnTo>
                    <a:pt x="1" y="14212"/>
                  </a:lnTo>
                  <a:cubicBezTo>
                    <a:pt x="1" y="16163"/>
                    <a:pt x="1562" y="17724"/>
                    <a:pt x="3513" y="17724"/>
                  </a:cubicBezTo>
                  <a:cubicBezTo>
                    <a:pt x="4944" y="17724"/>
                    <a:pt x="6212" y="16846"/>
                    <a:pt x="6733" y="15512"/>
                  </a:cubicBezTo>
                  <a:lnTo>
                    <a:pt x="8098" y="12130"/>
                  </a:lnTo>
                  <a:cubicBezTo>
                    <a:pt x="8521" y="12521"/>
                    <a:pt x="9106" y="12748"/>
                    <a:pt x="9724" y="12748"/>
                  </a:cubicBezTo>
                  <a:cubicBezTo>
                    <a:pt x="10570" y="12748"/>
                    <a:pt x="11350" y="12293"/>
                    <a:pt x="11773" y="11643"/>
                  </a:cubicBezTo>
                  <a:lnTo>
                    <a:pt x="16488" y="11643"/>
                  </a:lnTo>
                  <a:cubicBezTo>
                    <a:pt x="16944" y="12293"/>
                    <a:pt x="17692" y="12748"/>
                    <a:pt x="18570" y="12748"/>
                  </a:cubicBezTo>
                  <a:cubicBezTo>
                    <a:pt x="19188" y="12748"/>
                    <a:pt x="19740" y="12521"/>
                    <a:pt x="20196" y="12130"/>
                  </a:cubicBezTo>
                  <a:lnTo>
                    <a:pt x="21529" y="15512"/>
                  </a:lnTo>
                  <a:cubicBezTo>
                    <a:pt x="22082" y="16846"/>
                    <a:pt x="23350" y="17724"/>
                    <a:pt x="24781" y="17724"/>
                  </a:cubicBezTo>
                  <a:cubicBezTo>
                    <a:pt x="26700" y="17724"/>
                    <a:pt x="28261" y="16163"/>
                    <a:pt x="28261" y="14212"/>
                  </a:cubicBezTo>
                  <a:lnTo>
                    <a:pt x="28261" y="5366"/>
                  </a:lnTo>
                  <a:cubicBezTo>
                    <a:pt x="28261" y="3903"/>
                    <a:pt x="27675" y="2537"/>
                    <a:pt x="26667" y="1529"/>
                  </a:cubicBezTo>
                  <a:cubicBezTo>
                    <a:pt x="25626" y="521"/>
                    <a:pt x="24293" y="1"/>
                    <a:pt x="22895" y="1"/>
                  </a:cubicBezTo>
                  <a:cubicBezTo>
                    <a:pt x="22082" y="1"/>
                    <a:pt x="21236" y="228"/>
                    <a:pt x="20488" y="619"/>
                  </a:cubicBezTo>
                  <a:lnTo>
                    <a:pt x="7773" y="619"/>
                  </a:lnTo>
                  <a:cubicBezTo>
                    <a:pt x="7025" y="228"/>
                    <a:pt x="6212" y="1"/>
                    <a:pt x="53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54"/>
            <p:cNvSpPr/>
            <p:nvPr/>
          </p:nvSpPr>
          <p:spPr>
            <a:xfrm>
              <a:off x="-2237350" y="-1041550"/>
              <a:ext cx="41500" cy="167500"/>
            </a:xfrm>
            <a:custGeom>
              <a:avLst/>
              <a:gdLst/>
              <a:ahLst/>
              <a:cxnLst/>
              <a:rect l="l" t="t" r="r" b="b"/>
              <a:pathLst>
                <a:path w="1660" h="6700" extrusionOk="0">
                  <a:moveTo>
                    <a:pt x="1" y="0"/>
                  </a:moveTo>
                  <a:lnTo>
                    <a:pt x="1" y="6699"/>
                  </a:lnTo>
                  <a:lnTo>
                    <a:pt x="1659" y="6699"/>
                  </a:lnTo>
                  <a:lnTo>
                    <a:pt x="16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77" name="Google Shape;3077;p54"/>
          <p:cNvGrpSpPr/>
          <p:nvPr/>
        </p:nvGrpSpPr>
        <p:grpSpPr>
          <a:xfrm>
            <a:off x="5133606" y="1879782"/>
            <a:ext cx="448041" cy="441545"/>
            <a:chOff x="-1727600" y="-916350"/>
            <a:chExt cx="530100" cy="524400"/>
          </a:xfrm>
        </p:grpSpPr>
        <p:sp>
          <p:nvSpPr>
            <p:cNvPr id="3078" name="Google Shape;3078;p54"/>
            <p:cNvSpPr/>
            <p:nvPr/>
          </p:nvSpPr>
          <p:spPr>
            <a:xfrm>
              <a:off x="-1727600" y="-916350"/>
              <a:ext cx="530100" cy="124400"/>
            </a:xfrm>
            <a:custGeom>
              <a:avLst/>
              <a:gdLst/>
              <a:ahLst/>
              <a:cxnLst/>
              <a:rect l="l" t="t" r="r" b="b"/>
              <a:pathLst>
                <a:path w="21204" h="4976" extrusionOk="0">
                  <a:moveTo>
                    <a:pt x="3740" y="1854"/>
                  </a:moveTo>
                  <a:lnTo>
                    <a:pt x="3740" y="3122"/>
                  </a:lnTo>
                  <a:lnTo>
                    <a:pt x="2504" y="3122"/>
                  </a:lnTo>
                  <a:lnTo>
                    <a:pt x="2504" y="1854"/>
                  </a:lnTo>
                  <a:close/>
                  <a:moveTo>
                    <a:pt x="6244" y="1854"/>
                  </a:moveTo>
                  <a:lnTo>
                    <a:pt x="6244" y="3122"/>
                  </a:lnTo>
                  <a:lnTo>
                    <a:pt x="4976" y="3122"/>
                  </a:lnTo>
                  <a:lnTo>
                    <a:pt x="4976" y="1854"/>
                  </a:lnTo>
                  <a:close/>
                  <a:moveTo>
                    <a:pt x="8748" y="1854"/>
                  </a:moveTo>
                  <a:lnTo>
                    <a:pt x="8748" y="3122"/>
                  </a:lnTo>
                  <a:lnTo>
                    <a:pt x="7480" y="3122"/>
                  </a:lnTo>
                  <a:lnTo>
                    <a:pt x="7480" y="1854"/>
                  </a:lnTo>
                  <a:close/>
                  <a:moveTo>
                    <a:pt x="0" y="0"/>
                  </a:moveTo>
                  <a:lnTo>
                    <a:pt x="0" y="4976"/>
                  </a:lnTo>
                  <a:lnTo>
                    <a:pt x="21203" y="4976"/>
                  </a:lnTo>
                  <a:lnTo>
                    <a:pt x="2120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54"/>
            <p:cNvSpPr/>
            <p:nvPr/>
          </p:nvSpPr>
          <p:spPr>
            <a:xfrm>
              <a:off x="-1597525" y="-696050"/>
              <a:ext cx="269925" cy="304100"/>
            </a:xfrm>
            <a:custGeom>
              <a:avLst/>
              <a:gdLst/>
              <a:ahLst/>
              <a:cxnLst/>
              <a:rect l="l" t="t" r="r" b="b"/>
              <a:pathLst>
                <a:path w="10797" h="12164" extrusionOk="0">
                  <a:moveTo>
                    <a:pt x="7252" y="3936"/>
                  </a:moveTo>
                  <a:lnTo>
                    <a:pt x="8130" y="4814"/>
                  </a:lnTo>
                  <a:lnTo>
                    <a:pt x="5171" y="7740"/>
                  </a:lnTo>
                  <a:lnTo>
                    <a:pt x="3285" y="5854"/>
                  </a:lnTo>
                  <a:lnTo>
                    <a:pt x="4163" y="4944"/>
                  </a:lnTo>
                  <a:lnTo>
                    <a:pt x="5171" y="5984"/>
                  </a:lnTo>
                  <a:lnTo>
                    <a:pt x="7252" y="3936"/>
                  </a:lnTo>
                  <a:close/>
                  <a:moveTo>
                    <a:pt x="5399" y="1"/>
                  </a:moveTo>
                  <a:cubicBezTo>
                    <a:pt x="3903" y="1204"/>
                    <a:pt x="2212" y="2082"/>
                    <a:pt x="391" y="2602"/>
                  </a:cubicBezTo>
                  <a:lnTo>
                    <a:pt x="0" y="2732"/>
                  </a:lnTo>
                  <a:lnTo>
                    <a:pt x="0" y="4163"/>
                  </a:lnTo>
                  <a:cubicBezTo>
                    <a:pt x="0" y="5822"/>
                    <a:pt x="586" y="7415"/>
                    <a:pt x="1659" y="8651"/>
                  </a:cubicBezTo>
                  <a:cubicBezTo>
                    <a:pt x="1724" y="8684"/>
                    <a:pt x="5171" y="12163"/>
                    <a:pt x="5171" y="12163"/>
                  </a:cubicBezTo>
                  <a:lnTo>
                    <a:pt x="5626" y="12163"/>
                  </a:lnTo>
                  <a:cubicBezTo>
                    <a:pt x="5626" y="12163"/>
                    <a:pt x="9106" y="8684"/>
                    <a:pt x="9138" y="8619"/>
                  </a:cubicBezTo>
                  <a:cubicBezTo>
                    <a:pt x="10212" y="7415"/>
                    <a:pt x="10797" y="5822"/>
                    <a:pt x="10797" y="4163"/>
                  </a:cubicBezTo>
                  <a:lnTo>
                    <a:pt x="10797" y="2700"/>
                  </a:lnTo>
                  <a:lnTo>
                    <a:pt x="10147" y="2505"/>
                  </a:lnTo>
                  <a:cubicBezTo>
                    <a:pt x="8651" y="2050"/>
                    <a:pt x="7220" y="1334"/>
                    <a:pt x="5952" y="424"/>
                  </a:cubicBezTo>
                  <a:lnTo>
                    <a:pt x="539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54"/>
            <p:cNvSpPr/>
            <p:nvPr/>
          </p:nvSpPr>
          <p:spPr>
            <a:xfrm>
              <a:off x="-1727600" y="-761075"/>
              <a:ext cx="530100" cy="280500"/>
            </a:xfrm>
            <a:custGeom>
              <a:avLst/>
              <a:gdLst/>
              <a:ahLst/>
              <a:cxnLst/>
              <a:rect l="l" t="t" r="r" b="b"/>
              <a:pathLst>
                <a:path w="21204" h="11220" extrusionOk="0">
                  <a:moveTo>
                    <a:pt x="0" y="0"/>
                  </a:moveTo>
                  <a:lnTo>
                    <a:pt x="0" y="11220"/>
                  </a:lnTo>
                  <a:lnTo>
                    <a:pt x="5301" y="11220"/>
                  </a:lnTo>
                  <a:cubicBezTo>
                    <a:pt x="5008" y="10797"/>
                    <a:pt x="4781" y="10341"/>
                    <a:pt x="4553" y="9854"/>
                  </a:cubicBezTo>
                  <a:cubicBezTo>
                    <a:pt x="4163" y="8878"/>
                    <a:pt x="3968" y="7837"/>
                    <a:pt x="3968" y="6764"/>
                  </a:cubicBezTo>
                  <a:lnTo>
                    <a:pt x="3968" y="4358"/>
                  </a:lnTo>
                  <a:lnTo>
                    <a:pt x="4846" y="4098"/>
                  </a:lnTo>
                  <a:lnTo>
                    <a:pt x="5236" y="4000"/>
                  </a:lnTo>
                  <a:cubicBezTo>
                    <a:pt x="6927" y="3512"/>
                    <a:pt x="8455" y="2732"/>
                    <a:pt x="9821" y="1626"/>
                  </a:cubicBezTo>
                  <a:lnTo>
                    <a:pt x="10569" y="1041"/>
                  </a:lnTo>
                  <a:lnTo>
                    <a:pt x="11350" y="1594"/>
                  </a:lnTo>
                  <a:lnTo>
                    <a:pt x="11870" y="1984"/>
                  </a:lnTo>
                  <a:cubicBezTo>
                    <a:pt x="13041" y="2862"/>
                    <a:pt x="14341" y="3480"/>
                    <a:pt x="15740" y="3935"/>
                  </a:cubicBezTo>
                  <a:lnTo>
                    <a:pt x="16358" y="4130"/>
                  </a:lnTo>
                  <a:lnTo>
                    <a:pt x="17236" y="4390"/>
                  </a:lnTo>
                  <a:lnTo>
                    <a:pt x="17236" y="6764"/>
                  </a:lnTo>
                  <a:cubicBezTo>
                    <a:pt x="17236" y="7837"/>
                    <a:pt x="17041" y="8878"/>
                    <a:pt x="16618" y="9854"/>
                  </a:cubicBezTo>
                  <a:cubicBezTo>
                    <a:pt x="16423" y="10341"/>
                    <a:pt x="16195" y="10797"/>
                    <a:pt x="15902" y="11220"/>
                  </a:cubicBezTo>
                  <a:lnTo>
                    <a:pt x="21203" y="11220"/>
                  </a:lnTo>
                  <a:lnTo>
                    <a:pt x="2120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81" name="Google Shape;3081;p54"/>
          <p:cNvSpPr txBox="1">
            <a:spLocks noGrp="1"/>
          </p:cNvSpPr>
          <p:nvPr>
            <p:ph type="subTitle" idx="1"/>
          </p:nvPr>
        </p:nvSpPr>
        <p:spPr>
          <a:xfrm>
            <a:off x="2132775" y="1952242"/>
            <a:ext cx="2157600" cy="7845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a:t>Despite being red, Mars is actually a cold place. It’s full of iron oxide dust</a:t>
            </a:r>
            <a:endParaRPr/>
          </a:p>
        </p:txBody>
      </p:sp>
      <p:sp>
        <p:nvSpPr>
          <p:cNvPr id="3082" name="Google Shape;3082;p54"/>
          <p:cNvSpPr txBox="1">
            <a:spLocks noGrp="1"/>
          </p:cNvSpPr>
          <p:nvPr>
            <p:ph type="subTitle" idx="2"/>
          </p:nvPr>
        </p:nvSpPr>
        <p:spPr>
          <a:xfrm>
            <a:off x="2132775" y="1571000"/>
            <a:ext cx="2157600" cy="3813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a:t>GAME THEORY</a:t>
            </a:r>
            <a:endParaRPr/>
          </a:p>
        </p:txBody>
      </p:sp>
      <p:sp>
        <p:nvSpPr>
          <p:cNvPr id="3083" name="Google Shape;3083;p54"/>
          <p:cNvSpPr txBox="1">
            <a:spLocks noGrp="1"/>
          </p:cNvSpPr>
          <p:nvPr>
            <p:ph type="subTitle" idx="3"/>
          </p:nvPr>
        </p:nvSpPr>
        <p:spPr>
          <a:xfrm>
            <a:off x="2132775" y="3401042"/>
            <a:ext cx="2157600" cy="7845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a:t>Venus has a beautiful name and is the second planet from the Sun</a:t>
            </a:r>
            <a:endParaRPr/>
          </a:p>
        </p:txBody>
      </p:sp>
      <p:sp>
        <p:nvSpPr>
          <p:cNvPr id="3084" name="Google Shape;3084;p54"/>
          <p:cNvSpPr txBox="1">
            <a:spLocks noGrp="1"/>
          </p:cNvSpPr>
          <p:nvPr>
            <p:ph type="subTitle" idx="4"/>
          </p:nvPr>
        </p:nvSpPr>
        <p:spPr>
          <a:xfrm>
            <a:off x="2132775" y="3019800"/>
            <a:ext cx="2157600" cy="3813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a:t>AUTOMATA</a:t>
            </a:r>
            <a:endParaRPr/>
          </a:p>
        </p:txBody>
      </p:sp>
      <p:sp>
        <p:nvSpPr>
          <p:cNvPr id="3085" name="Google Shape;3085;p54"/>
          <p:cNvSpPr txBox="1">
            <a:spLocks noGrp="1"/>
          </p:cNvSpPr>
          <p:nvPr>
            <p:ph type="subTitle" idx="5"/>
          </p:nvPr>
        </p:nvSpPr>
        <p:spPr>
          <a:xfrm>
            <a:off x="5911850" y="1952242"/>
            <a:ext cx="2157600" cy="7845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a:t>Earth is the third planet from the Sun and the only one that harbors life</a:t>
            </a:r>
            <a:endParaRPr/>
          </a:p>
        </p:txBody>
      </p:sp>
      <p:sp>
        <p:nvSpPr>
          <p:cNvPr id="3086" name="Google Shape;3086;p54"/>
          <p:cNvSpPr txBox="1">
            <a:spLocks noGrp="1"/>
          </p:cNvSpPr>
          <p:nvPr>
            <p:ph type="subTitle" idx="6"/>
          </p:nvPr>
        </p:nvSpPr>
        <p:spPr>
          <a:xfrm>
            <a:off x="5911850" y="1571000"/>
            <a:ext cx="2157600" cy="3813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a:t>AD SECURITY</a:t>
            </a:r>
            <a:endParaRPr/>
          </a:p>
        </p:txBody>
      </p:sp>
      <p:sp>
        <p:nvSpPr>
          <p:cNvPr id="3087" name="Google Shape;3087;p54"/>
          <p:cNvSpPr txBox="1">
            <a:spLocks noGrp="1"/>
          </p:cNvSpPr>
          <p:nvPr>
            <p:ph type="subTitle" idx="7"/>
          </p:nvPr>
        </p:nvSpPr>
        <p:spPr>
          <a:xfrm>
            <a:off x="5911850" y="3401042"/>
            <a:ext cx="2157600" cy="7845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a:t>Mercury is the closest planet to the Sun and the smallest one in the System</a:t>
            </a:r>
            <a:endParaRPr/>
          </a:p>
        </p:txBody>
      </p:sp>
      <p:sp>
        <p:nvSpPr>
          <p:cNvPr id="3088" name="Google Shape;3088;p54"/>
          <p:cNvSpPr txBox="1">
            <a:spLocks noGrp="1"/>
          </p:cNvSpPr>
          <p:nvPr>
            <p:ph type="subTitle" idx="8"/>
          </p:nvPr>
        </p:nvSpPr>
        <p:spPr>
          <a:xfrm>
            <a:off x="5911850" y="3019800"/>
            <a:ext cx="2157600" cy="3813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a:t>QUANTUM</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3092"/>
        <p:cNvGrpSpPr/>
        <p:nvPr/>
      </p:nvGrpSpPr>
      <p:grpSpPr>
        <a:xfrm>
          <a:off x="0" y="0"/>
          <a:ext cx="0" cy="0"/>
          <a:chOff x="0" y="0"/>
          <a:chExt cx="0" cy="0"/>
        </a:xfrm>
      </p:grpSpPr>
      <p:sp>
        <p:nvSpPr>
          <p:cNvPr id="3093" name="Google Shape;3093;p55"/>
          <p:cNvSpPr txBox="1">
            <a:spLocks noGrp="1"/>
          </p:cNvSpPr>
          <p:nvPr>
            <p:ph type="title"/>
          </p:nvPr>
        </p:nvSpPr>
        <p:spPr>
          <a:xfrm>
            <a:off x="713225" y="539525"/>
            <a:ext cx="7717500" cy="47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COMPUTER SCIENCE VS. IT SKILLS</a:t>
            </a:r>
            <a:endParaRPr/>
          </a:p>
        </p:txBody>
      </p:sp>
      <p:sp>
        <p:nvSpPr>
          <p:cNvPr id="3094" name="Google Shape;3094;p55"/>
          <p:cNvSpPr txBox="1"/>
          <p:nvPr/>
        </p:nvSpPr>
        <p:spPr>
          <a:xfrm>
            <a:off x="937325" y="3422280"/>
            <a:ext cx="2085900" cy="381300"/>
          </a:xfrm>
          <a:prstGeom prst="rect">
            <a:avLst/>
          </a:prstGeom>
          <a:noFill/>
          <a:ln>
            <a:noFill/>
          </a:ln>
        </p:spPr>
        <p:txBody>
          <a:bodyPr spcFirstLastPara="1" wrap="square" lIns="91425" tIns="0" rIns="91425" bIns="91425" anchor="t" anchorCtr="0">
            <a:noAutofit/>
          </a:bodyPr>
          <a:lstStyle/>
          <a:p>
            <a:pPr marL="0" lvl="0" indent="0" algn="l" rtl="0">
              <a:spcBef>
                <a:spcPts val="0"/>
              </a:spcBef>
              <a:spcAft>
                <a:spcPts val="0"/>
              </a:spcAft>
              <a:buNone/>
            </a:pPr>
            <a:r>
              <a:rPr lang="en" sz="2000" b="1">
                <a:solidFill>
                  <a:schemeClr val="accent1"/>
                </a:solidFill>
                <a:latin typeface="Play"/>
                <a:ea typeface="Play"/>
                <a:cs typeface="Play"/>
                <a:sym typeface="Play"/>
              </a:rPr>
              <a:t>CS SKILLS</a:t>
            </a:r>
            <a:endParaRPr sz="2000" b="1">
              <a:solidFill>
                <a:schemeClr val="accent1"/>
              </a:solidFill>
              <a:latin typeface="Play"/>
              <a:ea typeface="Play"/>
              <a:cs typeface="Play"/>
              <a:sym typeface="Play"/>
            </a:endParaRPr>
          </a:p>
        </p:txBody>
      </p:sp>
      <p:sp>
        <p:nvSpPr>
          <p:cNvPr id="3095" name="Google Shape;3095;p55"/>
          <p:cNvSpPr txBox="1"/>
          <p:nvPr/>
        </p:nvSpPr>
        <p:spPr>
          <a:xfrm>
            <a:off x="937325" y="3803528"/>
            <a:ext cx="2085900" cy="784500"/>
          </a:xfrm>
          <a:prstGeom prst="rect">
            <a:avLst/>
          </a:prstGeom>
          <a:noFill/>
          <a:ln>
            <a:noFill/>
          </a:ln>
        </p:spPr>
        <p:txBody>
          <a:bodyPr spcFirstLastPara="1" wrap="square" lIns="91425" tIns="0" rIns="91425" bIns="91425" anchor="t" anchorCtr="0">
            <a:noAutofit/>
          </a:bodyPr>
          <a:lstStyle/>
          <a:p>
            <a:pPr marL="0" lvl="0" indent="0" algn="l" rtl="0">
              <a:spcBef>
                <a:spcPts val="0"/>
              </a:spcBef>
              <a:spcAft>
                <a:spcPts val="0"/>
              </a:spcAft>
              <a:buNone/>
            </a:pPr>
            <a:r>
              <a:rPr lang="en">
                <a:solidFill>
                  <a:schemeClr val="lt1"/>
                </a:solidFill>
                <a:latin typeface="Source Sans Pro"/>
                <a:ea typeface="Source Sans Pro"/>
                <a:cs typeface="Source Sans Pro"/>
                <a:sym typeface="Source Sans Pro"/>
              </a:rPr>
              <a:t>Mercury is the closest planet to the Sun and the smallest of them all</a:t>
            </a:r>
            <a:endParaRPr>
              <a:solidFill>
                <a:schemeClr val="lt1"/>
              </a:solidFill>
              <a:latin typeface="Source Sans Pro"/>
              <a:ea typeface="Source Sans Pro"/>
              <a:cs typeface="Source Sans Pro"/>
              <a:sym typeface="Source Sans Pro"/>
            </a:endParaRPr>
          </a:p>
        </p:txBody>
      </p:sp>
      <p:sp>
        <p:nvSpPr>
          <p:cNvPr id="3096" name="Google Shape;3096;p55"/>
          <p:cNvSpPr txBox="1"/>
          <p:nvPr/>
        </p:nvSpPr>
        <p:spPr>
          <a:xfrm>
            <a:off x="6120725" y="3422285"/>
            <a:ext cx="2085900" cy="381300"/>
          </a:xfrm>
          <a:prstGeom prst="rect">
            <a:avLst/>
          </a:prstGeom>
          <a:noFill/>
          <a:ln>
            <a:noFill/>
          </a:ln>
        </p:spPr>
        <p:txBody>
          <a:bodyPr spcFirstLastPara="1" wrap="square" lIns="91425" tIns="0" rIns="91425" bIns="91425" anchor="t" anchorCtr="0">
            <a:noAutofit/>
          </a:bodyPr>
          <a:lstStyle/>
          <a:p>
            <a:pPr marL="0" lvl="0" indent="0" algn="r" rtl="0">
              <a:spcBef>
                <a:spcPts val="0"/>
              </a:spcBef>
              <a:spcAft>
                <a:spcPts val="0"/>
              </a:spcAft>
              <a:buNone/>
            </a:pPr>
            <a:r>
              <a:rPr lang="en" sz="2000" b="1">
                <a:solidFill>
                  <a:schemeClr val="lt2"/>
                </a:solidFill>
                <a:latin typeface="Play"/>
                <a:ea typeface="Play"/>
                <a:cs typeface="Play"/>
                <a:sym typeface="Play"/>
              </a:rPr>
              <a:t>IT SKILLS</a:t>
            </a:r>
            <a:endParaRPr sz="2000" b="1">
              <a:solidFill>
                <a:schemeClr val="lt2"/>
              </a:solidFill>
              <a:latin typeface="Play"/>
              <a:ea typeface="Play"/>
              <a:cs typeface="Play"/>
              <a:sym typeface="Play"/>
            </a:endParaRPr>
          </a:p>
        </p:txBody>
      </p:sp>
      <p:sp>
        <p:nvSpPr>
          <p:cNvPr id="3097" name="Google Shape;3097;p55"/>
          <p:cNvSpPr txBox="1"/>
          <p:nvPr/>
        </p:nvSpPr>
        <p:spPr>
          <a:xfrm>
            <a:off x="6120725" y="3803532"/>
            <a:ext cx="2085900" cy="784500"/>
          </a:xfrm>
          <a:prstGeom prst="rect">
            <a:avLst/>
          </a:prstGeom>
          <a:noFill/>
          <a:ln>
            <a:noFill/>
          </a:ln>
        </p:spPr>
        <p:txBody>
          <a:bodyPr spcFirstLastPara="1" wrap="square" lIns="91425" tIns="0" rIns="91425" bIns="91425" anchor="t" anchorCtr="0">
            <a:noAutofit/>
          </a:bodyPr>
          <a:lstStyle/>
          <a:p>
            <a:pPr marL="0" lvl="0" indent="0" algn="r" rtl="0">
              <a:spcBef>
                <a:spcPts val="0"/>
              </a:spcBef>
              <a:spcAft>
                <a:spcPts val="0"/>
              </a:spcAft>
              <a:buNone/>
            </a:pPr>
            <a:r>
              <a:rPr lang="en">
                <a:solidFill>
                  <a:schemeClr val="lt1"/>
                </a:solidFill>
                <a:latin typeface="Source Sans Pro"/>
                <a:ea typeface="Source Sans Pro"/>
                <a:cs typeface="Source Sans Pro"/>
                <a:sym typeface="Source Sans Pro"/>
              </a:rPr>
              <a:t>Despite being red, Mars is actually a cold place. It’s full of iron oxide dust</a:t>
            </a:r>
            <a:endParaRPr>
              <a:solidFill>
                <a:schemeClr val="lt1"/>
              </a:solidFill>
              <a:latin typeface="Source Sans Pro"/>
              <a:ea typeface="Source Sans Pro"/>
              <a:cs typeface="Source Sans Pro"/>
              <a:sym typeface="Source Sans Pro"/>
            </a:endParaRPr>
          </a:p>
        </p:txBody>
      </p:sp>
      <p:sp>
        <p:nvSpPr>
          <p:cNvPr id="3098" name="Google Shape;3098;p55"/>
          <p:cNvSpPr txBox="1"/>
          <p:nvPr/>
        </p:nvSpPr>
        <p:spPr>
          <a:xfrm>
            <a:off x="6120725" y="1570725"/>
            <a:ext cx="2085900" cy="381300"/>
          </a:xfrm>
          <a:prstGeom prst="rect">
            <a:avLst/>
          </a:prstGeom>
          <a:noFill/>
          <a:ln>
            <a:noFill/>
          </a:ln>
        </p:spPr>
        <p:txBody>
          <a:bodyPr spcFirstLastPara="1" wrap="square" lIns="91425" tIns="0" rIns="91425" bIns="91425" anchor="t" anchorCtr="0">
            <a:noAutofit/>
          </a:bodyPr>
          <a:lstStyle/>
          <a:p>
            <a:pPr marL="0" lvl="0" indent="0" algn="r" rtl="0">
              <a:spcBef>
                <a:spcPts val="0"/>
              </a:spcBef>
              <a:spcAft>
                <a:spcPts val="0"/>
              </a:spcAft>
              <a:buNone/>
            </a:pPr>
            <a:r>
              <a:rPr lang="en" sz="2000" b="1">
                <a:solidFill>
                  <a:schemeClr val="lt1"/>
                </a:solidFill>
                <a:latin typeface="Play"/>
                <a:ea typeface="Play"/>
                <a:cs typeface="Play"/>
                <a:sym typeface="Play"/>
              </a:rPr>
              <a:t>BOTH</a:t>
            </a:r>
            <a:endParaRPr sz="2000" b="1">
              <a:solidFill>
                <a:schemeClr val="lt1"/>
              </a:solidFill>
              <a:latin typeface="Play"/>
              <a:ea typeface="Play"/>
              <a:cs typeface="Play"/>
              <a:sym typeface="Play"/>
            </a:endParaRPr>
          </a:p>
        </p:txBody>
      </p:sp>
      <p:sp>
        <p:nvSpPr>
          <p:cNvPr id="3099" name="Google Shape;3099;p55"/>
          <p:cNvSpPr txBox="1"/>
          <p:nvPr/>
        </p:nvSpPr>
        <p:spPr>
          <a:xfrm>
            <a:off x="6120725" y="1951971"/>
            <a:ext cx="2085900" cy="784500"/>
          </a:xfrm>
          <a:prstGeom prst="rect">
            <a:avLst/>
          </a:prstGeom>
          <a:noFill/>
          <a:ln>
            <a:noFill/>
          </a:ln>
        </p:spPr>
        <p:txBody>
          <a:bodyPr spcFirstLastPara="1" wrap="square" lIns="91425" tIns="0" rIns="91425" bIns="91425" anchor="t" anchorCtr="0">
            <a:noAutofit/>
          </a:bodyPr>
          <a:lstStyle/>
          <a:p>
            <a:pPr marL="0" lvl="0" indent="0" algn="r" rtl="0">
              <a:spcBef>
                <a:spcPts val="0"/>
              </a:spcBef>
              <a:spcAft>
                <a:spcPts val="0"/>
              </a:spcAft>
              <a:buNone/>
            </a:pPr>
            <a:r>
              <a:rPr lang="en">
                <a:solidFill>
                  <a:schemeClr val="lt1"/>
                </a:solidFill>
                <a:latin typeface="Source Sans Pro"/>
                <a:ea typeface="Source Sans Pro"/>
                <a:cs typeface="Source Sans Pro"/>
                <a:sym typeface="Source Sans Pro"/>
              </a:rPr>
              <a:t>Earth is the third planet from the Sun and the only one that harbors life</a:t>
            </a:r>
            <a:endParaRPr>
              <a:solidFill>
                <a:schemeClr val="lt1"/>
              </a:solidFill>
              <a:latin typeface="Source Sans Pro"/>
              <a:ea typeface="Source Sans Pro"/>
              <a:cs typeface="Source Sans Pro"/>
              <a:sym typeface="Source Sans Pro"/>
            </a:endParaRPr>
          </a:p>
        </p:txBody>
      </p:sp>
      <p:sp>
        <p:nvSpPr>
          <p:cNvPr id="3100" name="Google Shape;3100;p55"/>
          <p:cNvSpPr/>
          <p:nvPr/>
        </p:nvSpPr>
        <p:spPr>
          <a:xfrm>
            <a:off x="1027875" y="1649275"/>
            <a:ext cx="1848000" cy="900000"/>
          </a:xfrm>
          <a:prstGeom prst="rect">
            <a:avLst/>
          </a:prstGeom>
          <a:noFill/>
          <a:ln w="28575" cap="flat" cmpd="sng">
            <a:solidFill>
              <a:schemeClr val="accent3"/>
            </a:solidFill>
            <a:prstDash val="solid"/>
            <a:round/>
            <a:headEnd type="none" w="sm" len="sm"/>
            <a:tailEnd type="none" w="sm" len="sm"/>
          </a:ln>
          <a:effectLst>
            <a:outerShdw blurRad="128588"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55"/>
          <p:cNvSpPr/>
          <p:nvPr/>
        </p:nvSpPr>
        <p:spPr>
          <a:xfrm>
            <a:off x="1032697" y="1649275"/>
            <a:ext cx="1848000" cy="90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1"/>
                </a:solidFill>
                <a:latin typeface="Source Sans Pro"/>
                <a:ea typeface="Source Sans Pro"/>
                <a:cs typeface="Source Sans Pro"/>
                <a:sym typeface="Source Sans Pro"/>
              </a:rPr>
              <a:t>Mercury is the smallest planet of the Solar System</a:t>
            </a:r>
            <a:endParaRPr/>
          </a:p>
        </p:txBody>
      </p:sp>
      <p:grpSp>
        <p:nvGrpSpPr>
          <p:cNvPr id="3102" name="Google Shape;3102;p55"/>
          <p:cNvGrpSpPr/>
          <p:nvPr/>
        </p:nvGrpSpPr>
        <p:grpSpPr>
          <a:xfrm>
            <a:off x="1944300" y="1761375"/>
            <a:ext cx="5255225" cy="2151550"/>
            <a:chOff x="1944300" y="1761375"/>
            <a:chExt cx="5255225" cy="2151550"/>
          </a:xfrm>
        </p:grpSpPr>
        <p:cxnSp>
          <p:nvCxnSpPr>
            <p:cNvPr id="3103" name="Google Shape;3103;p55"/>
            <p:cNvCxnSpPr/>
            <p:nvPr/>
          </p:nvCxnSpPr>
          <p:spPr>
            <a:xfrm>
              <a:off x="4195500" y="3024775"/>
              <a:ext cx="753000" cy="0"/>
            </a:xfrm>
            <a:prstGeom prst="straightConnector1">
              <a:avLst/>
            </a:prstGeom>
            <a:noFill/>
            <a:ln w="28575" cap="flat" cmpd="sng">
              <a:solidFill>
                <a:schemeClr val="lt1"/>
              </a:solidFill>
              <a:prstDash val="solid"/>
              <a:round/>
              <a:headEnd type="none" w="med" len="med"/>
              <a:tailEnd type="none" w="med" len="med"/>
            </a:ln>
            <a:effectLst>
              <a:outerShdw blurRad="71438" algn="bl" rotWithShape="0">
                <a:schemeClr val="lt1"/>
              </a:outerShdw>
            </a:effectLst>
          </p:spPr>
        </p:cxnSp>
        <p:cxnSp>
          <p:nvCxnSpPr>
            <p:cNvPr id="3104" name="Google Shape;3104;p55"/>
            <p:cNvCxnSpPr/>
            <p:nvPr/>
          </p:nvCxnSpPr>
          <p:spPr>
            <a:xfrm>
              <a:off x="4210350" y="2904240"/>
              <a:ext cx="723300" cy="0"/>
            </a:xfrm>
            <a:prstGeom prst="straightConnector1">
              <a:avLst/>
            </a:prstGeom>
            <a:noFill/>
            <a:ln w="28575" cap="flat" cmpd="sng">
              <a:solidFill>
                <a:schemeClr val="lt1"/>
              </a:solidFill>
              <a:prstDash val="solid"/>
              <a:round/>
              <a:headEnd type="none" w="med" len="med"/>
              <a:tailEnd type="none" w="med" len="med"/>
            </a:ln>
            <a:effectLst>
              <a:outerShdw blurRad="71438" algn="bl" rotWithShape="0">
                <a:schemeClr val="lt1"/>
              </a:outerShdw>
            </a:effectLst>
          </p:spPr>
        </p:cxnSp>
        <p:cxnSp>
          <p:nvCxnSpPr>
            <p:cNvPr id="3105" name="Google Shape;3105;p55"/>
            <p:cNvCxnSpPr/>
            <p:nvPr/>
          </p:nvCxnSpPr>
          <p:spPr>
            <a:xfrm>
              <a:off x="4428750" y="2422100"/>
              <a:ext cx="286500" cy="0"/>
            </a:xfrm>
            <a:prstGeom prst="straightConnector1">
              <a:avLst/>
            </a:prstGeom>
            <a:noFill/>
            <a:ln w="28575" cap="flat" cmpd="sng">
              <a:solidFill>
                <a:schemeClr val="lt1"/>
              </a:solidFill>
              <a:prstDash val="solid"/>
              <a:round/>
              <a:headEnd type="none" w="med" len="med"/>
              <a:tailEnd type="none" w="med" len="med"/>
            </a:ln>
            <a:effectLst>
              <a:outerShdw blurRad="71438" algn="bl" rotWithShape="0">
                <a:schemeClr val="lt1"/>
              </a:outerShdw>
            </a:effectLst>
          </p:spPr>
        </p:cxnSp>
        <p:cxnSp>
          <p:nvCxnSpPr>
            <p:cNvPr id="3106" name="Google Shape;3106;p55"/>
            <p:cNvCxnSpPr/>
            <p:nvPr/>
          </p:nvCxnSpPr>
          <p:spPr>
            <a:xfrm>
              <a:off x="4336800" y="2542635"/>
              <a:ext cx="470400" cy="0"/>
            </a:xfrm>
            <a:prstGeom prst="straightConnector1">
              <a:avLst/>
            </a:prstGeom>
            <a:noFill/>
            <a:ln w="28575" cap="flat" cmpd="sng">
              <a:solidFill>
                <a:schemeClr val="lt1"/>
              </a:solidFill>
              <a:prstDash val="solid"/>
              <a:round/>
              <a:headEnd type="none" w="med" len="med"/>
              <a:tailEnd type="none" w="med" len="med"/>
            </a:ln>
            <a:effectLst>
              <a:outerShdw blurRad="71438" algn="bl" rotWithShape="0">
                <a:schemeClr val="lt1"/>
              </a:outerShdw>
            </a:effectLst>
          </p:spPr>
        </p:cxnSp>
        <p:cxnSp>
          <p:nvCxnSpPr>
            <p:cNvPr id="3107" name="Google Shape;3107;p55"/>
            <p:cNvCxnSpPr/>
            <p:nvPr/>
          </p:nvCxnSpPr>
          <p:spPr>
            <a:xfrm>
              <a:off x="4275600" y="2663170"/>
              <a:ext cx="592800" cy="0"/>
            </a:xfrm>
            <a:prstGeom prst="straightConnector1">
              <a:avLst/>
            </a:prstGeom>
            <a:noFill/>
            <a:ln w="28575" cap="flat" cmpd="sng">
              <a:solidFill>
                <a:schemeClr val="lt1"/>
              </a:solidFill>
              <a:prstDash val="solid"/>
              <a:round/>
              <a:headEnd type="none" w="med" len="med"/>
              <a:tailEnd type="none" w="med" len="med"/>
            </a:ln>
            <a:effectLst>
              <a:outerShdw blurRad="71438" algn="bl" rotWithShape="0">
                <a:schemeClr val="lt1"/>
              </a:outerShdw>
            </a:effectLst>
          </p:spPr>
        </p:cxnSp>
        <p:cxnSp>
          <p:nvCxnSpPr>
            <p:cNvPr id="3108" name="Google Shape;3108;p55"/>
            <p:cNvCxnSpPr/>
            <p:nvPr/>
          </p:nvCxnSpPr>
          <p:spPr>
            <a:xfrm>
              <a:off x="4236300" y="2783705"/>
              <a:ext cx="671400" cy="0"/>
            </a:xfrm>
            <a:prstGeom prst="straightConnector1">
              <a:avLst/>
            </a:prstGeom>
            <a:noFill/>
            <a:ln w="28575" cap="flat" cmpd="sng">
              <a:solidFill>
                <a:schemeClr val="lt1"/>
              </a:solidFill>
              <a:prstDash val="solid"/>
              <a:round/>
              <a:headEnd type="none" w="med" len="med"/>
              <a:tailEnd type="none" w="med" len="med"/>
            </a:ln>
            <a:effectLst>
              <a:outerShdw blurRad="71438" algn="bl" rotWithShape="0">
                <a:schemeClr val="lt1"/>
              </a:outerShdw>
            </a:effectLst>
          </p:spPr>
        </p:cxnSp>
        <p:cxnSp>
          <p:nvCxnSpPr>
            <p:cNvPr id="3109" name="Google Shape;3109;p55"/>
            <p:cNvCxnSpPr/>
            <p:nvPr/>
          </p:nvCxnSpPr>
          <p:spPr>
            <a:xfrm>
              <a:off x="4336800" y="3506915"/>
              <a:ext cx="470400" cy="0"/>
            </a:xfrm>
            <a:prstGeom prst="straightConnector1">
              <a:avLst/>
            </a:prstGeom>
            <a:noFill/>
            <a:ln w="28575" cap="flat" cmpd="sng">
              <a:solidFill>
                <a:schemeClr val="lt1"/>
              </a:solidFill>
              <a:prstDash val="solid"/>
              <a:round/>
              <a:headEnd type="none" w="med" len="med"/>
              <a:tailEnd type="none" w="med" len="med"/>
            </a:ln>
            <a:effectLst>
              <a:outerShdw blurRad="71438" algn="bl" rotWithShape="0">
                <a:schemeClr val="lt1"/>
              </a:outerShdw>
            </a:effectLst>
          </p:spPr>
        </p:cxnSp>
        <p:cxnSp>
          <p:nvCxnSpPr>
            <p:cNvPr id="3110" name="Google Shape;3110;p55"/>
            <p:cNvCxnSpPr/>
            <p:nvPr/>
          </p:nvCxnSpPr>
          <p:spPr>
            <a:xfrm>
              <a:off x="4210350" y="3145310"/>
              <a:ext cx="723300" cy="0"/>
            </a:xfrm>
            <a:prstGeom prst="straightConnector1">
              <a:avLst/>
            </a:prstGeom>
            <a:noFill/>
            <a:ln w="28575" cap="flat" cmpd="sng">
              <a:solidFill>
                <a:schemeClr val="lt1"/>
              </a:solidFill>
              <a:prstDash val="solid"/>
              <a:round/>
              <a:headEnd type="none" w="med" len="med"/>
              <a:tailEnd type="none" w="med" len="med"/>
            </a:ln>
            <a:effectLst>
              <a:outerShdw blurRad="71438" algn="bl" rotWithShape="0">
                <a:schemeClr val="lt1"/>
              </a:outerShdw>
            </a:effectLst>
          </p:spPr>
        </p:cxnSp>
        <p:cxnSp>
          <p:nvCxnSpPr>
            <p:cNvPr id="3111" name="Google Shape;3111;p55"/>
            <p:cNvCxnSpPr/>
            <p:nvPr/>
          </p:nvCxnSpPr>
          <p:spPr>
            <a:xfrm>
              <a:off x="4236300" y="3265845"/>
              <a:ext cx="671400" cy="0"/>
            </a:xfrm>
            <a:prstGeom prst="straightConnector1">
              <a:avLst/>
            </a:prstGeom>
            <a:noFill/>
            <a:ln w="28575" cap="flat" cmpd="sng">
              <a:solidFill>
                <a:schemeClr val="lt1"/>
              </a:solidFill>
              <a:prstDash val="solid"/>
              <a:round/>
              <a:headEnd type="none" w="med" len="med"/>
              <a:tailEnd type="none" w="med" len="med"/>
            </a:ln>
            <a:effectLst>
              <a:outerShdw blurRad="71438" algn="bl" rotWithShape="0">
                <a:schemeClr val="lt1"/>
              </a:outerShdw>
            </a:effectLst>
          </p:spPr>
        </p:cxnSp>
        <p:cxnSp>
          <p:nvCxnSpPr>
            <p:cNvPr id="3112" name="Google Shape;3112;p55"/>
            <p:cNvCxnSpPr/>
            <p:nvPr/>
          </p:nvCxnSpPr>
          <p:spPr>
            <a:xfrm>
              <a:off x="4275600" y="3386380"/>
              <a:ext cx="592800" cy="0"/>
            </a:xfrm>
            <a:prstGeom prst="straightConnector1">
              <a:avLst/>
            </a:prstGeom>
            <a:noFill/>
            <a:ln w="28575" cap="flat" cmpd="sng">
              <a:solidFill>
                <a:schemeClr val="lt1"/>
              </a:solidFill>
              <a:prstDash val="solid"/>
              <a:round/>
              <a:headEnd type="none" w="med" len="med"/>
              <a:tailEnd type="none" w="med" len="med"/>
            </a:ln>
            <a:effectLst>
              <a:outerShdw blurRad="71438" algn="bl" rotWithShape="0">
                <a:schemeClr val="lt1"/>
              </a:outerShdw>
            </a:effectLst>
          </p:spPr>
        </p:cxnSp>
        <p:cxnSp>
          <p:nvCxnSpPr>
            <p:cNvPr id="3113" name="Google Shape;3113;p55"/>
            <p:cNvCxnSpPr/>
            <p:nvPr/>
          </p:nvCxnSpPr>
          <p:spPr>
            <a:xfrm>
              <a:off x="4428750" y="3627450"/>
              <a:ext cx="286500" cy="0"/>
            </a:xfrm>
            <a:prstGeom prst="straightConnector1">
              <a:avLst/>
            </a:prstGeom>
            <a:noFill/>
            <a:ln w="28575" cap="flat" cmpd="sng">
              <a:solidFill>
                <a:schemeClr val="lt1"/>
              </a:solidFill>
              <a:prstDash val="solid"/>
              <a:round/>
              <a:headEnd type="none" w="med" len="med"/>
              <a:tailEnd type="none" w="med" len="med"/>
            </a:ln>
            <a:effectLst>
              <a:outerShdw blurRad="71438" algn="bl" rotWithShape="0">
                <a:schemeClr val="lt1"/>
              </a:outerShdw>
            </a:effectLst>
          </p:spPr>
        </p:cxnSp>
        <p:sp>
          <p:nvSpPr>
            <p:cNvPr id="3114" name="Google Shape;3114;p55"/>
            <p:cNvSpPr/>
            <p:nvPr/>
          </p:nvSpPr>
          <p:spPr>
            <a:xfrm>
              <a:off x="3169500" y="2136625"/>
              <a:ext cx="1776300" cy="1776300"/>
            </a:xfrm>
            <a:prstGeom prst="ellipse">
              <a:avLst/>
            </a:prstGeom>
            <a:noFill/>
            <a:ln w="28575" cap="flat"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55"/>
            <p:cNvSpPr/>
            <p:nvPr/>
          </p:nvSpPr>
          <p:spPr>
            <a:xfrm>
              <a:off x="4198200" y="2136625"/>
              <a:ext cx="1776300" cy="1776300"/>
            </a:xfrm>
            <a:prstGeom prst="ellipse">
              <a:avLst/>
            </a:prstGeom>
            <a:noFill/>
            <a:ln w="28575" cap="flat" cmpd="sng">
              <a:solidFill>
                <a:schemeClr val="lt2"/>
              </a:solidFill>
              <a:prstDash val="solid"/>
              <a:round/>
              <a:headEnd type="none" w="sm" len="sm"/>
              <a:tailEnd type="none" w="sm" len="sm"/>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55"/>
            <p:cNvSpPr/>
            <p:nvPr/>
          </p:nvSpPr>
          <p:spPr>
            <a:xfrm>
              <a:off x="3169500" y="2136625"/>
              <a:ext cx="1776300" cy="1776300"/>
            </a:xfrm>
            <a:prstGeom prst="ellipse">
              <a:avLst/>
            </a:prstGeom>
            <a:noFill/>
            <a:ln w="28575" cap="flat"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55"/>
            <p:cNvSpPr/>
            <p:nvPr/>
          </p:nvSpPr>
          <p:spPr>
            <a:xfrm>
              <a:off x="4198200" y="2136625"/>
              <a:ext cx="1776300" cy="1776300"/>
            </a:xfrm>
            <a:prstGeom prst="ellipse">
              <a:avLst/>
            </a:prstGeom>
            <a:noFill/>
            <a:ln w="28575" cap="flat" cmpd="sng">
              <a:solidFill>
                <a:schemeClr val="lt2"/>
              </a:solidFill>
              <a:prstDash val="solid"/>
              <a:round/>
              <a:headEnd type="none" w="sm" len="sm"/>
              <a:tailEnd type="none" w="sm" len="sm"/>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118" name="Google Shape;3118;p55"/>
            <p:cNvCxnSpPr/>
            <p:nvPr/>
          </p:nvCxnSpPr>
          <p:spPr>
            <a:xfrm flipH="1">
              <a:off x="1944425" y="3024788"/>
              <a:ext cx="1225200" cy="321300"/>
            </a:xfrm>
            <a:prstGeom prst="bentConnector3">
              <a:avLst>
                <a:gd name="adj1" fmla="val 100010"/>
              </a:avLst>
            </a:pr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cxnSp>
        <p:cxnSp>
          <p:nvCxnSpPr>
            <p:cNvPr id="3119" name="Google Shape;3119;p55"/>
            <p:cNvCxnSpPr/>
            <p:nvPr/>
          </p:nvCxnSpPr>
          <p:spPr>
            <a:xfrm>
              <a:off x="5974625" y="3024788"/>
              <a:ext cx="1224900" cy="321300"/>
            </a:xfrm>
            <a:prstGeom prst="bentConnector3">
              <a:avLst>
                <a:gd name="adj1" fmla="val 99967"/>
              </a:avLst>
            </a:prstGeom>
            <a:noFill/>
            <a:ln w="28575" cap="flat" cmpd="sng">
              <a:solidFill>
                <a:schemeClr val="lt2"/>
              </a:solidFill>
              <a:prstDash val="solid"/>
              <a:round/>
              <a:headEnd type="none" w="med" len="med"/>
              <a:tailEnd type="none" w="med" len="med"/>
            </a:ln>
            <a:effectLst>
              <a:outerShdw blurRad="128588" algn="bl" rotWithShape="0">
                <a:schemeClr val="lt2"/>
              </a:outerShdw>
            </a:effectLst>
          </p:spPr>
        </p:cxnSp>
        <p:cxnSp>
          <p:nvCxnSpPr>
            <p:cNvPr id="3120" name="Google Shape;3120;p55"/>
            <p:cNvCxnSpPr>
              <a:stCxn id="3098" idx="1"/>
            </p:cNvCxnSpPr>
            <p:nvPr/>
          </p:nvCxnSpPr>
          <p:spPr>
            <a:xfrm flipH="1">
              <a:off x="4577825" y="1761375"/>
              <a:ext cx="1542900" cy="542700"/>
            </a:xfrm>
            <a:prstGeom prst="bentConnector3">
              <a:avLst>
                <a:gd name="adj1" fmla="val 100068"/>
              </a:avLst>
            </a:prstGeom>
            <a:noFill/>
            <a:ln w="28575" cap="flat" cmpd="sng">
              <a:solidFill>
                <a:schemeClr val="lt1"/>
              </a:solidFill>
              <a:prstDash val="solid"/>
              <a:round/>
              <a:headEnd type="none" w="med" len="med"/>
              <a:tailEnd type="none" w="med" len="med"/>
            </a:ln>
            <a:effectLst>
              <a:outerShdw blurRad="128588" algn="bl" rotWithShape="0">
                <a:schemeClr val="lt1"/>
              </a:outerShdw>
            </a:effectLst>
          </p:spPr>
        </p:cxnSp>
        <p:cxnSp>
          <p:nvCxnSpPr>
            <p:cNvPr id="3121" name="Google Shape;3121;p55"/>
            <p:cNvCxnSpPr>
              <a:stCxn id="3098" idx="1"/>
            </p:cNvCxnSpPr>
            <p:nvPr/>
          </p:nvCxnSpPr>
          <p:spPr>
            <a:xfrm flipH="1">
              <a:off x="4577825" y="1761375"/>
              <a:ext cx="1542900" cy="542700"/>
            </a:xfrm>
            <a:prstGeom prst="bentConnector3">
              <a:avLst>
                <a:gd name="adj1" fmla="val 100065"/>
              </a:avLst>
            </a:prstGeom>
            <a:noFill/>
            <a:ln w="28575" cap="flat" cmpd="sng">
              <a:solidFill>
                <a:schemeClr val="lt1"/>
              </a:solidFill>
              <a:prstDash val="solid"/>
              <a:round/>
              <a:headEnd type="none" w="med" len="med"/>
              <a:tailEnd type="none" w="med" len="med"/>
            </a:ln>
            <a:effectLst>
              <a:outerShdw blurRad="128588" algn="bl" rotWithShape="0">
                <a:schemeClr val="lt1"/>
              </a:outerShdw>
            </a:effectLst>
          </p:spPr>
        </p:cxnSp>
        <p:cxnSp>
          <p:nvCxnSpPr>
            <p:cNvPr id="3122" name="Google Shape;3122;p55"/>
            <p:cNvCxnSpPr/>
            <p:nvPr/>
          </p:nvCxnSpPr>
          <p:spPr>
            <a:xfrm flipH="1">
              <a:off x="1944300" y="3024775"/>
              <a:ext cx="1225200" cy="321300"/>
            </a:xfrm>
            <a:prstGeom prst="bentConnector2">
              <a:avLst/>
            </a:pr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cxnSp>
        <p:cxnSp>
          <p:nvCxnSpPr>
            <p:cNvPr id="3123" name="Google Shape;3123;p55"/>
            <p:cNvCxnSpPr/>
            <p:nvPr/>
          </p:nvCxnSpPr>
          <p:spPr>
            <a:xfrm>
              <a:off x="5974500" y="3024775"/>
              <a:ext cx="1224900" cy="321300"/>
            </a:xfrm>
            <a:prstGeom prst="bentConnector2">
              <a:avLst/>
            </a:prstGeom>
            <a:noFill/>
            <a:ln w="28575" cap="flat" cmpd="sng">
              <a:solidFill>
                <a:schemeClr val="lt2"/>
              </a:solidFill>
              <a:prstDash val="solid"/>
              <a:round/>
              <a:headEnd type="none" w="med" len="med"/>
              <a:tailEnd type="none" w="med" len="med"/>
            </a:ln>
            <a:effectLst>
              <a:outerShdw blurRad="128588" algn="bl" rotWithShape="0">
                <a:schemeClr val="lt2"/>
              </a:outerShdw>
            </a:effectLst>
          </p:spPr>
        </p:cxn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3127"/>
        <p:cNvGrpSpPr/>
        <p:nvPr/>
      </p:nvGrpSpPr>
      <p:grpSpPr>
        <a:xfrm>
          <a:off x="0" y="0"/>
          <a:ext cx="0" cy="0"/>
          <a:chOff x="0" y="0"/>
          <a:chExt cx="0" cy="0"/>
        </a:xfrm>
      </p:grpSpPr>
      <p:sp>
        <p:nvSpPr>
          <p:cNvPr id="3128" name="Google Shape;3128;p56"/>
          <p:cNvSpPr txBox="1">
            <a:spLocks noGrp="1"/>
          </p:cNvSpPr>
          <p:nvPr>
            <p:ph type="title"/>
          </p:nvPr>
        </p:nvSpPr>
        <p:spPr>
          <a:xfrm>
            <a:off x="713225" y="539525"/>
            <a:ext cx="7717500" cy="47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STUDENTS VS. JOBS GAP</a:t>
            </a:r>
            <a:endParaRPr/>
          </a:p>
        </p:txBody>
      </p:sp>
      <p:grpSp>
        <p:nvGrpSpPr>
          <p:cNvPr id="3129" name="Google Shape;3129;p56"/>
          <p:cNvGrpSpPr/>
          <p:nvPr/>
        </p:nvGrpSpPr>
        <p:grpSpPr>
          <a:xfrm>
            <a:off x="3316350" y="1845550"/>
            <a:ext cx="3570300" cy="381300"/>
            <a:chOff x="3392525" y="1769350"/>
            <a:chExt cx="3570300" cy="381300"/>
          </a:xfrm>
        </p:grpSpPr>
        <p:sp>
          <p:nvSpPr>
            <p:cNvPr id="3130" name="Google Shape;3130;p56"/>
            <p:cNvSpPr/>
            <p:nvPr/>
          </p:nvSpPr>
          <p:spPr>
            <a:xfrm>
              <a:off x="3392525" y="1769350"/>
              <a:ext cx="3570300" cy="381300"/>
            </a:xfrm>
            <a:prstGeom prst="rect">
              <a:avLst/>
            </a:prstGeom>
            <a:noFill/>
            <a:ln w="28575" cap="flat"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56"/>
            <p:cNvSpPr/>
            <p:nvPr/>
          </p:nvSpPr>
          <p:spPr>
            <a:xfrm>
              <a:off x="3392525" y="1769350"/>
              <a:ext cx="71400" cy="381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32" name="Google Shape;3132;p56"/>
          <p:cNvGrpSpPr/>
          <p:nvPr/>
        </p:nvGrpSpPr>
        <p:grpSpPr>
          <a:xfrm>
            <a:off x="3316350" y="3142575"/>
            <a:ext cx="3570300" cy="381300"/>
            <a:chOff x="3392525" y="3218775"/>
            <a:chExt cx="3570300" cy="381300"/>
          </a:xfrm>
        </p:grpSpPr>
        <p:sp>
          <p:nvSpPr>
            <p:cNvPr id="3133" name="Google Shape;3133;p56"/>
            <p:cNvSpPr/>
            <p:nvPr/>
          </p:nvSpPr>
          <p:spPr>
            <a:xfrm>
              <a:off x="3392525" y="3218775"/>
              <a:ext cx="3570300" cy="381300"/>
            </a:xfrm>
            <a:prstGeom prst="rect">
              <a:avLst/>
            </a:prstGeom>
            <a:noFill/>
            <a:ln w="28575" cap="flat" cmpd="sng">
              <a:solidFill>
                <a:schemeClr val="lt2"/>
              </a:solidFill>
              <a:prstDash val="solid"/>
              <a:round/>
              <a:headEnd type="none" w="sm" len="sm"/>
              <a:tailEnd type="none" w="sm" len="sm"/>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56"/>
            <p:cNvSpPr/>
            <p:nvPr/>
          </p:nvSpPr>
          <p:spPr>
            <a:xfrm>
              <a:off x="3392525" y="3218775"/>
              <a:ext cx="2142300" cy="381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35" name="Google Shape;3135;p56"/>
          <p:cNvSpPr txBox="1">
            <a:spLocks noGrp="1"/>
          </p:cNvSpPr>
          <p:nvPr>
            <p:ph type="subTitle" idx="1"/>
          </p:nvPr>
        </p:nvSpPr>
        <p:spPr>
          <a:xfrm>
            <a:off x="865650" y="1889494"/>
            <a:ext cx="2212800" cy="7845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a:t>Mercury is the closest planet to the Sun and the smallest one in the System</a:t>
            </a:r>
            <a:endParaRPr/>
          </a:p>
        </p:txBody>
      </p:sp>
      <p:sp>
        <p:nvSpPr>
          <p:cNvPr id="3136" name="Google Shape;3136;p56"/>
          <p:cNvSpPr txBox="1">
            <a:spLocks noGrp="1"/>
          </p:cNvSpPr>
          <p:nvPr>
            <p:ph type="subTitle" idx="2"/>
          </p:nvPr>
        </p:nvSpPr>
        <p:spPr>
          <a:xfrm>
            <a:off x="865650" y="1508250"/>
            <a:ext cx="2212800" cy="3813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a:t>STUDENTS</a:t>
            </a:r>
            <a:endParaRPr/>
          </a:p>
        </p:txBody>
      </p:sp>
      <p:sp>
        <p:nvSpPr>
          <p:cNvPr id="3137" name="Google Shape;3137;p56"/>
          <p:cNvSpPr txBox="1">
            <a:spLocks noGrp="1"/>
          </p:cNvSpPr>
          <p:nvPr>
            <p:ph type="subTitle" idx="3"/>
          </p:nvPr>
        </p:nvSpPr>
        <p:spPr>
          <a:xfrm>
            <a:off x="865650" y="3185894"/>
            <a:ext cx="2212800" cy="7845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a:t>Earth is the third planet from the Sun and the only one that harbors life</a:t>
            </a:r>
            <a:endParaRPr/>
          </a:p>
        </p:txBody>
      </p:sp>
      <p:sp>
        <p:nvSpPr>
          <p:cNvPr id="3138" name="Google Shape;3138;p56"/>
          <p:cNvSpPr txBox="1">
            <a:spLocks noGrp="1"/>
          </p:cNvSpPr>
          <p:nvPr>
            <p:ph type="subTitle" idx="4"/>
          </p:nvPr>
        </p:nvSpPr>
        <p:spPr>
          <a:xfrm>
            <a:off x="865650" y="2804650"/>
            <a:ext cx="2212800" cy="3813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a:t>JOBS</a:t>
            </a:r>
            <a:endParaRPr/>
          </a:p>
        </p:txBody>
      </p:sp>
      <p:sp>
        <p:nvSpPr>
          <p:cNvPr id="3139" name="Google Shape;3139;p56"/>
          <p:cNvSpPr txBox="1">
            <a:spLocks noGrp="1"/>
          </p:cNvSpPr>
          <p:nvPr>
            <p:ph type="title" idx="5"/>
          </p:nvPr>
        </p:nvSpPr>
        <p:spPr>
          <a:xfrm>
            <a:off x="7124550" y="1731100"/>
            <a:ext cx="1153800" cy="610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2%</a:t>
            </a:r>
            <a:endParaRPr/>
          </a:p>
        </p:txBody>
      </p:sp>
      <p:sp>
        <p:nvSpPr>
          <p:cNvPr id="3140" name="Google Shape;3140;p56"/>
          <p:cNvSpPr txBox="1">
            <a:spLocks noGrp="1"/>
          </p:cNvSpPr>
          <p:nvPr>
            <p:ph type="title" idx="6"/>
          </p:nvPr>
        </p:nvSpPr>
        <p:spPr>
          <a:xfrm>
            <a:off x="7124550" y="3028125"/>
            <a:ext cx="1153800" cy="610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60%</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3144"/>
        <p:cNvGrpSpPr/>
        <p:nvPr/>
      </p:nvGrpSpPr>
      <p:grpSpPr>
        <a:xfrm>
          <a:off x="0" y="0"/>
          <a:ext cx="0" cy="0"/>
          <a:chOff x="0" y="0"/>
          <a:chExt cx="0" cy="0"/>
        </a:xfrm>
      </p:grpSpPr>
      <p:pic>
        <p:nvPicPr>
          <p:cNvPr id="3145" name="Google Shape;3145;p57" title="Chart">
            <a:hlinkClick r:id="rId3"/>
          </p:cNvPr>
          <p:cNvPicPr preferRelativeResize="0"/>
          <p:nvPr/>
        </p:nvPicPr>
        <p:blipFill rotWithShape="1">
          <a:blip r:embed="rId4">
            <a:alphaModFix/>
          </a:blip>
          <a:srcRect b="10538"/>
          <a:stretch/>
        </p:blipFill>
        <p:spPr>
          <a:xfrm>
            <a:off x="5196300" y="1155299"/>
            <a:ext cx="3026251" cy="3030051"/>
          </a:xfrm>
          <a:prstGeom prst="rect">
            <a:avLst/>
          </a:prstGeom>
          <a:noFill/>
          <a:ln>
            <a:noFill/>
          </a:ln>
        </p:spPr>
      </p:pic>
      <p:grpSp>
        <p:nvGrpSpPr>
          <p:cNvPr id="3146" name="Google Shape;3146;p57"/>
          <p:cNvGrpSpPr/>
          <p:nvPr/>
        </p:nvGrpSpPr>
        <p:grpSpPr>
          <a:xfrm>
            <a:off x="716073" y="1295538"/>
            <a:ext cx="685831" cy="685831"/>
            <a:chOff x="851175" y="1582401"/>
            <a:chExt cx="964872" cy="964872"/>
          </a:xfrm>
        </p:grpSpPr>
        <p:sp>
          <p:nvSpPr>
            <p:cNvPr id="3147" name="Google Shape;3147;p57"/>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dk2"/>
            </a:solidFill>
            <a:ln>
              <a:noFill/>
            </a:ln>
            <a:effectLst>
              <a:outerShdw blurRad="128588" algn="bl" rotWithShape="0">
                <a:schemeClr val="dk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57"/>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dk2"/>
            </a:solidFill>
            <a:ln>
              <a:noFill/>
            </a:ln>
            <a:effectLst>
              <a:outerShdw blurRad="128588" algn="bl" rotWithShape="0">
                <a:schemeClr val="dk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49" name="Google Shape;3149;p57"/>
          <p:cNvGrpSpPr/>
          <p:nvPr/>
        </p:nvGrpSpPr>
        <p:grpSpPr>
          <a:xfrm>
            <a:off x="716073" y="3438298"/>
            <a:ext cx="685831" cy="685831"/>
            <a:chOff x="851175" y="1582401"/>
            <a:chExt cx="964872" cy="964872"/>
          </a:xfrm>
        </p:grpSpPr>
        <p:sp>
          <p:nvSpPr>
            <p:cNvPr id="3150" name="Google Shape;3150;p57"/>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accent3"/>
            </a:solidFill>
            <a:ln>
              <a:noFill/>
            </a:ln>
            <a:effectLst>
              <a:outerShdw blurRad="128588"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57"/>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accent3"/>
            </a:solidFill>
            <a:ln>
              <a:noFill/>
            </a:ln>
            <a:effectLst>
              <a:outerShdw blurRad="128588"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52" name="Google Shape;3152;p57"/>
          <p:cNvGrpSpPr/>
          <p:nvPr/>
        </p:nvGrpSpPr>
        <p:grpSpPr>
          <a:xfrm>
            <a:off x="716073" y="2366918"/>
            <a:ext cx="685831" cy="685831"/>
            <a:chOff x="851175" y="1582401"/>
            <a:chExt cx="964872" cy="964872"/>
          </a:xfrm>
        </p:grpSpPr>
        <p:sp>
          <p:nvSpPr>
            <p:cNvPr id="3153" name="Google Shape;3153;p57"/>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57"/>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55" name="Google Shape;3155;p57"/>
          <p:cNvSpPr txBox="1">
            <a:spLocks noGrp="1"/>
          </p:cNvSpPr>
          <p:nvPr>
            <p:ph type="title"/>
          </p:nvPr>
        </p:nvSpPr>
        <p:spPr>
          <a:xfrm>
            <a:off x="713225" y="539525"/>
            <a:ext cx="7717500" cy="47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CAREERS</a:t>
            </a:r>
            <a:endParaRPr/>
          </a:p>
        </p:txBody>
      </p:sp>
      <p:sp>
        <p:nvSpPr>
          <p:cNvPr id="3156" name="Google Shape;3156;p57"/>
          <p:cNvSpPr txBox="1"/>
          <p:nvPr/>
        </p:nvSpPr>
        <p:spPr>
          <a:xfrm>
            <a:off x="807600" y="4414625"/>
            <a:ext cx="7629900" cy="184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lt1"/>
                </a:solidFill>
                <a:latin typeface="Source Sans Pro"/>
                <a:ea typeface="Source Sans Pro"/>
                <a:cs typeface="Source Sans Pro"/>
                <a:sym typeface="Source Sans Pro"/>
              </a:rPr>
              <a:t>Follow the link in the graph to modify its data and then paste the new one here. </a:t>
            </a:r>
            <a:r>
              <a:rPr lang="en" sz="1200">
                <a:solidFill>
                  <a:schemeClr val="lt1"/>
                </a:solidFill>
                <a:uFill>
                  <a:noFill/>
                </a:uFill>
                <a:latin typeface="Source Sans Pro"/>
                <a:ea typeface="Source Sans Pro"/>
                <a:cs typeface="Source Sans Pro"/>
                <a:sym typeface="Source Sans Pro"/>
                <a:hlinkClick r:id="rId5">
                  <a:extLst>
                    <a:ext uri="{A12FA001-AC4F-418D-AE19-62706E023703}">
                      <ahyp:hlinkClr xmlns:ahyp="http://schemas.microsoft.com/office/drawing/2018/hyperlinkcolor" val="tx"/>
                    </a:ext>
                  </a:extLst>
                </a:hlinkClick>
              </a:rPr>
              <a:t>For more info, </a:t>
            </a:r>
            <a:r>
              <a:rPr lang="en" sz="1200" b="1">
                <a:solidFill>
                  <a:schemeClr val="lt1"/>
                </a:solidFill>
                <a:uFill>
                  <a:noFill/>
                </a:uFill>
                <a:latin typeface="Source Sans Pro"/>
                <a:ea typeface="Source Sans Pro"/>
                <a:cs typeface="Source Sans Pro"/>
                <a:sym typeface="Source Sans Pro"/>
                <a:hlinkClick r:id="rId5">
                  <a:extLst>
                    <a:ext uri="{A12FA001-AC4F-418D-AE19-62706E023703}">
                      <ahyp:hlinkClr xmlns:ahyp="http://schemas.microsoft.com/office/drawing/2018/hyperlinkcolor" val="tx"/>
                    </a:ext>
                  </a:extLst>
                </a:hlinkClick>
              </a:rPr>
              <a:t>click here</a:t>
            </a:r>
            <a:endParaRPr sz="1200" b="1">
              <a:solidFill>
                <a:schemeClr val="lt1"/>
              </a:solidFill>
              <a:latin typeface="Source Sans Pro"/>
              <a:ea typeface="Source Sans Pro"/>
              <a:cs typeface="Source Sans Pro"/>
              <a:sym typeface="Source Sans Pro"/>
            </a:endParaRPr>
          </a:p>
        </p:txBody>
      </p:sp>
      <p:sp>
        <p:nvSpPr>
          <p:cNvPr id="3157" name="Google Shape;3157;p57"/>
          <p:cNvSpPr txBox="1"/>
          <p:nvPr/>
        </p:nvSpPr>
        <p:spPr>
          <a:xfrm>
            <a:off x="1499800" y="1218700"/>
            <a:ext cx="3510300" cy="381300"/>
          </a:xfrm>
          <a:prstGeom prst="rect">
            <a:avLst/>
          </a:prstGeom>
          <a:noFill/>
          <a:ln>
            <a:noFill/>
          </a:ln>
        </p:spPr>
        <p:txBody>
          <a:bodyPr spcFirstLastPara="1" wrap="square" lIns="91425" tIns="0" rIns="91425" bIns="91425" anchor="t" anchorCtr="0">
            <a:noAutofit/>
          </a:bodyPr>
          <a:lstStyle/>
          <a:p>
            <a:pPr marL="0" lvl="0" indent="0" algn="l" rtl="0">
              <a:spcBef>
                <a:spcPts val="0"/>
              </a:spcBef>
              <a:spcAft>
                <a:spcPts val="0"/>
              </a:spcAft>
              <a:buNone/>
            </a:pPr>
            <a:r>
              <a:rPr lang="en" sz="2000" b="1">
                <a:solidFill>
                  <a:schemeClr val="lt1"/>
                </a:solidFill>
                <a:latin typeface="Play"/>
                <a:ea typeface="Play"/>
                <a:cs typeface="Play"/>
                <a:sym typeface="Play"/>
              </a:rPr>
              <a:t>SOFTWARE DEVELOPMENT</a:t>
            </a:r>
            <a:endParaRPr sz="2000" b="1">
              <a:solidFill>
                <a:schemeClr val="lt1"/>
              </a:solidFill>
              <a:latin typeface="Play"/>
              <a:ea typeface="Play"/>
              <a:cs typeface="Play"/>
              <a:sym typeface="Play"/>
            </a:endParaRPr>
          </a:p>
        </p:txBody>
      </p:sp>
      <p:sp>
        <p:nvSpPr>
          <p:cNvPr id="3158" name="Google Shape;3158;p57"/>
          <p:cNvSpPr txBox="1"/>
          <p:nvPr/>
        </p:nvSpPr>
        <p:spPr>
          <a:xfrm>
            <a:off x="1499799" y="1599950"/>
            <a:ext cx="3510300" cy="445500"/>
          </a:xfrm>
          <a:prstGeom prst="rect">
            <a:avLst/>
          </a:prstGeom>
          <a:noFill/>
          <a:ln>
            <a:noFill/>
          </a:ln>
        </p:spPr>
        <p:txBody>
          <a:bodyPr spcFirstLastPara="1" wrap="square" lIns="91425" tIns="0" rIns="91425" bIns="91425" anchor="t" anchorCtr="0">
            <a:noAutofit/>
          </a:bodyPr>
          <a:lstStyle/>
          <a:p>
            <a:pPr marL="0" lvl="0" indent="0" algn="l" rtl="0">
              <a:spcBef>
                <a:spcPts val="0"/>
              </a:spcBef>
              <a:spcAft>
                <a:spcPts val="0"/>
              </a:spcAft>
              <a:buNone/>
            </a:pPr>
            <a:r>
              <a:rPr lang="en">
                <a:solidFill>
                  <a:schemeClr val="lt1"/>
                </a:solidFill>
                <a:latin typeface="Source Sans Pro"/>
                <a:ea typeface="Source Sans Pro"/>
                <a:cs typeface="Source Sans Pro"/>
                <a:sym typeface="Source Sans Pro"/>
              </a:rPr>
              <a:t>Mercury is the closest planet to the Sun and the smallest one in the Solar System</a:t>
            </a:r>
            <a:endParaRPr>
              <a:solidFill>
                <a:schemeClr val="lt1"/>
              </a:solidFill>
              <a:latin typeface="Source Sans Pro"/>
              <a:ea typeface="Source Sans Pro"/>
              <a:cs typeface="Source Sans Pro"/>
              <a:sym typeface="Source Sans Pro"/>
            </a:endParaRPr>
          </a:p>
        </p:txBody>
      </p:sp>
      <p:sp>
        <p:nvSpPr>
          <p:cNvPr id="3159" name="Google Shape;3159;p57"/>
          <p:cNvSpPr txBox="1"/>
          <p:nvPr/>
        </p:nvSpPr>
        <p:spPr>
          <a:xfrm>
            <a:off x="690962" y="1449238"/>
            <a:ext cx="733200" cy="381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Play"/>
                <a:ea typeface="Play"/>
                <a:cs typeface="Play"/>
                <a:sym typeface="Play"/>
              </a:rPr>
              <a:t>35%</a:t>
            </a:r>
            <a:endParaRPr sz="1800" b="1">
              <a:solidFill>
                <a:schemeClr val="lt1"/>
              </a:solidFill>
              <a:latin typeface="Play"/>
              <a:ea typeface="Play"/>
              <a:cs typeface="Play"/>
              <a:sym typeface="Play"/>
            </a:endParaRPr>
          </a:p>
        </p:txBody>
      </p:sp>
      <p:sp>
        <p:nvSpPr>
          <p:cNvPr id="3160" name="Google Shape;3160;p57"/>
          <p:cNvSpPr txBox="1"/>
          <p:nvPr/>
        </p:nvSpPr>
        <p:spPr>
          <a:xfrm>
            <a:off x="1499800" y="3358602"/>
            <a:ext cx="3510300" cy="381300"/>
          </a:xfrm>
          <a:prstGeom prst="rect">
            <a:avLst/>
          </a:prstGeom>
          <a:noFill/>
          <a:ln>
            <a:noFill/>
          </a:ln>
        </p:spPr>
        <p:txBody>
          <a:bodyPr spcFirstLastPara="1" wrap="square" lIns="91425" tIns="0" rIns="91425" bIns="91425" anchor="t" anchorCtr="0">
            <a:noAutofit/>
          </a:bodyPr>
          <a:lstStyle/>
          <a:p>
            <a:pPr marL="0" lvl="0" indent="0" algn="l" rtl="0">
              <a:spcBef>
                <a:spcPts val="0"/>
              </a:spcBef>
              <a:spcAft>
                <a:spcPts val="0"/>
              </a:spcAft>
              <a:buNone/>
            </a:pPr>
            <a:r>
              <a:rPr lang="en" sz="2000" b="1">
                <a:solidFill>
                  <a:schemeClr val="lt1"/>
                </a:solidFill>
                <a:latin typeface="Play"/>
                <a:ea typeface="Play"/>
                <a:cs typeface="Play"/>
                <a:sym typeface="Play"/>
              </a:rPr>
              <a:t>SUPPORT SPECIALIST</a:t>
            </a:r>
            <a:endParaRPr sz="2000" b="1">
              <a:solidFill>
                <a:schemeClr val="lt1"/>
              </a:solidFill>
              <a:latin typeface="Play"/>
              <a:ea typeface="Play"/>
              <a:cs typeface="Play"/>
              <a:sym typeface="Play"/>
            </a:endParaRPr>
          </a:p>
        </p:txBody>
      </p:sp>
      <p:sp>
        <p:nvSpPr>
          <p:cNvPr id="3161" name="Google Shape;3161;p57"/>
          <p:cNvSpPr txBox="1"/>
          <p:nvPr/>
        </p:nvSpPr>
        <p:spPr>
          <a:xfrm>
            <a:off x="1499804" y="3739850"/>
            <a:ext cx="3510300" cy="445500"/>
          </a:xfrm>
          <a:prstGeom prst="rect">
            <a:avLst/>
          </a:prstGeom>
          <a:noFill/>
          <a:ln>
            <a:noFill/>
          </a:ln>
        </p:spPr>
        <p:txBody>
          <a:bodyPr spcFirstLastPara="1" wrap="square" lIns="91425" tIns="0" rIns="91425" bIns="91425" anchor="t" anchorCtr="0">
            <a:noAutofit/>
          </a:bodyPr>
          <a:lstStyle/>
          <a:p>
            <a:pPr marL="0" lvl="0" indent="0" algn="l" rtl="0">
              <a:spcBef>
                <a:spcPts val="0"/>
              </a:spcBef>
              <a:spcAft>
                <a:spcPts val="0"/>
              </a:spcAft>
              <a:buNone/>
            </a:pPr>
            <a:r>
              <a:rPr lang="en">
                <a:solidFill>
                  <a:schemeClr val="lt1"/>
                </a:solidFill>
                <a:latin typeface="Source Sans Pro"/>
                <a:ea typeface="Source Sans Pro"/>
                <a:cs typeface="Source Sans Pro"/>
                <a:sym typeface="Source Sans Pro"/>
              </a:rPr>
              <a:t>Earth is the third planet from the Sun and the only one that harbors life</a:t>
            </a:r>
            <a:endParaRPr>
              <a:solidFill>
                <a:schemeClr val="lt1"/>
              </a:solidFill>
              <a:latin typeface="Source Sans Pro"/>
              <a:ea typeface="Source Sans Pro"/>
              <a:cs typeface="Source Sans Pro"/>
              <a:sym typeface="Source Sans Pro"/>
            </a:endParaRPr>
          </a:p>
        </p:txBody>
      </p:sp>
      <p:sp>
        <p:nvSpPr>
          <p:cNvPr id="3162" name="Google Shape;3162;p57"/>
          <p:cNvSpPr txBox="1"/>
          <p:nvPr/>
        </p:nvSpPr>
        <p:spPr>
          <a:xfrm>
            <a:off x="690962" y="3589150"/>
            <a:ext cx="733200" cy="381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Play"/>
                <a:ea typeface="Play"/>
                <a:cs typeface="Play"/>
                <a:sym typeface="Play"/>
              </a:rPr>
              <a:t>20%</a:t>
            </a:r>
            <a:endParaRPr sz="1800" b="1">
              <a:solidFill>
                <a:schemeClr val="lt1"/>
              </a:solidFill>
              <a:latin typeface="Play"/>
              <a:ea typeface="Play"/>
              <a:cs typeface="Play"/>
              <a:sym typeface="Play"/>
            </a:endParaRPr>
          </a:p>
        </p:txBody>
      </p:sp>
      <p:sp>
        <p:nvSpPr>
          <p:cNvPr id="3163" name="Google Shape;3163;p57"/>
          <p:cNvSpPr txBox="1"/>
          <p:nvPr/>
        </p:nvSpPr>
        <p:spPr>
          <a:xfrm>
            <a:off x="1499800" y="2288651"/>
            <a:ext cx="3510300" cy="381300"/>
          </a:xfrm>
          <a:prstGeom prst="rect">
            <a:avLst/>
          </a:prstGeom>
          <a:noFill/>
          <a:ln>
            <a:noFill/>
          </a:ln>
        </p:spPr>
        <p:txBody>
          <a:bodyPr spcFirstLastPara="1" wrap="square" lIns="91425" tIns="0" rIns="91425" bIns="91425" anchor="t" anchorCtr="0">
            <a:noAutofit/>
          </a:bodyPr>
          <a:lstStyle/>
          <a:p>
            <a:pPr marL="0" lvl="0" indent="0" algn="l" rtl="0">
              <a:spcBef>
                <a:spcPts val="0"/>
              </a:spcBef>
              <a:spcAft>
                <a:spcPts val="0"/>
              </a:spcAft>
              <a:buNone/>
            </a:pPr>
            <a:r>
              <a:rPr lang="en" sz="2000" b="1">
                <a:solidFill>
                  <a:schemeClr val="lt1"/>
                </a:solidFill>
                <a:latin typeface="Play"/>
                <a:ea typeface="Play"/>
                <a:cs typeface="Play"/>
                <a:sym typeface="Play"/>
              </a:rPr>
              <a:t>SYSTEM ANALYSIS</a:t>
            </a:r>
            <a:endParaRPr sz="2000" b="1">
              <a:solidFill>
                <a:schemeClr val="lt1"/>
              </a:solidFill>
              <a:latin typeface="Play"/>
              <a:ea typeface="Play"/>
              <a:cs typeface="Play"/>
              <a:sym typeface="Play"/>
            </a:endParaRPr>
          </a:p>
        </p:txBody>
      </p:sp>
      <p:sp>
        <p:nvSpPr>
          <p:cNvPr id="3164" name="Google Shape;3164;p57"/>
          <p:cNvSpPr txBox="1"/>
          <p:nvPr/>
        </p:nvSpPr>
        <p:spPr>
          <a:xfrm>
            <a:off x="1499804" y="2669899"/>
            <a:ext cx="3510300" cy="445500"/>
          </a:xfrm>
          <a:prstGeom prst="rect">
            <a:avLst/>
          </a:prstGeom>
          <a:noFill/>
          <a:ln>
            <a:noFill/>
          </a:ln>
        </p:spPr>
        <p:txBody>
          <a:bodyPr spcFirstLastPara="1" wrap="square" lIns="91425" tIns="0" rIns="91425" bIns="91425" anchor="t" anchorCtr="0">
            <a:noAutofit/>
          </a:bodyPr>
          <a:lstStyle/>
          <a:p>
            <a:pPr marL="0" lvl="0" indent="0" algn="l" rtl="0">
              <a:spcBef>
                <a:spcPts val="0"/>
              </a:spcBef>
              <a:spcAft>
                <a:spcPts val="0"/>
              </a:spcAft>
              <a:buNone/>
            </a:pPr>
            <a:r>
              <a:rPr lang="en">
                <a:solidFill>
                  <a:schemeClr val="lt1"/>
                </a:solidFill>
                <a:latin typeface="Source Sans Pro"/>
                <a:ea typeface="Source Sans Pro"/>
                <a:cs typeface="Source Sans Pro"/>
                <a:sym typeface="Source Sans Pro"/>
              </a:rPr>
              <a:t>Venus is the second-brightest natural object in the night sky after the Moon</a:t>
            </a:r>
            <a:endParaRPr>
              <a:solidFill>
                <a:schemeClr val="lt1"/>
              </a:solidFill>
              <a:latin typeface="Source Sans Pro"/>
              <a:ea typeface="Source Sans Pro"/>
              <a:cs typeface="Source Sans Pro"/>
              <a:sym typeface="Source Sans Pro"/>
            </a:endParaRPr>
          </a:p>
        </p:txBody>
      </p:sp>
      <p:sp>
        <p:nvSpPr>
          <p:cNvPr id="3165" name="Google Shape;3165;p57"/>
          <p:cNvSpPr txBox="1"/>
          <p:nvPr/>
        </p:nvSpPr>
        <p:spPr>
          <a:xfrm>
            <a:off x="690962" y="2519194"/>
            <a:ext cx="733200" cy="381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Play"/>
                <a:ea typeface="Play"/>
                <a:cs typeface="Play"/>
                <a:sym typeface="Play"/>
              </a:rPr>
              <a:t>22%</a:t>
            </a:r>
            <a:endParaRPr sz="1800" b="1">
              <a:solidFill>
                <a:schemeClr val="lt1"/>
              </a:solidFill>
              <a:latin typeface="Play"/>
              <a:ea typeface="Play"/>
              <a:cs typeface="Play"/>
              <a:sym typeface="Play"/>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3169"/>
        <p:cNvGrpSpPr/>
        <p:nvPr/>
      </p:nvGrpSpPr>
      <p:grpSpPr>
        <a:xfrm>
          <a:off x="0" y="0"/>
          <a:ext cx="0" cy="0"/>
          <a:chOff x="0" y="0"/>
          <a:chExt cx="0" cy="0"/>
        </a:xfrm>
      </p:grpSpPr>
      <p:sp>
        <p:nvSpPr>
          <p:cNvPr id="3170" name="Google Shape;3170;p58"/>
          <p:cNvSpPr txBox="1">
            <a:spLocks noGrp="1"/>
          </p:cNvSpPr>
          <p:nvPr>
            <p:ph type="title"/>
          </p:nvPr>
        </p:nvSpPr>
        <p:spPr>
          <a:xfrm>
            <a:off x="1214250" y="1264825"/>
            <a:ext cx="6715500" cy="1285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8700"/>
              <a:t>$1,000,</a:t>
            </a:r>
            <a:r>
              <a:rPr lang="en" sz="8700">
                <a:solidFill>
                  <a:schemeClr val="lt2"/>
                </a:solidFill>
              </a:rPr>
              <a:t>000</a:t>
            </a:r>
            <a:endParaRPr sz="8700">
              <a:solidFill>
                <a:schemeClr val="lt2"/>
              </a:solidFill>
            </a:endParaRPr>
          </a:p>
        </p:txBody>
      </p:sp>
      <p:cxnSp>
        <p:nvCxnSpPr>
          <p:cNvPr id="3171" name="Google Shape;3171;p58"/>
          <p:cNvCxnSpPr>
            <a:stCxn id="3172" idx="6"/>
            <a:endCxn id="3173" idx="2"/>
          </p:cNvCxnSpPr>
          <p:nvPr/>
        </p:nvCxnSpPr>
        <p:spPr>
          <a:xfrm>
            <a:off x="1911213" y="2701395"/>
            <a:ext cx="5321700" cy="0"/>
          </a:xfrm>
          <a:prstGeom prst="straightConnector1">
            <a:avLst/>
          </a:pr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cxnSp>
      <p:sp>
        <p:nvSpPr>
          <p:cNvPr id="3172" name="Google Shape;3172;p58"/>
          <p:cNvSpPr/>
          <p:nvPr/>
        </p:nvSpPr>
        <p:spPr>
          <a:xfrm>
            <a:off x="1775913" y="2633745"/>
            <a:ext cx="135300" cy="1353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58"/>
          <p:cNvSpPr/>
          <p:nvPr/>
        </p:nvSpPr>
        <p:spPr>
          <a:xfrm>
            <a:off x="7232763" y="2633745"/>
            <a:ext cx="135300" cy="1353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174" name="Google Shape;3174;p58"/>
          <p:cNvCxnSpPr>
            <a:stCxn id="3172" idx="6"/>
            <a:endCxn id="3173" idx="2"/>
          </p:cNvCxnSpPr>
          <p:nvPr/>
        </p:nvCxnSpPr>
        <p:spPr>
          <a:xfrm>
            <a:off x="1911213" y="2701395"/>
            <a:ext cx="5321700" cy="0"/>
          </a:xfrm>
          <a:prstGeom prst="straightConnector1">
            <a:avLst/>
          </a:pr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cxnSp>
      <p:sp>
        <p:nvSpPr>
          <p:cNvPr id="3175" name="Google Shape;3175;p58"/>
          <p:cNvSpPr txBox="1">
            <a:spLocks noGrp="1"/>
          </p:cNvSpPr>
          <p:nvPr>
            <p:ph type="subTitle" idx="1"/>
          </p:nvPr>
        </p:nvSpPr>
        <p:spPr>
          <a:xfrm>
            <a:off x="2455950" y="2954250"/>
            <a:ext cx="4232100" cy="5472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a:t>is what an employee who understands code is worth for a company</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3179"/>
        <p:cNvGrpSpPr/>
        <p:nvPr/>
      </p:nvGrpSpPr>
      <p:grpSpPr>
        <a:xfrm>
          <a:off x="0" y="0"/>
          <a:ext cx="0" cy="0"/>
          <a:chOff x="0" y="0"/>
          <a:chExt cx="0" cy="0"/>
        </a:xfrm>
      </p:grpSpPr>
      <p:sp>
        <p:nvSpPr>
          <p:cNvPr id="3180" name="Google Shape;3180;p59"/>
          <p:cNvSpPr txBox="1">
            <a:spLocks noGrp="1"/>
          </p:cNvSpPr>
          <p:nvPr>
            <p:ph type="title"/>
          </p:nvPr>
        </p:nvSpPr>
        <p:spPr>
          <a:xfrm>
            <a:off x="713225" y="539525"/>
            <a:ext cx="7717500" cy="47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NEW JOBS IN 2022</a:t>
            </a:r>
            <a:endParaRPr/>
          </a:p>
        </p:txBody>
      </p:sp>
      <p:sp>
        <p:nvSpPr>
          <p:cNvPr id="3181" name="Google Shape;3181;p59"/>
          <p:cNvSpPr txBox="1">
            <a:spLocks noGrp="1"/>
          </p:cNvSpPr>
          <p:nvPr>
            <p:ph type="subTitle" idx="1"/>
          </p:nvPr>
        </p:nvSpPr>
        <p:spPr>
          <a:xfrm>
            <a:off x="1018025" y="2131743"/>
            <a:ext cx="2165700" cy="4782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a:t>Earth is the third planet from the Sun</a:t>
            </a:r>
            <a:endParaRPr/>
          </a:p>
        </p:txBody>
      </p:sp>
      <p:sp>
        <p:nvSpPr>
          <p:cNvPr id="3182" name="Google Shape;3182;p59"/>
          <p:cNvSpPr txBox="1">
            <a:spLocks noGrp="1"/>
          </p:cNvSpPr>
          <p:nvPr>
            <p:ph type="subTitle" idx="2"/>
          </p:nvPr>
        </p:nvSpPr>
        <p:spPr>
          <a:xfrm>
            <a:off x="1018025" y="1444193"/>
            <a:ext cx="2165700" cy="6876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a:t>DIGITAL MARKETING</a:t>
            </a:r>
            <a:endParaRPr/>
          </a:p>
        </p:txBody>
      </p:sp>
      <p:sp>
        <p:nvSpPr>
          <p:cNvPr id="3183" name="Google Shape;3183;p59"/>
          <p:cNvSpPr txBox="1">
            <a:spLocks noGrp="1"/>
          </p:cNvSpPr>
          <p:nvPr>
            <p:ph type="subTitle" idx="3"/>
          </p:nvPr>
        </p:nvSpPr>
        <p:spPr>
          <a:xfrm>
            <a:off x="1018025" y="3600443"/>
            <a:ext cx="2165700" cy="4782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a:t>Jupiter is a gas giant and the biggest planet</a:t>
            </a:r>
            <a:endParaRPr/>
          </a:p>
        </p:txBody>
      </p:sp>
      <p:sp>
        <p:nvSpPr>
          <p:cNvPr id="3184" name="Google Shape;3184;p59"/>
          <p:cNvSpPr txBox="1">
            <a:spLocks noGrp="1"/>
          </p:cNvSpPr>
          <p:nvPr>
            <p:ph type="subTitle" idx="4"/>
          </p:nvPr>
        </p:nvSpPr>
        <p:spPr>
          <a:xfrm>
            <a:off x="1018025" y="2912893"/>
            <a:ext cx="2165700" cy="6876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a:t>IOT OR CLOUD ENGINEER</a:t>
            </a:r>
            <a:endParaRPr/>
          </a:p>
        </p:txBody>
      </p:sp>
      <p:sp>
        <p:nvSpPr>
          <p:cNvPr id="3185" name="Google Shape;3185;p59"/>
          <p:cNvSpPr txBox="1">
            <a:spLocks noGrp="1"/>
          </p:cNvSpPr>
          <p:nvPr>
            <p:ph type="subTitle" idx="5"/>
          </p:nvPr>
        </p:nvSpPr>
        <p:spPr>
          <a:xfrm>
            <a:off x="5960600" y="2131743"/>
            <a:ext cx="2165700" cy="4782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a:t>Venus has a beautiful name, but it’s hot</a:t>
            </a:r>
            <a:endParaRPr/>
          </a:p>
        </p:txBody>
      </p:sp>
      <p:sp>
        <p:nvSpPr>
          <p:cNvPr id="3186" name="Google Shape;3186;p59"/>
          <p:cNvSpPr txBox="1">
            <a:spLocks noGrp="1"/>
          </p:cNvSpPr>
          <p:nvPr>
            <p:ph type="subTitle" idx="6"/>
          </p:nvPr>
        </p:nvSpPr>
        <p:spPr>
          <a:xfrm>
            <a:off x="5960600" y="1444193"/>
            <a:ext cx="2165700" cy="6876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a:t>INFORMATION SECURITY</a:t>
            </a:r>
            <a:endParaRPr/>
          </a:p>
        </p:txBody>
      </p:sp>
      <p:sp>
        <p:nvSpPr>
          <p:cNvPr id="3187" name="Google Shape;3187;p59"/>
          <p:cNvSpPr txBox="1">
            <a:spLocks noGrp="1"/>
          </p:cNvSpPr>
          <p:nvPr>
            <p:ph type="subTitle" idx="7"/>
          </p:nvPr>
        </p:nvSpPr>
        <p:spPr>
          <a:xfrm>
            <a:off x="5960600" y="3600443"/>
            <a:ext cx="2165700" cy="4782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a:t>Despite being red, Mars is actually a very cold place</a:t>
            </a:r>
            <a:endParaRPr/>
          </a:p>
        </p:txBody>
      </p:sp>
      <p:sp>
        <p:nvSpPr>
          <p:cNvPr id="3188" name="Google Shape;3188;p59"/>
          <p:cNvSpPr txBox="1">
            <a:spLocks noGrp="1"/>
          </p:cNvSpPr>
          <p:nvPr>
            <p:ph type="subTitle" idx="8"/>
          </p:nvPr>
        </p:nvSpPr>
        <p:spPr>
          <a:xfrm>
            <a:off x="5960600" y="2912893"/>
            <a:ext cx="2165700" cy="6876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a:t>DATA SCIENTIST</a:t>
            </a:r>
            <a:endParaRPr/>
          </a:p>
        </p:txBody>
      </p:sp>
      <p:sp>
        <p:nvSpPr>
          <p:cNvPr id="3189" name="Google Shape;3189;p59"/>
          <p:cNvSpPr txBox="1">
            <a:spLocks noGrp="1"/>
          </p:cNvSpPr>
          <p:nvPr>
            <p:ph type="subTitle" idx="9"/>
          </p:nvPr>
        </p:nvSpPr>
        <p:spPr>
          <a:xfrm>
            <a:off x="3489313" y="2131743"/>
            <a:ext cx="2165700" cy="4782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a:t>Neptune is the farthest planet from the Sun</a:t>
            </a:r>
            <a:endParaRPr/>
          </a:p>
        </p:txBody>
      </p:sp>
      <p:sp>
        <p:nvSpPr>
          <p:cNvPr id="3190" name="Google Shape;3190;p59"/>
          <p:cNvSpPr txBox="1">
            <a:spLocks noGrp="1"/>
          </p:cNvSpPr>
          <p:nvPr>
            <p:ph type="subTitle" idx="13"/>
          </p:nvPr>
        </p:nvSpPr>
        <p:spPr>
          <a:xfrm>
            <a:off x="3489313" y="1444193"/>
            <a:ext cx="2165700" cy="6876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a:t>CLOUD ARCHITECT</a:t>
            </a:r>
            <a:endParaRPr/>
          </a:p>
        </p:txBody>
      </p:sp>
      <p:sp>
        <p:nvSpPr>
          <p:cNvPr id="3191" name="Google Shape;3191;p59"/>
          <p:cNvSpPr txBox="1">
            <a:spLocks noGrp="1"/>
          </p:cNvSpPr>
          <p:nvPr>
            <p:ph type="subTitle" idx="14"/>
          </p:nvPr>
        </p:nvSpPr>
        <p:spPr>
          <a:xfrm>
            <a:off x="3489313" y="3600443"/>
            <a:ext cx="2165700" cy="4782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a:t>Saturn is a gas giant and has several rings</a:t>
            </a:r>
            <a:endParaRPr/>
          </a:p>
        </p:txBody>
      </p:sp>
      <p:sp>
        <p:nvSpPr>
          <p:cNvPr id="3192" name="Google Shape;3192;p59"/>
          <p:cNvSpPr txBox="1">
            <a:spLocks noGrp="1"/>
          </p:cNvSpPr>
          <p:nvPr>
            <p:ph type="subTitle" idx="15"/>
          </p:nvPr>
        </p:nvSpPr>
        <p:spPr>
          <a:xfrm>
            <a:off x="3489313" y="2912893"/>
            <a:ext cx="2165700" cy="6876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a:t>MOBILE APP DEVELOPER</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196"/>
        <p:cNvGrpSpPr/>
        <p:nvPr/>
      </p:nvGrpSpPr>
      <p:grpSpPr>
        <a:xfrm>
          <a:off x="0" y="0"/>
          <a:ext cx="0" cy="0"/>
          <a:chOff x="0" y="0"/>
          <a:chExt cx="0" cy="0"/>
        </a:xfrm>
      </p:grpSpPr>
      <p:sp>
        <p:nvSpPr>
          <p:cNvPr id="3197" name="Google Shape;3197;p60"/>
          <p:cNvSpPr txBox="1">
            <a:spLocks noGrp="1"/>
          </p:cNvSpPr>
          <p:nvPr>
            <p:ph type="title"/>
          </p:nvPr>
        </p:nvSpPr>
        <p:spPr>
          <a:xfrm>
            <a:off x="713225" y="2297675"/>
            <a:ext cx="3801000" cy="240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 PICTURE IS WORTH A THOUSAND WORDS</a:t>
            </a:r>
            <a:endParaRPr/>
          </a:p>
        </p:txBody>
      </p:sp>
      <p:cxnSp>
        <p:nvCxnSpPr>
          <p:cNvPr id="3198" name="Google Shape;3198;p60"/>
          <p:cNvCxnSpPr>
            <a:stCxn id="3199" idx="6"/>
            <a:endCxn id="3200" idx="2"/>
          </p:cNvCxnSpPr>
          <p:nvPr/>
        </p:nvCxnSpPr>
        <p:spPr>
          <a:xfrm>
            <a:off x="902363" y="4599420"/>
            <a:ext cx="2161500" cy="0"/>
          </a:xfrm>
          <a:prstGeom prst="straightConnector1">
            <a:avLst/>
          </a:pr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cxnSp>
      <p:grpSp>
        <p:nvGrpSpPr>
          <p:cNvPr id="3201" name="Google Shape;3201;p60"/>
          <p:cNvGrpSpPr/>
          <p:nvPr/>
        </p:nvGrpSpPr>
        <p:grpSpPr>
          <a:xfrm>
            <a:off x="767063" y="4531770"/>
            <a:ext cx="2432100" cy="135300"/>
            <a:chOff x="767063" y="4531770"/>
            <a:chExt cx="2432100" cy="135300"/>
          </a:xfrm>
        </p:grpSpPr>
        <p:sp>
          <p:nvSpPr>
            <p:cNvPr id="3199" name="Google Shape;3199;p60"/>
            <p:cNvSpPr/>
            <p:nvPr/>
          </p:nvSpPr>
          <p:spPr>
            <a:xfrm>
              <a:off x="767063" y="4531770"/>
              <a:ext cx="135300" cy="1353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60"/>
            <p:cNvSpPr/>
            <p:nvPr/>
          </p:nvSpPr>
          <p:spPr>
            <a:xfrm>
              <a:off x="3063863" y="4531770"/>
              <a:ext cx="135300" cy="1353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3202" name="Google Shape;3202;p60"/>
          <p:cNvCxnSpPr>
            <a:stCxn id="3199" idx="6"/>
            <a:endCxn id="3200" idx="2"/>
          </p:cNvCxnSpPr>
          <p:nvPr/>
        </p:nvCxnSpPr>
        <p:spPr>
          <a:xfrm>
            <a:off x="902363" y="4599420"/>
            <a:ext cx="2161500" cy="0"/>
          </a:xfrm>
          <a:prstGeom prst="straightConnector1">
            <a:avLst/>
          </a:pr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cxn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694"/>
        <p:cNvGrpSpPr/>
        <p:nvPr/>
      </p:nvGrpSpPr>
      <p:grpSpPr>
        <a:xfrm>
          <a:off x="0" y="0"/>
          <a:ext cx="0" cy="0"/>
          <a:chOff x="0" y="0"/>
          <a:chExt cx="0" cy="0"/>
        </a:xfrm>
      </p:grpSpPr>
      <p:grpSp>
        <p:nvGrpSpPr>
          <p:cNvPr id="2695" name="Google Shape;2695;p44"/>
          <p:cNvGrpSpPr/>
          <p:nvPr/>
        </p:nvGrpSpPr>
        <p:grpSpPr>
          <a:xfrm>
            <a:off x="4005089" y="1068761"/>
            <a:ext cx="1133821" cy="1133821"/>
            <a:chOff x="851175" y="1582401"/>
            <a:chExt cx="964872" cy="964872"/>
          </a:xfrm>
        </p:grpSpPr>
        <p:sp>
          <p:nvSpPr>
            <p:cNvPr id="2696" name="Google Shape;2696;p44"/>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44"/>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98" name="Google Shape;2698;p44"/>
          <p:cNvSpPr txBox="1">
            <a:spLocks noGrp="1"/>
          </p:cNvSpPr>
          <p:nvPr>
            <p:ph type="title"/>
          </p:nvPr>
        </p:nvSpPr>
        <p:spPr>
          <a:xfrm>
            <a:off x="2206800" y="2374150"/>
            <a:ext cx="4730400" cy="681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rgbClr val="00E9FF"/>
                </a:solidFill>
              </a:rPr>
              <a:t>HTML</a:t>
            </a:r>
            <a:r>
              <a:rPr lang="ko-KR" altLang="en-US" dirty="0">
                <a:solidFill>
                  <a:srgbClr val="00E9FF"/>
                </a:solidFill>
              </a:rPr>
              <a:t>이란</a:t>
            </a:r>
            <a:r>
              <a:rPr lang="en-US" altLang="ko-KR" dirty="0">
                <a:solidFill>
                  <a:srgbClr val="00E9FF"/>
                </a:solidFill>
              </a:rPr>
              <a:t>?</a:t>
            </a:r>
            <a:endParaRPr dirty="0">
              <a:solidFill>
                <a:srgbClr val="00E9FF"/>
              </a:solidFill>
            </a:endParaRPr>
          </a:p>
        </p:txBody>
      </p:sp>
      <p:sp>
        <p:nvSpPr>
          <p:cNvPr id="2699" name="Google Shape;2699;p44"/>
          <p:cNvSpPr txBox="1">
            <a:spLocks noGrp="1"/>
          </p:cNvSpPr>
          <p:nvPr>
            <p:ph type="subTitle" idx="1"/>
          </p:nvPr>
        </p:nvSpPr>
        <p:spPr>
          <a:xfrm>
            <a:off x="3137400" y="3519025"/>
            <a:ext cx="2869200" cy="695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What is HTML?</a:t>
            </a:r>
            <a:endParaRPr dirty="0"/>
          </a:p>
        </p:txBody>
      </p:sp>
      <p:sp>
        <p:nvSpPr>
          <p:cNvPr id="2700" name="Google Shape;2700;p44"/>
          <p:cNvSpPr txBox="1">
            <a:spLocks noGrp="1"/>
          </p:cNvSpPr>
          <p:nvPr>
            <p:ph type="title" idx="2"/>
          </p:nvPr>
        </p:nvSpPr>
        <p:spPr>
          <a:xfrm>
            <a:off x="2206800" y="1223888"/>
            <a:ext cx="4730400" cy="823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bg1"/>
                </a:solidFill>
              </a:rPr>
              <a:t>01</a:t>
            </a:r>
          </a:p>
        </p:txBody>
      </p:sp>
      <p:cxnSp>
        <p:nvCxnSpPr>
          <p:cNvPr id="2701" name="Google Shape;2701;p44"/>
          <p:cNvCxnSpPr/>
          <p:nvPr/>
        </p:nvCxnSpPr>
        <p:spPr>
          <a:xfrm rot="10800000" flipH="1">
            <a:off x="2493738" y="3309720"/>
            <a:ext cx="4156500" cy="13500"/>
          </a:xfrm>
          <a:prstGeom prst="straightConnector1">
            <a:avLst/>
          </a:pr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cxnSp>
      <p:sp>
        <p:nvSpPr>
          <p:cNvPr id="2702" name="Google Shape;2702;p44"/>
          <p:cNvSpPr/>
          <p:nvPr/>
        </p:nvSpPr>
        <p:spPr>
          <a:xfrm>
            <a:off x="2358438" y="3248820"/>
            <a:ext cx="135300" cy="1353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44"/>
          <p:cNvSpPr/>
          <p:nvPr/>
        </p:nvSpPr>
        <p:spPr>
          <a:xfrm>
            <a:off x="6650238" y="3248820"/>
            <a:ext cx="135300" cy="1353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704" name="Google Shape;2704;p44"/>
          <p:cNvCxnSpPr>
            <a:stCxn id="2702" idx="6"/>
            <a:endCxn id="2703" idx="2"/>
          </p:cNvCxnSpPr>
          <p:nvPr/>
        </p:nvCxnSpPr>
        <p:spPr>
          <a:xfrm>
            <a:off x="2493738" y="3316470"/>
            <a:ext cx="4156500" cy="0"/>
          </a:xfrm>
          <a:prstGeom prst="straightConnector1">
            <a:avLst/>
          </a:pr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cxn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3206"/>
        <p:cNvGrpSpPr/>
        <p:nvPr/>
      </p:nvGrpSpPr>
      <p:grpSpPr>
        <a:xfrm>
          <a:off x="0" y="0"/>
          <a:ext cx="0" cy="0"/>
          <a:chOff x="0" y="0"/>
          <a:chExt cx="0" cy="0"/>
        </a:xfrm>
      </p:grpSpPr>
      <p:sp>
        <p:nvSpPr>
          <p:cNvPr id="3207" name="Google Shape;3207;p61"/>
          <p:cNvSpPr txBox="1">
            <a:spLocks noGrp="1"/>
          </p:cNvSpPr>
          <p:nvPr>
            <p:ph type="title"/>
          </p:nvPr>
        </p:nvSpPr>
        <p:spPr>
          <a:xfrm>
            <a:off x="2418150" y="499225"/>
            <a:ext cx="4307700" cy="77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111,000km</a:t>
            </a:r>
            <a:endParaRPr/>
          </a:p>
        </p:txBody>
      </p:sp>
      <p:sp>
        <p:nvSpPr>
          <p:cNvPr id="3208" name="Google Shape;3208;p61"/>
          <p:cNvSpPr txBox="1">
            <a:spLocks noGrp="1"/>
          </p:cNvSpPr>
          <p:nvPr>
            <p:ph type="subTitle" idx="1"/>
          </p:nvPr>
        </p:nvSpPr>
        <p:spPr>
          <a:xfrm>
            <a:off x="2418146" y="1329175"/>
            <a:ext cx="4307700" cy="3099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a:t>Despite being red, Mars is actually a cold place</a:t>
            </a:r>
            <a:endParaRPr/>
          </a:p>
        </p:txBody>
      </p:sp>
      <p:sp>
        <p:nvSpPr>
          <p:cNvPr id="3209" name="Google Shape;3209;p61"/>
          <p:cNvSpPr txBox="1">
            <a:spLocks noGrp="1"/>
          </p:cNvSpPr>
          <p:nvPr>
            <p:ph type="title" idx="2"/>
          </p:nvPr>
        </p:nvSpPr>
        <p:spPr>
          <a:xfrm>
            <a:off x="2418150" y="3419300"/>
            <a:ext cx="4307700" cy="77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222,000</a:t>
            </a:r>
            <a:endParaRPr/>
          </a:p>
        </p:txBody>
      </p:sp>
      <p:sp>
        <p:nvSpPr>
          <p:cNvPr id="3210" name="Google Shape;3210;p61"/>
          <p:cNvSpPr txBox="1">
            <a:spLocks noGrp="1"/>
          </p:cNvSpPr>
          <p:nvPr>
            <p:ph type="subTitle" idx="3"/>
          </p:nvPr>
        </p:nvSpPr>
        <p:spPr>
          <a:xfrm>
            <a:off x="2418146" y="4249250"/>
            <a:ext cx="4307700" cy="3099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a:t>Mercury is the smallest planet of them all</a:t>
            </a:r>
            <a:endParaRPr/>
          </a:p>
        </p:txBody>
      </p:sp>
      <p:sp>
        <p:nvSpPr>
          <p:cNvPr id="3211" name="Google Shape;3211;p61"/>
          <p:cNvSpPr txBox="1">
            <a:spLocks noGrp="1"/>
          </p:cNvSpPr>
          <p:nvPr>
            <p:ph type="title" idx="4"/>
          </p:nvPr>
        </p:nvSpPr>
        <p:spPr>
          <a:xfrm>
            <a:off x="2418150" y="1959263"/>
            <a:ext cx="4307700" cy="77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5h 55m 55s</a:t>
            </a:r>
            <a:endParaRPr/>
          </a:p>
        </p:txBody>
      </p:sp>
      <p:sp>
        <p:nvSpPr>
          <p:cNvPr id="3212" name="Google Shape;3212;p61"/>
          <p:cNvSpPr txBox="1">
            <a:spLocks noGrp="1"/>
          </p:cNvSpPr>
          <p:nvPr>
            <p:ph type="subTitle" idx="5"/>
          </p:nvPr>
        </p:nvSpPr>
        <p:spPr>
          <a:xfrm>
            <a:off x="2418146" y="2789213"/>
            <a:ext cx="4307700" cy="3099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a:t>Venus has a beautiful name and high temperatures</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3216"/>
        <p:cNvGrpSpPr/>
        <p:nvPr/>
      </p:nvGrpSpPr>
      <p:grpSpPr>
        <a:xfrm>
          <a:off x="0" y="0"/>
          <a:ext cx="0" cy="0"/>
          <a:chOff x="0" y="0"/>
          <a:chExt cx="0" cy="0"/>
        </a:xfrm>
      </p:grpSpPr>
      <p:grpSp>
        <p:nvGrpSpPr>
          <p:cNvPr id="3217" name="Google Shape;3217;p62"/>
          <p:cNvGrpSpPr/>
          <p:nvPr/>
        </p:nvGrpSpPr>
        <p:grpSpPr>
          <a:xfrm>
            <a:off x="1595258" y="2004497"/>
            <a:ext cx="1133821" cy="1133821"/>
            <a:chOff x="851175" y="1582401"/>
            <a:chExt cx="964872" cy="964872"/>
          </a:xfrm>
        </p:grpSpPr>
        <p:sp>
          <p:nvSpPr>
            <p:cNvPr id="3218" name="Google Shape;3218;p62"/>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62"/>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20" name="Google Shape;3220;p62"/>
          <p:cNvSpPr txBox="1">
            <a:spLocks noGrp="1"/>
          </p:cNvSpPr>
          <p:nvPr>
            <p:ph type="title"/>
          </p:nvPr>
        </p:nvSpPr>
        <p:spPr>
          <a:xfrm>
            <a:off x="3039400" y="1812550"/>
            <a:ext cx="4730400" cy="681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REQUIREMENTS</a:t>
            </a:r>
            <a:endParaRPr/>
          </a:p>
        </p:txBody>
      </p:sp>
      <p:sp>
        <p:nvSpPr>
          <p:cNvPr id="3221" name="Google Shape;3221;p62"/>
          <p:cNvSpPr txBox="1">
            <a:spLocks noGrp="1"/>
          </p:cNvSpPr>
          <p:nvPr>
            <p:ph type="subTitle" idx="1"/>
          </p:nvPr>
        </p:nvSpPr>
        <p:spPr>
          <a:xfrm>
            <a:off x="3039400" y="2854350"/>
            <a:ext cx="4133400" cy="419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enter a subtitle here if you need it</a:t>
            </a:r>
            <a:endParaRPr/>
          </a:p>
        </p:txBody>
      </p:sp>
      <p:sp>
        <p:nvSpPr>
          <p:cNvPr id="3222" name="Google Shape;3222;p62"/>
          <p:cNvSpPr txBox="1">
            <a:spLocks noGrp="1"/>
          </p:cNvSpPr>
          <p:nvPr>
            <p:ph type="title" idx="2"/>
          </p:nvPr>
        </p:nvSpPr>
        <p:spPr>
          <a:xfrm>
            <a:off x="1624100" y="2159377"/>
            <a:ext cx="1076400" cy="823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cxnSp>
        <p:nvCxnSpPr>
          <p:cNvPr id="3223" name="Google Shape;3223;p62"/>
          <p:cNvCxnSpPr>
            <a:stCxn id="3224" idx="6"/>
            <a:endCxn id="3225" idx="2"/>
          </p:cNvCxnSpPr>
          <p:nvPr/>
        </p:nvCxnSpPr>
        <p:spPr>
          <a:xfrm>
            <a:off x="3296013" y="2703595"/>
            <a:ext cx="4170600" cy="0"/>
          </a:xfrm>
          <a:prstGeom prst="straightConnector1">
            <a:avLst/>
          </a:pr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cxnSp>
      <p:grpSp>
        <p:nvGrpSpPr>
          <p:cNvPr id="3226" name="Google Shape;3226;p62"/>
          <p:cNvGrpSpPr/>
          <p:nvPr/>
        </p:nvGrpSpPr>
        <p:grpSpPr>
          <a:xfrm>
            <a:off x="3160713" y="2635945"/>
            <a:ext cx="4441050" cy="135300"/>
            <a:chOff x="3160713" y="2635945"/>
            <a:chExt cx="4441050" cy="135300"/>
          </a:xfrm>
        </p:grpSpPr>
        <p:sp>
          <p:nvSpPr>
            <p:cNvPr id="3224" name="Google Shape;3224;p62"/>
            <p:cNvSpPr/>
            <p:nvPr/>
          </p:nvSpPr>
          <p:spPr>
            <a:xfrm>
              <a:off x="3160713" y="2635945"/>
              <a:ext cx="135300" cy="1353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62"/>
            <p:cNvSpPr/>
            <p:nvPr/>
          </p:nvSpPr>
          <p:spPr>
            <a:xfrm>
              <a:off x="7466463" y="2635945"/>
              <a:ext cx="135300" cy="1353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3227" name="Google Shape;3227;p62"/>
          <p:cNvCxnSpPr>
            <a:stCxn id="3224" idx="6"/>
            <a:endCxn id="3225" idx="2"/>
          </p:cNvCxnSpPr>
          <p:nvPr/>
        </p:nvCxnSpPr>
        <p:spPr>
          <a:xfrm>
            <a:off x="3296013" y="2703595"/>
            <a:ext cx="4170600" cy="0"/>
          </a:xfrm>
          <a:prstGeom prst="straightConnector1">
            <a:avLst/>
          </a:pr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cxn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3231"/>
        <p:cNvGrpSpPr/>
        <p:nvPr/>
      </p:nvGrpSpPr>
      <p:grpSpPr>
        <a:xfrm>
          <a:off x="0" y="0"/>
          <a:ext cx="0" cy="0"/>
          <a:chOff x="0" y="0"/>
          <a:chExt cx="0" cy="0"/>
        </a:xfrm>
      </p:grpSpPr>
      <p:grpSp>
        <p:nvGrpSpPr>
          <p:cNvPr id="3232" name="Google Shape;3232;p63"/>
          <p:cNvGrpSpPr/>
          <p:nvPr/>
        </p:nvGrpSpPr>
        <p:grpSpPr>
          <a:xfrm>
            <a:off x="1240956" y="1918611"/>
            <a:ext cx="795537" cy="795537"/>
            <a:chOff x="851175" y="1582401"/>
            <a:chExt cx="964872" cy="964872"/>
          </a:xfrm>
        </p:grpSpPr>
        <p:sp>
          <p:nvSpPr>
            <p:cNvPr id="3233" name="Google Shape;3233;p63"/>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63"/>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35" name="Google Shape;3235;p63"/>
          <p:cNvGrpSpPr/>
          <p:nvPr/>
        </p:nvGrpSpPr>
        <p:grpSpPr>
          <a:xfrm>
            <a:off x="3196464" y="1918611"/>
            <a:ext cx="795537" cy="795537"/>
            <a:chOff x="851175" y="1582401"/>
            <a:chExt cx="964872" cy="964872"/>
          </a:xfrm>
        </p:grpSpPr>
        <p:sp>
          <p:nvSpPr>
            <p:cNvPr id="3236" name="Google Shape;3236;p63"/>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63"/>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38" name="Google Shape;3238;p63"/>
          <p:cNvSpPr/>
          <p:nvPr/>
        </p:nvSpPr>
        <p:spPr>
          <a:xfrm>
            <a:off x="5151971" y="1918611"/>
            <a:ext cx="795523" cy="795523"/>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63"/>
          <p:cNvSpPr/>
          <p:nvPr/>
        </p:nvSpPr>
        <p:spPr>
          <a:xfrm>
            <a:off x="7107464" y="1918611"/>
            <a:ext cx="795523" cy="795523"/>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63"/>
          <p:cNvSpPr txBox="1">
            <a:spLocks noGrp="1"/>
          </p:cNvSpPr>
          <p:nvPr>
            <p:ph type="title"/>
          </p:nvPr>
        </p:nvSpPr>
        <p:spPr>
          <a:xfrm>
            <a:off x="713225" y="539525"/>
            <a:ext cx="7717500" cy="47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SUBJECT REQUIREMENTS</a:t>
            </a:r>
            <a:endParaRPr/>
          </a:p>
        </p:txBody>
      </p:sp>
      <p:grpSp>
        <p:nvGrpSpPr>
          <p:cNvPr id="3241" name="Google Shape;3241;p63"/>
          <p:cNvGrpSpPr/>
          <p:nvPr/>
        </p:nvGrpSpPr>
        <p:grpSpPr>
          <a:xfrm>
            <a:off x="3370204" y="2106537"/>
            <a:ext cx="448057" cy="419685"/>
            <a:chOff x="-4537275" y="811050"/>
            <a:chExt cx="446450" cy="420400"/>
          </a:xfrm>
        </p:grpSpPr>
        <p:sp>
          <p:nvSpPr>
            <p:cNvPr id="3242" name="Google Shape;3242;p63"/>
            <p:cNvSpPr/>
            <p:nvPr/>
          </p:nvSpPr>
          <p:spPr>
            <a:xfrm>
              <a:off x="-4458425" y="981800"/>
              <a:ext cx="52850" cy="52850"/>
            </a:xfrm>
            <a:custGeom>
              <a:avLst/>
              <a:gdLst/>
              <a:ahLst/>
              <a:cxnLst/>
              <a:rect l="l" t="t" r="r" b="b"/>
              <a:pathLst>
                <a:path w="2114" h="2114" extrusionOk="0">
                  <a:moveTo>
                    <a:pt x="1043" y="1"/>
                  </a:moveTo>
                  <a:cubicBezTo>
                    <a:pt x="464" y="1"/>
                    <a:pt x="1" y="493"/>
                    <a:pt x="1" y="1072"/>
                  </a:cubicBezTo>
                  <a:cubicBezTo>
                    <a:pt x="1" y="1650"/>
                    <a:pt x="464" y="2113"/>
                    <a:pt x="1043" y="2113"/>
                  </a:cubicBezTo>
                  <a:cubicBezTo>
                    <a:pt x="1622" y="2113"/>
                    <a:pt x="2114" y="1650"/>
                    <a:pt x="2114" y="1072"/>
                  </a:cubicBezTo>
                  <a:cubicBezTo>
                    <a:pt x="2114" y="493"/>
                    <a:pt x="1622" y="1"/>
                    <a:pt x="10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63"/>
            <p:cNvSpPr/>
            <p:nvPr/>
          </p:nvSpPr>
          <p:spPr>
            <a:xfrm>
              <a:off x="-4537275" y="1139550"/>
              <a:ext cx="446450" cy="91900"/>
            </a:xfrm>
            <a:custGeom>
              <a:avLst/>
              <a:gdLst/>
              <a:ahLst/>
              <a:cxnLst/>
              <a:rect l="l" t="t" r="r" b="b"/>
              <a:pathLst>
                <a:path w="17858" h="3676" extrusionOk="0">
                  <a:moveTo>
                    <a:pt x="0" y="0"/>
                  </a:moveTo>
                  <a:lnTo>
                    <a:pt x="0" y="376"/>
                  </a:lnTo>
                  <a:cubicBezTo>
                    <a:pt x="0" y="1621"/>
                    <a:pt x="1013" y="2634"/>
                    <a:pt x="2258" y="2634"/>
                  </a:cubicBezTo>
                  <a:lnTo>
                    <a:pt x="2634" y="2634"/>
                  </a:lnTo>
                  <a:lnTo>
                    <a:pt x="2634" y="3676"/>
                  </a:lnTo>
                  <a:lnTo>
                    <a:pt x="3676" y="3676"/>
                  </a:lnTo>
                  <a:lnTo>
                    <a:pt x="3676" y="2634"/>
                  </a:lnTo>
                  <a:lnTo>
                    <a:pt x="14182" y="2634"/>
                  </a:lnTo>
                  <a:lnTo>
                    <a:pt x="14182" y="3676"/>
                  </a:lnTo>
                  <a:lnTo>
                    <a:pt x="15224" y="3676"/>
                  </a:lnTo>
                  <a:lnTo>
                    <a:pt x="15224" y="2634"/>
                  </a:lnTo>
                  <a:lnTo>
                    <a:pt x="15629" y="2634"/>
                  </a:lnTo>
                  <a:cubicBezTo>
                    <a:pt x="16845" y="2634"/>
                    <a:pt x="17858" y="1621"/>
                    <a:pt x="17858" y="376"/>
                  </a:cubicBezTo>
                  <a:lnTo>
                    <a:pt x="1785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63"/>
            <p:cNvSpPr/>
            <p:nvPr/>
          </p:nvSpPr>
          <p:spPr>
            <a:xfrm>
              <a:off x="-4221800" y="981800"/>
              <a:ext cx="52125" cy="52850"/>
            </a:xfrm>
            <a:custGeom>
              <a:avLst/>
              <a:gdLst/>
              <a:ahLst/>
              <a:cxnLst/>
              <a:rect l="l" t="t" r="r" b="b"/>
              <a:pathLst>
                <a:path w="2085" h="2114" extrusionOk="0">
                  <a:moveTo>
                    <a:pt x="1042" y="1"/>
                  </a:moveTo>
                  <a:cubicBezTo>
                    <a:pt x="463" y="1"/>
                    <a:pt x="0" y="493"/>
                    <a:pt x="0" y="1072"/>
                  </a:cubicBezTo>
                  <a:cubicBezTo>
                    <a:pt x="0" y="1650"/>
                    <a:pt x="463" y="2113"/>
                    <a:pt x="1042" y="2113"/>
                  </a:cubicBezTo>
                  <a:cubicBezTo>
                    <a:pt x="1621" y="2113"/>
                    <a:pt x="2084" y="1650"/>
                    <a:pt x="2084" y="1072"/>
                  </a:cubicBezTo>
                  <a:cubicBezTo>
                    <a:pt x="2084" y="493"/>
                    <a:pt x="1621" y="1"/>
                    <a:pt x="104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63"/>
            <p:cNvSpPr/>
            <p:nvPr/>
          </p:nvSpPr>
          <p:spPr>
            <a:xfrm>
              <a:off x="-4537275" y="811050"/>
              <a:ext cx="446450" cy="302475"/>
            </a:xfrm>
            <a:custGeom>
              <a:avLst/>
              <a:gdLst/>
              <a:ahLst/>
              <a:cxnLst/>
              <a:rect l="l" t="t" r="r" b="b"/>
              <a:pathLst>
                <a:path w="17858" h="12099" extrusionOk="0">
                  <a:moveTo>
                    <a:pt x="8943" y="1071"/>
                  </a:moveTo>
                  <a:cubicBezTo>
                    <a:pt x="9609" y="1071"/>
                    <a:pt x="10217" y="1505"/>
                    <a:pt x="10420" y="2113"/>
                  </a:cubicBezTo>
                  <a:lnTo>
                    <a:pt x="7438" y="2113"/>
                  </a:lnTo>
                  <a:cubicBezTo>
                    <a:pt x="7670" y="1505"/>
                    <a:pt x="8249" y="1071"/>
                    <a:pt x="8943" y="1071"/>
                  </a:cubicBezTo>
                  <a:close/>
                  <a:moveTo>
                    <a:pt x="9464" y="6310"/>
                  </a:moveTo>
                  <a:lnTo>
                    <a:pt x="9464" y="7352"/>
                  </a:lnTo>
                  <a:lnTo>
                    <a:pt x="10506" y="7352"/>
                  </a:lnTo>
                  <a:lnTo>
                    <a:pt x="10506" y="8422"/>
                  </a:lnTo>
                  <a:lnTo>
                    <a:pt x="9464" y="8422"/>
                  </a:lnTo>
                  <a:lnTo>
                    <a:pt x="9464" y="9464"/>
                  </a:lnTo>
                  <a:lnTo>
                    <a:pt x="8423" y="9464"/>
                  </a:lnTo>
                  <a:lnTo>
                    <a:pt x="8423" y="8422"/>
                  </a:lnTo>
                  <a:lnTo>
                    <a:pt x="7352" y="8422"/>
                  </a:lnTo>
                  <a:lnTo>
                    <a:pt x="7352" y="7352"/>
                  </a:lnTo>
                  <a:lnTo>
                    <a:pt x="8423" y="7352"/>
                  </a:lnTo>
                  <a:lnTo>
                    <a:pt x="8423" y="6310"/>
                  </a:lnTo>
                  <a:close/>
                  <a:moveTo>
                    <a:pt x="6310" y="5789"/>
                  </a:moveTo>
                  <a:lnTo>
                    <a:pt x="6310" y="9985"/>
                  </a:lnTo>
                  <a:lnTo>
                    <a:pt x="5268" y="9985"/>
                  </a:lnTo>
                  <a:lnTo>
                    <a:pt x="5268" y="9696"/>
                  </a:lnTo>
                  <a:cubicBezTo>
                    <a:pt x="4949" y="9899"/>
                    <a:pt x="4602" y="9985"/>
                    <a:pt x="4197" y="9985"/>
                  </a:cubicBezTo>
                  <a:cubicBezTo>
                    <a:pt x="3039" y="9985"/>
                    <a:pt x="2113" y="9059"/>
                    <a:pt x="2113" y="7902"/>
                  </a:cubicBezTo>
                  <a:cubicBezTo>
                    <a:pt x="2113" y="6715"/>
                    <a:pt x="3039" y="5789"/>
                    <a:pt x="4197" y="5789"/>
                  </a:cubicBezTo>
                  <a:cubicBezTo>
                    <a:pt x="4602" y="5789"/>
                    <a:pt x="4949" y="5876"/>
                    <a:pt x="5268" y="6078"/>
                  </a:cubicBezTo>
                  <a:lnTo>
                    <a:pt x="5268" y="5789"/>
                  </a:lnTo>
                  <a:close/>
                  <a:moveTo>
                    <a:pt x="12619" y="4226"/>
                  </a:moveTo>
                  <a:lnTo>
                    <a:pt x="12619" y="6078"/>
                  </a:lnTo>
                  <a:cubicBezTo>
                    <a:pt x="12909" y="5876"/>
                    <a:pt x="13285" y="5789"/>
                    <a:pt x="13661" y="5789"/>
                  </a:cubicBezTo>
                  <a:cubicBezTo>
                    <a:pt x="14819" y="5789"/>
                    <a:pt x="15774" y="6715"/>
                    <a:pt x="15774" y="7902"/>
                  </a:cubicBezTo>
                  <a:cubicBezTo>
                    <a:pt x="15745" y="9059"/>
                    <a:pt x="14819" y="9985"/>
                    <a:pt x="13661" y="9985"/>
                  </a:cubicBezTo>
                  <a:cubicBezTo>
                    <a:pt x="13285" y="9985"/>
                    <a:pt x="12909" y="9899"/>
                    <a:pt x="12619" y="9696"/>
                  </a:cubicBezTo>
                  <a:lnTo>
                    <a:pt x="12619" y="9985"/>
                  </a:lnTo>
                  <a:lnTo>
                    <a:pt x="11548" y="9985"/>
                  </a:lnTo>
                  <a:lnTo>
                    <a:pt x="11548" y="4226"/>
                  </a:lnTo>
                  <a:close/>
                  <a:moveTo>
                    <a:pt x="8943" y="0"/>
                  </a:moveTo>
                  <a:cubicBezTo>
                    <a:pt x="7670" y="0"/>
                    <a:pt x="6599" y="926"/>
                    <a:pt x="6368" y="2113"/>
                  </a:cubicBezTo>
                  <a:lnTo>
                    <a:pt x="2258" y="2113"/>
                  </a:lnTo>
                  <a:cubicBezTo>
                    <a:pt x="1013" y="2113"/>
                    <a:pt x="0" y="3126"/>
                    <a:pt x="0" y="4342"/>
                  </a:cubicBezTo>
                  <a:lnTo>
                    <a:pt x="0" y="12098"/>
                  </a:lnTo>
                  <a:lnTo>
                    <a:pt x="17858" y="12098"/>
                  </a:lnTo>
                  <a:lnTo>
                    <a:pt x="17858" y="4342"/>
                  </a:lnTo>
                  <a:cubicBezTo>
                    <a:pt x="17858" y="3126"/>
                    <a:pt x="16845" y="2113"/>
                    <a:pt x="15629" y="2113"/>
                  </a:cubicBezTo>
                  <a:lnTo>
                    <a:pt x="11519" y="2113"/>
                  </a:lnTo>
                  <a:cubicBezTo>
                    <a:pt x="11259" y="926"/>
                    <a:pt x="10188" y="0"/>
                    <a:pt x="894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46" name="Google Shape;3246;p63"/>
          <p:cNvGrpSpPr/>
          <p:nvPr/>
        </p:nvGrpSpPr>
        <p:grpSpPr>
          <a:xfrm>
            <a:off x="1414706" y="2092351"/>
            <a:ext cx="448038" cy="448057"/>
            <a:chOff x="-4943925" y="2774075"/>
            <a:chExt cx="446475" cy="446450"/>
          </a:xfrm>
        </p:grpSpPr>
        <p:sp>
          <p:nvSpPr>
            <p:cNvPr id="3247" name="Google Shape;3247;p63"/>
            <p:cNvSpPr/>
            <p:nvPr/>
          </p:nvSpPr>
          <p:spPr>
            <a:xfrm>
              <a:off x="-4943925" y="2774075"/>
              <a:ext cx="446475" cy="446450"/>
            </a:xfrm>
            <a:custGeom>
              <a:avLst/>
              <a:gdLst/>
              <a:ahLst/>
              <a:cxnLst/>
              <a:rect l="l" t="t" r="r" b="b"/>
              <a:pathLst>
                <a:path w="17859" h="17858" extrusionOk="0">
                  <a:moveTo>
                    <a:pt x="2113" y="0"/>
                  </a:moveTo>
                  <a:lnTo>
                    <a:pt x="261" y="1853"/>
                  </a:lnTo>
                  <a:lnTo>
                    <a:pt x="985" y="2605"/>
                  </a:lnTo>
                  <a:lnTo>
                    <a:pt x="1592" y="1997"/>
                  </a:lnTo>
                  <a:lnTo>
                    <a:pt x="1592" y="15224"/>
                  </a:lnTo>
                  <a:lnTo>
                    <a:pt x="1" y="15224"/>
                  </a:lnTo>
                  <a:lnTo>
                    <a:pt x="1" y="16266"/>
                  </a:lnTo>
                  <a:lnTo>
                    <a:pt x="1592" y="16266"/>
                  </a:lnTo>
                  <a:lnTo>
                    <a:pt x="1592" y="17858"/>
                  </a:lnTo>
                  <a:lnTo>
                    <a:pt x="2634" y="17858"/>
                  </a:lnTo>
                  <a:lnTo>
                    <a:pt x="2634" y="16266"/>
                  </a:lnTo>
                  <a:lnTo>
                    <a:pt x="15861" y="16266"/>
                  </a:lnTo>
                  <a:lnTo>
                    <a:pt x="15253" y="16845"/>
                  </a:lnTo>
                  <a:lnTo>
                    <a:pt x="16006" y="17597"/>
                  </a:lnTo>
                  <a:lnTo>
                    <a:pt x="17858" y="15745"/>
                  </a:lnTo>
                  <a:lnTo>
                    <a:pt x="16006" y="13893"/>
                  </a:lnTo>
                  <a:lnTo>
                    <a:pt x="15253" y="14616"/>
                  </a:lnTo>
                  <a:lnTo>
                    <a:pt x="15832" y="15224"/>
                  </a:lnTo>
                  <a:lnTo>
                    <a:pt x="2634" y="15224"/>
                  </a:lnTo>
                  <a:lnTo>
                    <a:pt x="2634" y="1997"/>
                  </a:lnTo>
                  <a:lnTo>
                    <a:pt x="3213" y="2605"/>
                  </a:lnTo>
                  <a:lnTo>
                    <a:pt x="3966" y="1853"/>
                  </a:lnTo>
                  <a:lnTo>
                    <a:pt x="211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63"/>
            <p:cNvSpPr/>
            <p:nvPr/>
          </p:nvSpPr>
          <p:spPr>
            <a:xfrm>
              <a:off x="-4840450" y="2837025"/>
              <a:ext cx="241700" cy="212025"/>
            </a:xfrm>
            <a:custGeom>
              <a:avLst/>
              <a:gdLst/>
              <a:ahLst/>
              <a:cxnLst/>
              <a:rect l="l" t="t" r="r" b="b"/>
              <a:pathLst>
                <a:path w="9668" h="8481" extrusionOk="0">
                  <a:moveTo>
                    <a:pt x="695" y="0"/>
                  </a:moveTo>
                  <a:lnTo>
                    <a:pt x="695" y="0"/>
                  </a:lnTo>
                  <a:cubicBezTo>
                    <a:pt x="0" y="4486"/>
                    <a:pt x="3502" y="8480"/>
                    <a:pt x="7960" y="8480"/>
                  </a:cubicBezTo>
                  <a:cubicBezTo>
                    <a:pt x="8538" y="8480"/>
                    <a:pt x="9117" y="8423"/>
                    <a:pt x="9667" y="8278"/>
                  </a:cubicBezTo>
                  <a:lnTo>
                    <a:pt x="9407" y="7265"/>
                  </a:lnTo>
                  <a:cubicBezTo>
                    <a:pt x="8944" y="7381"/>
                    <a:pt x="8452" y="7439"/>
                    <a:pt x="7960" y="7439"/>
                  </a:cubicBezTo>
                  <a:cubicBezTo>
                    <a:pt x="4110" y="7439"/>
                    <a:pt x="1129" y="3994"/>
                    <a:pt x="1737" y="145"/>
                  </a:cubicBezTo>
                  <a:lnTo>
                    <a:pt x="69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63"/>
            <p:cNvSpPr/>
            <p:nvPr/>
          </p:nvSpPr>
          <p:spPr>
            <a:xfrm>
              <a:off x="-4799200" y="3004175"/>
              <a:ext cx="18825" cy="18825"/>
            </a:xfrm>
            <a:custGeom>
              <a:avLst/>
              <a:gdLst/>
              <a:ahLst/>
              <a:cxnLst/>
              <a:rect l="l" t="t" r="r" b="b"/>
              <a:pathLst>
                <a:path w="753" h="753" extrusionOk="0">
                  <a:moveTo>
                    <a:pt x="0" y="0"/>
                  </a:moveTo>
                  <a:lnTo>
                    <a:pt x="0" y="753"/>
                  </a:lnTo>
                  <a:lnTo>
                    <a:pt x="753" y="753"/>
                  </a:lnTo>
                  <a:cubicBezTo>
                    <a:pt x="492" y="521"/>
                    <a:pt x="232" y="261"/>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63"/>
            <p:cNvSpPr/>
            <p:nvPr/>
          </p:nvSpPr>
          <p:spPr>
            <a:xfrm>
              <a:off x="-4852025" y="2878275"/>
              <a:ext cx="26800" cy="144725"/>
            </a:xfrm>
            <a:custGeom>
              <a:avLst/>
              <a:gdLst/>
              <a:ahLst/>
              <a:cxnLst/>
              <a:rect l="l" t="t" r="r" b="b"/>
              <a:pathLst>
                <a:path w="1072" h="5789" extrusionOk="0">
                  <a:moveTo>
                    <a:pt x="0" y="0"/>
                  </a:moveTo>
                  <a:lnTo>
                    <a:pt x="0" y="5789"/>
                  </a:lnTo>
                  <a:lnTo>
                    <a:pt x="1071" y="5789"/>
                  </a:lnTo>
                  <a:lnTo>
                    <a:pt x="1071" y="3531"/>
                  </a:lnTo>
                  <a:cubicBezTo>
                    <a:pt x="463" y="2489"/>
                    <a:pt x="116" y="1274"/>
                    <a:pt x="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63"/>
            <p:cNvSpPr/>
            <p:nvPr/>
          </p:nvSpPr>
          <p:spPr>
            <a:xfrm>
              <a:off x="-4852025" y="3049025"/>
              <a:ext cx="26800" cy="78900"/>
            </a:xfrm>
            <a:custGeom>
              <a:avLst/>
              <a:gdLst/>
              <a:ahLst/>
              <a:cxnLst/>
              <a:rect l="l" t="t" r="r" b="b"/>
              <a:pathLst>
                <a:path w="1072" h="3156" extrusionOk="0">
                  <a:moveTo>
                    <a:pt x="0" y="0"/>
                  </a:moveTo>
                  <a:lnTo>
                    <a:pt x="0" y="3155"/>
                  </a:lnTo>
                  <a:lnTo>
                    <a:pt x="1071" y="3155"/>
                  </a:lnTo>
                  <a:lnTo>
                    <a:pt x="107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63"/>
            <p:cNvSpPr/>
            <p:nvPr/>
          </p:nvSpPr>
          <p:spPr>
            <a:xfrm>
              <a:off x="-4799200" y="3049025"/>
              <a:ext cx="52825" cy="78900"/>
            </a:xfrm>
            <a:custGeom>
              <a:avLst/>
              <a:gdLst/>
              <a:ahLst/>
              <a:cxnLst/>
              <a:rect l="l" t="t" r="r" b="b"/>
              <a:pathLst>
                <a:path w="2113" h="3156" extrusionOk="0">
                  <a:moveTo>
                    <a:pt x="0" y="0"/>
                  </a:moveTo>
                  <a:lnTo>
                    <a:pt x="0" y="3155"/>
                  </a:lnTo>
                  <a:lnTo>
                    <a:pt x="2113" y="3155"/>
                  </a:lnTo>
                  <a:lnTo>
                    <a:pt x="211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63"/>
            <p:cNvSpPr/>
            <p:nvPr/>
          </p:nvSpPr>
          <p:spPr>
            <a:xfrm>
              <a:off x="-4720350" y="3059875"/>
              <a:ext cx="52850" cy="68050"/>
            </a:xfrm>
            <a:custGeom>
              <a:avLst/>
              <a:gdLst/>
              <a:ahLst/>
              <a:cxnLst/>
              <a:rect l="l" t="t" r="r" b="b"/>
              <a:pathLst>
                <a:path w="2114" h="2722" extrusionOk="0">
                  <a:moveTo>
                    <a:pt x="1" y="1"/>
                  </a:moveTo>
                  <a:lnTo>
                    <a:pt x="1" y="2721"/>
                  </a:lnTo>
                  <a:lnTo>
                    <a:pt x="2114" y="2721"/>
                  </a:lnTo>
                  <a:lnTo>
                    <a:pt x="2114" y="551"/>
                  </a:lnTo>
                  <a:cubicBezTo>
                    <a:pt x="1361" y="464"/>
                    <a:pt x="666" y="290"/>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63"/>
            <p:cNvSpPr/>
            <p:nvPr/>
          </p:nvSpPr>
          <p:spPr>
            <a:xfrm>
              <a:off x="-4578525" y="2960750"/>
              <a:ext cx="65150" cy="65150"/>
            </a:xfrm>
            <a:custGeom>
              <a:avLst/>
              <a:gdLst/>
              <a:ahLst/>
              <a:cxnLst/>
              <a:rect l="l" t="t" r="r" b="b"/>
              <a:pathLst>
                <a:path w="2606" h="2606" extrusionOk="0">
                  <a:moveTo>
                    <a:pt x="724" y="0"/>
                  </a:moveTo>
                  <a:lnTo>
                    <a:pt x="1" y="753"/>
                  </a:lnTo>
                  <a:lnTo>
                    <a:pt x="550" y="1303"/>
                  </a:lnTo>
                  <a:lnTo>
                    <a:pt x="1" y="1882"/>
                  </a:lnTo>
                  <a:lnTo>
                    <a:pt x="724" y="2605"/>
                  </a:lnTo>
                  <a:lnTo>
                    <a:pt x="1303" y="2055"/>
                  </a:lnTo>
                  <a:lnTo>
                    <a:pt x="1853" y="2605"/>
                  </a:lnTo>
                  <a:lnTo>
                    <a:pt x="2605" y="1882"/>
                  </a:lnTo>
                  <a:lnTo>
                    <a:pt x="2026" y="1303"/>
                  </a:lnTo>
                  <a:lnTo>
                    <a:pt x="2605" y="753"/>
                  </a:lnTo>
                  <a:lnTo>
                    <a:pt x="1853" y="0"/>
                  </a:lnTo>
                  <a:lnTo>
                    <a:pt x="1303" y="579"/>
                  </a:lnTo>
                  <a:lnTo>
                    <a:pt x="72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63"/>
            <p:cNvSpPr/>
            <p:nvPr/>
          </p:nvSpPr>
          <p:spPr>
            <a:xfrm>
              <a:off x="-4778225" y="2776975"/>
              <a:ext cx="70925" cy="75275"/>
            </a:xfrm>
            <a:custGeom>
              <a:avLst/>
              <a:gdLst/>
              <a:ahLst/>
              <a:cxnLst/>
              <a:rect l="l" t="t" r="r" b="b"/>
              <a:pathLst>
                <a:path w="2837" h="3011" extrusionOk="0">
                  <a:moveTo>
                    <a:pt x="753" y="0"/>
                  </a:moveTo>
                  <a:lnTo>
                    <a:pt x="0" y="753"/>
                  </a:lnTo>
                  <a:lnTo>
                    <a:pt x="898" y="1650"/>
                  </a:lnTo>
                  <a:lnTo>
                    <a:pt x="898" y="3010"/>
                  </a:lnTo>
                  <a:lnTo>
                    <a:pt x="1940" y="3010"/>
                  </a:lnTo>
                  <a:lnTo>
                    <a:pt x="1940" y="1650"/>
                  </a:lnTo>
                  <a:lnTo>
                    <a:pt x="2837" y="753"/>
                  </a:lnTo>
                  <a:lnTo>
                    <a:pt x="2113" y="0"/>
                  </a:lnTo>
                  <a:lnTo>
                    <a:pt x="1419" y="666"/>
                  </a:lnTo>
                  <a:lnTo>
                    <a:pt x="7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56" name="Google Shape;3256;p63"/>
          <p:cNvGrpSpPr/>
          <p:nvPr/>
        </p:nvGrpSpPr>
        <p:grpSpPr>
          <a:xfrm>
            <a:off x="7281169" y="2092317"/>
            <a:ext cx="448112" cy="448112"/>
            <a:chOff x="3426525" y="5984125"/>
            <a:chExt cx="1347300" cy="1347300"/>
          </a:xfrm>
        </p:grpSpPr>
        <p:sp>
          <p:nvSpPr>
            <p:cNvPr id="3257" name="Google Shape;3257;p63"/>
            <p:cNvSpPr/>
            <p:nvPr/>
          </p:nvSpPr>
          <p:spPr>
            <a:xfrm>
              <a:off x="3426525" y="5984125"/>
              <a:ext cx="555000" cy="554275"/>
            </a:xfrm>
            <a:custGeom>
              <a:avLst/>
              <a:gdLst/>
              <a:ahLst/>
              <a:cxnLst/>
              <a:rect l="l" t="t" r="r" b="b"/>
              <a:pathLst>
                <a:path w="22200" h="22171" extrusionOk="0">
                  <a:moveTo>
                    <a:pt x="13227" y="6050"/>
                  </a:moveTo>
                  <a:lnTo>
                    <a:pt x="13227" y="10015"/>
                  </a:lnTo>
                  <a:lnTo>
                    <a:pt x="17193" y="10015"/>
                  </a:lnTo>
                  <a:lnTo>
                    <a:pt x="17193" y="13199"/>
                  </a:lnTo>
                  <a:lnTo>
                    <a:pt x="13227" y="13199"/>
                  </a:lnTo>
                  <a:lnTo>
                    <a:pt x="13227" y="17164"/>
                  </a:lnTo>
                  <a:lnTo>
                    <a:pt x="10044" y="17164"/>
                  </a:lnTo>
                  <a:lnTo>
                    <a:pt x="10044" y="13199"/>
                  </a:lnTo>
                  <a:lnTo>
                    <a:pt x="6079" y="13199"/>
                  </a:lnTo>
                  <a:lnTo>
                    <a:pt x="6079" y="10015"/>
                  </a:lnTo>
                  <a:lnTo>
                    <a:pt x="10044" y="10015"/>
                  </a:lnTo>
                  <a:lnTo>
                    <a:pt x="10044" y="6050"/>
                  </a:lnTo>
                  <a:close/>
                  <a:moveTo>
                    <a:pt x="1" y="1"/>
                  </a:moveTo>
                  <a:lnTo>
                    <a:pt x="1" y="22171"/>
                  </a:lnTo>
                  <a:lnTo>
                    <a:pt x="22200" y="22171"/>
                  </a:lnTo>
                  <a:lnTo>
                    <a:pt x="2220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63"/>
            <p:cNvSpPr/>
            <p:nvPr/>
          </p:nvSpPr>
          <p:spPr>
            <a:xfrm>
              <a:off x="3426525" y="5984125"/>
              <a:ext cx="1347300" cy="1347300"/>
            </a:xfrm>
            <a:custGeom>
              <a:avLst/>
              <a:gdLst/>
              <a:ahLst/>
              <a:cxnLst/>
              <a:rect l="l" t="t" r="r" b="b"/>
              <a:pathLst>
                <a:path w="53892" h="53892" extrusionOk="0">
                  <a:moveTo>
                    <a:pt x="25383" y="1"/>
                  </a:moveTo>
                  <a:lnTo>
                    <a:pt x="25383" y="25355"/>
                  </a:lnTo>
                  <a:lnTo>
                    <a:pt x="1" y="25355"/>
                  </a:lnTo>
                  <a:lnTo>
                    <a:pt x="1" y="28509"/>
                  </a:lnTo>
                  <a:lnTo>
                    <a:pt x="25383" y="28509"/>
                  </a:lnTo>
                  <a:lnTo>
                    <a:pt x="25383" y="53892"/>
                  </a:lnTo>
                  <a:lnTo>
                    <a:pt x="28538" y="53892"/>
                  </a:lnTo>
                  <a:lnTo>
                    <a:pt x="28538" y="28509"/>
                  </a:lnTo>
                  <a:lnTo>
                    <a:pt x="53892" y="28509"/>
                  </a:lnTo>
                  <a:lnTo>
                    <a:pt x="53892" y="25355"/>
                  </a:lnTo>
                  <a:lnTo>
                    <a:pt x="28538" y="25355"/>
                  </a:lnTo>
                  <a:lnTo>
                    <a:pt x="2853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63"/>
            <p:cNvSpPr/>
            <p:nvPr/>
          </p:nvSpPr>
          <p:spPr>
            <a:xfrm>
              <a:off x="4219550" y="5984125"/>
              <a:ext cx="554275" cy="554275"/>
            </a:xfrm>
            <a:custGeom>
              <a:avLst/>
              <a:gdLst/>
              <a:ahLst/>
              <a:cxnLst/>
              <a:rect l="l" t="t" r="r" b="b"/>
              <a:pathLst>
                <a:path w="22171" h="22171" extrusionOk="0">
                  <a:moveTo>
                    <a:pt x="16122" y="10015"/>
                  </a:moveTo>
                  <a:lnTo>
                    <a:pt x="16122" y="13199"/>
                  </a:lnTo>
                  <a:lnTo>
                    <a:pt x="5008" y="13199"/>
                  </a:lnTo>
                  <a:lnTo>
                    <a:pt x="5008" y="10015"/>
                  </a:lnTo>
                  <a:close/>
                  <a:moveTo>
                    <a:pt x="1" y="1"/>
                  </a:moveTo>
                  <a:lnTo>
                    <a:pt x="1" y="22171"/>
                  </a:lnTo>
                  <a:lnTo>
                    <a:pt x="22171" y="22171"/>
                  </a:lnTo>
                  <a:lnTo>
                    <a:pt x="2217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63"/>
            <p:cNvSpPr/>
            <p:nvPr/>
          </p:nvSpPr>
          <p:spPr>
            <a:xfrm>
              <a:off x="3426525" y="6776425"/>
              <a:ext cx="555000" cy="555000"/>
            </a:xfrm>
            <a:custGeom>
              <a:avLst/>
              <a:gdLst/>
              <a:ahLst/>
              <a:cxnLst/>
              <a:rect l="l" t="t" r="r" b="b"/>
              <a:pathLst>
                <a:path w="22200" h="22200" extrusionOk="0">
                  <a:moveTo>
                    <a:pt x="14443" y="5529"/>
                  </a:moveTo>
                  <a:lnTo>
                    <a:pt x="16672" y="7758"/>
                  </a:lnTo>
                  <a:lnTo>
                    <a:pt x="13864" y="10565"/>
                  </a:lnTo>
                  <a:lnTo>
                    <a:pt x="16672" y="13372"/>
                  </a:lnTo>
                  <a:lnTo>
                    <a:pt x="14443" y="15630"/>
                  </a:lnTo>
                  <a:lnTo>
                    <a:pt x="11636" y="12823"/>
                  </a:lnTo>
                  <a:lnTo>
                    <a:pt x="8828" y="15630"/>
                  </a:lnTo>
                  <a:lnTo>
                    <a:pt x="6600" y="13372"/>
                  </a:lnTo>
                  <a:lnTo>
                    <a:pt x="9407" y="10565"/>
                  </a:lnTo>
                  <a:lnTo>
                    <a:pt x="6600" y="7758"/>
                  </a:lnTo>
                  <a:lnTo>
                    <a:pt x="8828" y="5529"/>
                  </a:lnTo>
                  <a:lnTo>
                    <a:pt x="11636" y="8336"/>
                  </a:lnTo>
                  <a:lnTo>
                    <a:pt x="14443" y="5529"/>
                  </a:lnTo>
                  <a:close/>
                  <a:moveTo>
                    <a:pt x="1" y="1"/>
                  </a:moveTo>
                  <a:lnTo>
                    <a:pt x="1" y="22200"/>
                  </a:lnTo>
                  <a:lnTo>
                    <a:pt x="22200" y="22200"/>
                  </a:lnTo>
                  <a:lnTo>
                    <a:pt x="2220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63"/>
            <p:cNvSpPr/>
            <p:nvPr/>
          </p:nvSpPr>
          <p:spPr>
            <a:xfrm>
              <a:off x="4219550" y="6776425"/>
              <a:ext cx="554275" cy="555000"/>
            </a:xfrm>
            <a:custGeom>
              <a:avLst/>
              <a:gdLst/>
              <a:ahLst/>
              <a:cxnLst/>
              <a:rect l="l" t="t" r="r" b="b"/>
              <a:pathLst>
                <a:path w="22171" h="22200" extrusionOk="0">
                  <a:moveTo>
                    <a:pt x="12157" y="2635"/>
                  </a:moveTo>
                  <a:lnTo>
                    <a:pt x="12157" y="5818"/>
                  </a:lnTo>
                  <a:lnTo>
                    <a:pt x="8973" y="5818"/>
                  </a:lnTo>
                  <a:lnTo>
                    <a:pt x="8973" y="2635"/>
                  </a:lnTo>
                  <a:close/>
                  <a:moveTo>
                    <a:pt x="16064" y="8973"/>
                  </a:moveTo>
                  <a:lnTo>
                    <a:pt x="16064" y="12157"/>
                  </a:lnTo>
                  <a:lnTo>
                    <a:pt x="4979" y="12157"/>
                  </a:lnTo>
                  <a:lnTo>
                    <a:pt x="4979" y="8973"/>
                  </a:lnTo>
                  <a:close/>
                  <a:moveTo>
                    <a:pt x="12157" y="15312"/>
                  </a:moveTo>
                  <a:lnTo>
                    <a:pt x="12157" y="18495"/>
                  </a:lnTo>
                  <a:lnTo>
                    <a:pt x="8973" y="18495"/>
                  </a:lnTo>
                  <a:lnTo>
                    <a:pt x="8973" y="15312"/>
                  </a:lnTo>
                  <a:close/>
                  <a:moveTo>
                    <a:pt x="1" y="1"/>
                  </a:moveTo>
                  <a:lnTo>
                    <a:pt x="1" y="22200"/>
                  </a:lnTo>
                  <a:lnTo>
                    <a:pt x="22171" y="22200"/>
                  </a:lnTo>
                  <a:lnTo>
                    <a:pt x="2217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62" name="Google Shape;3262;p63"/>
          <p:cNvGrpSpPr/>
          <p:nvPr/>
        </p:nvGrpSpPr>
        <p:grpSpPr>
          <a:xfrm>
            <a:off x="5325719" y="2095191"/>
            <a:ext cx="448026" cy="442364"/>
            <a:chOff x="864125" y="1202225"/>
            <a:chExt cx="717875" cy="717075"/>
          </a:xfrm>
        </p:grpSpPr>
        <p:sp>
          <p:nvSpPr>
            <p:cNvPr id="3263" name="Google Shape;3263;p63"/>
            <p:cNvSpPr/>
            <p:nvPr/>
          </p:nvSpPr>
          <p:spPr>
            <a:xfrm>
              <a:off x="1076300" y="1308725"/>
              <a:ext cx="41500" cy="42300"/>
            </a:xfrm>
            <a:custGeom>
              <a:avLst/>
              <a:gdLst/>
              <a:ahLst/>
              <a:cxnLst/>
              <a:rect l="l" t="t" r="r" b="b"/>
              <a:pathLst>
                <a:path w="1660" h="1692" extrusionOk="0">
                  <a:moveTo>
                    <a:pt x="1" y="1"/>
                  </a:moveTo>
                  <a:lnTo>
                    <a:pt x="1" y="1692"/>
                  </a:lnTo>
                  <a:lnTo>
                    <a:pt x="1659" y="1692"/>
                  </a:lnTo>
                  <a:lnTo>
                    <a:pt x="165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63"/>
            <p:cNvSpPr/>
            <p:nvPr/>
          </p:nvSpPr>
          <p:spPr>
            <a:xfrm>
              <a:off x="1412075" y="1308725"/>
              <a:ext cx="42300" cy="42300"/>
            </a:xfrm>
            <a:custGeom>
              <a:avLst/>
              <a:gdLst/>
              <a:ahLst/>
              <a:cxnLst/>
              <a:rect l="l" t="t" r="r" b="b"/>
              <a:pathLst>
                <a:path w="1692" h="1692" extrusionOk="0">
                  <a:moveTo>
                    <a:pt x="0" y="1"/>
                  </a:moveTo>
                  <a:lnTo>
                    <a:pt x="0" y="1692"/>
                  </a:lnTo>
                  <a:lnTo>
                    <a:pt x="1691" y="1692"/>
                  </a:lnTo>
                  <a:lnTo>
                    <a:pt x="169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63"/>
            <p:cNvSpPr/>
            <p:nvPr/>
          </p:nvSpPr>
          <p:spPr>
            <a:xfrm>
              <a:off x="991750" y="1477025"/>
              <a:ext cx="42300" cy="42300"/>
            </a:xfrm>
            <a:custGeom>
              <a:avLst/>
              <a:gdLst/>
              <a:ahLst/>
              <a:cxnLst/>
              <a:rect l="l" t="t" r="r" b="b"/>
              <a:pathLst>
                <a:path w="1692" h="1692" extrusionOk="0">
                  <a:moveTo>
                    <a:pt x="1" y="0"/>
                  </a:moveTo>
                  <a:lnTo>
                    <a:pt x="1" y="1691"/>
                  </a:lnTo>
                  <a:lnTo>
                    <a:pt x="1692" y="1691"/>
                  </a:lnTo>
                  <a:lnTo>
                    <a:pt x="169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63"/>
            <p:cNvSpPr/>
            <p:nvPr/>
          </p:nvSpPr>
          <p:spPr>
            <a:xfrm>
              <a:off x="1243775" y="1477025"/>
              <a:ext cx="42300" cy="42300"/>
            </a:xfrm>
            <a:custGeom>
              <a:avLst/>
              <a:gdLst/>
              <a:ahLst/>
              <a:cxnLst/>
              <a:rect l="l" t="t" r="r" b="b"/>
              <a:pathLst>
                <a:path w="1692" h="1692" extrusionOk="0">
                  <a:moveTo>
                    <a:pt x="1" y="0"/>
                  </a:moveTo>
                  <a:lnTo>
                    <a:pt x="1" y="1691"/>
                  </a:lnTo>
                  <a:lnTo>
                    <a:pt x="1692" y="1691"/>
                  </a:lnTo>
                  <a:lnTo>
                    <a:pt x="169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63"/>
            <p:cNvSpPr/>
            <p:nvPr/>
          </p:nvSpPr>
          <p:spPr>
            <a:xfrm>
              <a:off x="864125" y="1666450"/>
              <a:ext cx="717875" cy="252850"/>
            </a:xfrm>
            <a:custGeom>
              <a:avLst/>
              <a:gdLst/>
              <a:ahLst/>
              <a:cxnLst/>
              <a:rect l="l" t="t" r="r" b="b"/>
              <a:pathLst>
                <a:path w="28715" h="10114" extrusionOk="0">
                  <a:moveTo>
                    <a:pt x="0" y="0"/>
                  </a:moveTo>
                  <a:lnTo>
                    <a:pt x="0" y="3350"/>
                  </a:lnTo>
                  <a:lnTo>
                    <a:pt x="10146" y="3350"/>
                  </a:lnTo>
                  <a:lnTo>
                    <a:pt x="10146" y="8455"/>
                  </a:lnTo>
                  <a:lnTo>
                    <a:pt x="7642" y="8455"/>
                  </a:lnTo>
                  <a:lnTo>
                    <a:pt x="7642" y="10114"/>
                  </a:lnTo>
                  <a:lnTo>
                    <a:pt x="21073" y="10114"/>
                  </a:lnTo>
                  <a:lnTo>
                    <a:pt x="21073" y="8455"/>
                  </a:lnTo>
                  <a:lnTo>
                    <a:pt x="18569" y="8455"/>
                  </a:lnTo>
                  <a:lnTo>
                    <a:pt x="18569" y="3350"/>
                  </a:lnTo>
                  <a:lnTo>
                    <a:pt x="28715" y="3350"/>
                  </a:lnTo>
                  <a:lnTo>
                    <a:pt x="2871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63"/>
            <p:cNvSpPr/>
            <p:nvPr/>
          </p:nvSpPr>
          <p:spPr>
            <a:xfrm>
              <a:off x="864125" y="1202225"/>
              <a:ext cx="717075" cy="421975"/>
            </a:xfrm>
            <a:custGeom>
              <a:avLst/>
              <a:gdLst/>
              <a:ahLst/>
              <a:cxnLst/>
              <a:rect l="l" t="t" r="r" b="b"/>
              <a:pathLst>
                <a:path w="28683" h="16879" extrusionOk="0">
                  <a:moveTo>
                    <a:pt x="5106" y="2570"/>
                  </a:moveTo>
                  <a:lnTo>
                    <a:pt x="5106" y="7643"/>
                  </a:lnTo>
                  <a:lnTo>
                    <a:pt x="3447" y="7643"/>
                  </a:lnTo>
                  <a:lnTo>
                    <a:pt x="3447" y="2570"/>
                  </a:lnTo>
                  <a:close/>
                  <a:moveTo>
                    <a:pt x="11837" y="2570"/>
                  </a:moveTo>
                  <a:lnTo>
                    <a:pt x="11837" y="7643"/>
                  </a:lnTo>
                  <a:lnTo>
                    <a:pt x="6797" y="7643"/>
                  </a:lnTo>
                  <a:lnTo>
                    <a:pt x="6797" y="2570"/>
                  </a:lnTo>
                  <a:close/>
                  <a:moveTo>
                    <a:pt x="15187" y="2570"/>
                  </a:moveTo>
                  <a:lnTo>
                    <a:pt x="15187" y="7643"/>
                  </a:lnTo>
                  <a:lnTo>
                    <a:pt x="13528" y="7643"/>
                  </a:lnTo>
                  <a:lnTo>
                    <a:pt x="13528" y="2570"/>
                  </a:lnTo>
                  <a:close/>
                  <a:moveTo>
                    <a:pt x="18569" y="2570"/>
                  </a:moveTo>
                  <a:lnTo>
                    <a:pt x="18569" y="7643"/>
                  </a:lnTo>
                  <a:lnTo>
                    <a:pt x="16878" y="7643"/>
                  </a:lnTo>
                  <a:lnTo>
                    <a:pt x="16878" y="2570"/>
                  </a:lnTo>
                  <a:close/>
                  <a:moveTo>
                    <a:pt x="25300" y="2570"/>
                  </a:moveTo>
                  <a:lnTo>
                    <a:pt x="25300" y="7643"/>
                  </a:lnTo>
                  <a:lnTo>
                    <a:pt x="20227" y="7643"/>
                  </a:lnTo>
                  <a:lnTo>
                    <a:pt x="20227" y="2570"/>
                  </a:lnTo>
                  <a:close/>
                  <a:moveTo>
                    <a:pt x="8488" y="9301"/>
                  </a:moveTo>
                  <a:lnTo>
                    <a:pt x="8488" y="14342"/>
                  </a:lnTo>
                  <a:lnTo>
                    <a:pt x="3447" y="14342"/>
                  </a:lnTo>
                  <a:lnTo>
                    <a:pt x="3447" y="9301"/>
                  </a:lnTo>
                  <a:close/>
                  <a:moveTo>
                    <a:pt x="11837" y="9301"/>
                  </a:moveTo>
                  <a:lnTo>
                    <a:pt x="11837" y="14342"/>
                  </a:lnTo>
                  <a:lnTo>
                    <a:pt x="10146" y="14342"/>
                  </a:lnTo>
                  <a:lnTo>
                    <a:pt x="10146" y="9301"/>
                  </a:lnTo>
                  <a:close/>
                  <a:moveTo>
                    <a:pt x="18569" y="9301"/>
                  </a:moveTo>
                  <a:lnTo>
                    <a:pt x="18569" y="14342"/>
                  </a:lnTo>
                  <a:lnTo>
                    <a:pt x="13528" y="14342"/>
                  </a:lnTo>
                  <a:lnTo>
                    <a:pt x="13528" y="9301"/>
                  </a:lnTo>
                  <a:close/>
                  <a:moveTo>
                    <a:pt x="21918" y="12683"/>
                  </a:moveTo>
                  <a:lnTo>
                    <a:pt x="21918" y="14342"/>
                  </a:lnTo>
                  <a:lnTo>
                    <a:pt x="20227" y="14342"/>
                  </a:lnTo>
                  <a:lnTo>
                    <a:pt x="20227" y="12683"/>
                  </a:lnTo>
                  <a:close/>
                  <a:moveTo>
                    <a:pt x="25300" y="12651"/>
                  </a:moveTo>
                  <a:lnTo>
                    <a:pt x="25300" y="14342"/>
                  </a:lnTo>
                  <a:lnTo>
                    <a:pt x="23609" y="14342"/>
                  </a:lnTo>
                  <a:lnTo>
                    <a:pt x="23609" y="12651"/>
                  </a:lnTo>
                  <a:close/>
                  <a:moveTo>
                    <a:pt x="0" y="1"/>
                  </a:moveTo>
                  <a:lnTo>
                    <a:pt x="0" y="16878"/>
                  </a:lnTo>
                  <a:lnTo>
                    <a:pt x="28682" y="16878"/>
                  </a:lnTo>
                  <a:lnTo>
                    <a:pt x="2868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69" name="Google Shape;3269;p63"/>
          <p:cNvSpPr txBox="1">
            <a:spLocks noGrp="1"/>
          </p:cNvSpPr>
          <p:nvPr>
            <p:ph type="subTitle" idx="1"/>
          </p:nvPr>
        </p:nvSpPr>
        <p:spPr>
          <a:xfrm>
            <a:off x="713225" y="3335392"/>
            <a:ext cx="1851000" cy="7845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a:t>Earth is the third planet from the Sun. We all live here</a:t>
            </a:r>
            <a:endParaRPr/>
          </a:p>
        </p:txBody>
      </p:sp>
      <p:sp>
        <p:nvSpPr>
          <p:cNvPr id="3270" name="Google Shape;3270;p63"/>
          <p:cNvSpPr txBox="1">
            <a:spLocks noGrp="1"/>
          </p:cNvSpPr>
          <p:nvPr>
            <p:ph type="subTitle" idx="2"/>
          </p:nvPr>
        </p:nvSpPr>
        <p:spPr>
          <a:xfrm>
            <a:off x="713225" y="2908657"/>
            <a:ext cx="1851000" cy="3813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a:t>CALCULUS</a:t>
            </a:r>
            <a:endParaRPr/>
          </a:p>
        </p:txBody>
      </p:sp>
      <p:sp>
        <p:nvSpPr>
          <p:cNvPr id="3271" name="Google Shape;3271;p63"/>
          <p:cNvSpPr txBox="1">
            <a:spLocks noGrp="1"/>
          </p:cNvSpPr>
          <p:nvPr>
            <p:ph type="subTitle" idx="3"/>
          </p:nvPr>
        </p:nvSpPr>
        <p:spPr>
          <a:xfrm>
            <a:off x="6579725" y="3335392"/>
            <a:ext cx="1851000" cy="7845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a:t>Mercury is the smallest planet in the entire Solar System</a:t>
            </a:r>
            <a:endParaRPr/>
          </a:p>
        </p:txBody>
      </p:sp>
      <p:sp>
        <p:nvSpPr>
          <p:cNvPr id="3272" name="Google Shape;3272;p63"/>
          <p:cNvSpPr txBox="1">
            <a:spLocks noGrp="1"/>
          </p:cNvSpPr>
          <p:nvPr>
            <p:ph type="subTitle" idx="4"/>
          </p:nvPr>
        </p:nvSpPr>
        <p:spPr>
          <a:xfrm>
            <a:off x="6579725" y="2908657"/>
            <a:ext cx="1851000" cy="3813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a:t>MATHS</a:t>
            </a:r>
            <a:endParaRPr/>
          </a:p>
        </p:txBody>
      </p:sp>
      <p:sp>
        <p:nvSpPr>
          <p:cNvPr id="3273" name="Google Shape;3273;p63"/>
          <p:cNvSpPr txBox="1">
            <a:spLocks noGrp="1"/>
          </p:cNvSpPr>
          <p:nvPr>
            <p:ph type="subTitle" idx="5"/>
          </p:nvPr>
        </p:nvSpPr>
        <p:spPr>
          <a:xfrm>
            <a:off x="4624225" y="3335392"/>
            <a:ext cx="1851000" cy="7845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a:t>Venus has a beautiful name and very high temperatures</a:t>
            </a:r>
            <a:endParaRPr/>
          </a:p>
        </p:txBody>
      </p:sp>
      <p:sp>
        <p:nvSpPr>
          <p:cNvPr id="3274" name="Google Shape;3274;p63"/>
          <p:cNvSpPr txBox="1">
            <a:spLocks noGrp="1"/>
          </p:cNvSpPr>
          <p:nvPr>
            <p:ph type="subTitle" idx="6"/>
          </p:nvPr>
        </p:nvSpPr>
        <p:spPr>
          <a:xfrm>
            <a:off x="4624225" y="2908657"/>
            <a:ext cx="1851000" cy="3813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a:t>ALGORITHMS</a:t>
            </a:r>
            <a:endParaRPr/>
          </a:p>
        </p:txBody>
      </p:sp>
      <p:sp>
        <p:nvSpPr>
          <p:cNvPr id="3275" name="Google Shape;3275;p63"/>
          <p:cNvSpPr txBox="1">
            <a:spLocks noGrp="1"/>
          </p:cNvSpPr>
          <p:nvPr>
            <p:ph type="subTitle" idx="7"/>
          </p:nvPr>
        </p:nvSpPr>
        <p:spPr>
          <a:xfrm>
            <a:off x="2668725" y="3335392"/>
            <a:ext cx="1851000" cy="7845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a:t>Jupiter is a gas giant and the biggest planet in the Solar System</a:t>
            </a:r>
            <a:endParaRPr/>
          </a:p>
        </p:txBody>
      </p:sp>
      <p:sp>
        <p:nvSpPr>
          <p:cNvPr id="3276" name="Google Shape;3276;p63"/>
          <p:cNvSpPr txBox="1">
            <a:spLocks noGrp="1"/>
          </p:cNvSpPr>
          <p:nvPr>
            <p:ph type="subTitle" idx="8"/>
          </p:nvPr>
        </p:nvSpPr>
        <p:spPr>
          <a:xfrm>
            <a:off x="2668725" y="2908657"/>
            <a:ext cx="1851000" cy="3813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a:t>SYSTEMS</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3280"/>
        <p:cNvGrpSpPr/>
        <p:nvPr/>
      </p:nvGrpSpPr>
      <p:grpSpPr>
        <a:xfrm>
          <a:off x="0" y="0"/>
          <a:ext cx="0" cy="0"/>
          <a:chOff x="0" y="0"/>
          <a:chExt cx="0" cy="0"/>
        </a:xfrm>
      </p:grpSpPr>
      <p:sp>
        <p:nvSpPr>
          <p:cNvPr id="3281" name="Google Shape;3281;p64"/>
          <p:cNvSpPr txBox="1">
            <a:spLocks noGrp="1"/>
          </p:cNvSpPr>
          <p:nvPr>
            <p:ph type="title"/>
          </p:nvPr>
        </p:nvSpPr>
        <p:spPr>
          <a:xfrm>
            <a:off x="713225" y="539525"/>
            <a:ext cx="7717500" cy="47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FINANCIAL SUPPORT</a:t>
            </a:r>
            <a:endParaRPr/>
          </a:p>
        </p:txBody>
      </p:sp>
      <p:graphicFrame>
        <p:nvGraphicFramePr>
          <p:cNvPr id="3282" name="Google Shape;3282;p64"/>
          <p:cNvGraphicFramePr/>
          <p:nvPr/>
        </p:nvGraphicFramePr>
        <p:xfrm>
          <a:off x="952500" y="1491525"/>
          <a:ext cx="3000000" cy="3000000"/>
        </p:xfrm>
        <a:graphic>
          <a:graphicData uri="http://schemas.openxmlformats.org/drawingml/2006/table">
            <a:tbl>
              <a:tblPr>
                <a:noFill/>
                <a:tableStyleId>{DD2D3543-6070-4506-A938-3DC614833417}</a:tableStyleId>
              </a:tblPr>
              <a:tblGrid>
                <a:gridCol w="3306450">
                  <a:extLst>
                    <a:ext uri="{9D8B030D-6E8A-4147-A177-3AD203B41FA5}">
                      <a16:colId xmlns:a16="http://schemas.microsoft.com/office/drawing/2014/main" val="20000"/>
                    </a:ext>
                  </a:extLst>
                </a:gridCol>
                <a:gridCol w="3932550">
                  <a:extLst>
                    <a:ext uri="{9D8B030D-6E8A-4147-A177-3AD203B41FA5}">
                      <a16:colId xmlns:a16="http://schemas.microsoft.com/office/drawing/2014/main" val="20001"/>
                    </a:ext>
                  </a:extLst>
                </a:gridCol>
              </a:tblGrid>
              <a:tr h="1035975">
                <a:tc>
                  <a:txBody>
                    <a:bodyPr/>
                    <a:lstStyle/>
                    <a:p>
                      <a:pPr marL="0" lvl="0" indent="0" algn="l" rtl="0">
                        <a:spcBef>
                          <a:spcPts val="0"/>
                        </a:spcBef>
                        <a:spcAft>
                          <a:spcPts val="0"/>
                        </a:spcAft>
                        <a:buNone/>
                      </a:pPr>
                      <a:r>
                        <a:rPr lang="en" sz="2000" b="1">
                          <a:solidFill>
                            <a:schemeClr val="lt1"/>
                          </a:solidFill>
                          <a:latin typeface="Play"/>
                          <a:ea typeface="Play"/>
                          <a:cs typeface="Play"/>
                          <a:sym typeface="Play"/>
                        </a:rPr>
                        <a:t>NATIONAL STUDENTS</a:t>
                      </a:r>
                      <a:endParaRPr sz="2000" b="1">
                        <a:solidFill>
                          <a:schemeClr val="lt1"/>
                        </a:solidFill>
                        <a:latin typeface="Play"/>
                        <a:ea typeface="Play"/>
                        <a:cs typeface="Play"/>
                        <a:sym typeface="Play"/>
                      </a:endParaRPr>
                    </a:p>
                  </a:txBody>
                  <a:tcPr marL="18287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r>
                        <a:rPr lang="en">
                          <a:solidFill>
                            <a:schemeClr val="lt1"/>
                          </a:solidFill>
                          <a:latin typeface="Source Sans Pro"/>
                          <a:ea typeface="Source Sans Pro"/>
                          <a:cs typeface="Source Sans Pro"/>
                          <a:sym typeface="Source Sans Pro"/>
                        </a:rPr>
                        <a:t>Mercury's name has nothing to do with the liquid metal, since Mercury was named after the Roman messenger god</a:t>
                      </a:r>
                      <a:endParaRPr>
                        <a:solidFill>
                          <a:schemeClr val="lt1"/>
                        </a:solidFill>
                        <a:latin typeface="Source Sans Pro"/>
                        <a:ea typeface="Source Sans Pro"/>
                        <a:cs typeface="Source Sans Pro"/>
                        <a:sym typeface="Source Sans Pro"/>
                      </a:endParaRPr>
                    </a:p>
                  </a:txBody>
                  <a:tcPr marL="18287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extLst>
                  <a:ext uri="{0D108BD9-81ED-4DB2-BD59-A6C34878D82A}">
                    <a16:rowId xmlns:a16="http://schemas.microsoft.com/office/drawing/2014/main" val="10000"/>
                  </a:ext>
                </a:extLst>
              </a:tr>
              <a:tr h="1035975">
                <a:tc>
                  <a:txBody>
                    <a:bodyPr/>
                    <a:lstStyle/>
                    <a:p>
                      <a:pPr marL="0" lvl="0" indent="0" algn="l" rtl="0">
                        <a:spcBef>
                          <a:spcPts val="0"/>
                        </a:spcBef>
                        <a:spcAft>
                          <a:spcPts val="0"/>
                        </a:spcAft>
                        <a:buNone/>
                      </a:pPr>
                      <a:r>
                        <a:rPr lang="en" sz="2000" b="1">
                          <a:solidFill>
                            <a:schemeClr val="lt1"/>
                          </a:solidFill>
                          <a:latin typeface="Play"/>
                          <a:ea typeface="Play"/>
                          <a:cs typeface="Play"/>
                          <a:sym typeface="Play"/>
                        </a:rPr>
                        <a:t>ISLAND STUDENTS</a:t>
                      </a:r>
                      <a:endParaRPr sz="2000" b="1">
                        <a:solidFill>
                          <a:schemeClr val="lt1"/>
                        </a:solidFill>
                        <a:latin typeface="Play"/>
                        <a:ea typeface="Play"/>
                        <a:cs typeface="Play"/>
                        <a:sym typeface="Play"/>
                      </a:endParaRPr>
                    </a:p>
                  </a:txBody>
                  <a:tcPr marL="18287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r>
                        <a:rPr lang="en">
                          <a:solidFill>
                            <a:schemeClr val="lt1"/>
                          </a:solidFill>
                          <a:latin typeface="Source Sans Pro"/>
                          <a:ea typeface="Source Sans Pro"/>
                          <a:cs typeface="Source Sans Pro"/>
                          <a:sym typeface="Source Sans Pro"/>
                        </a:rPr>
                        <a:t>Venus has a beautiful name and is the second planet from the Sun. It’s terribly hot, and its atmosphere is extremely poisonous</a:t>
                      </a:r>
                      <a:endParaRPr>
                        <a:solidFill>
                          <a:schemeClr val="lt1"/>
                        </a:solidFill>
                        <a:latin typeface="Source Sans Pro"/>
                        <a:ea typeface="Source Sans Pro"/>
                        <a:cs typeface="Source Sans Pro"/>
                        <a:sym typeface="Source Sans Pro"/>
                      </a:endParaRPr>
                    </a:p>
                  </a:txBody>
                  <a:tcPr marL="18287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extLst>
                  <a:ext uri="{0D108BD9-81ED-4DB2-BD59-A6C34878D82A}">
                    <a16:rowId xmlns:a16="http://schemas.microsoft.com/office/drawing/2014/main" val="10001"/>
                  </a:ext>
                </a:extLst>
              </a:tr>
              <a:tr h="1035975">
                <a:tc>
                  <a:txBody>
                    <a:bodyPr/>
                    <a:lstStyle/>
                    <a:p>
                      <a:pPr marL="0" lvl="0" indent="0" algn="l" rtl="0">
                        <a:spcBef>
                          <a:spcPts val="0"/>
                        </a:spcBef>
                        <a:spcAft>
                          <a:spcPts val="0"/>
                        </a:spcAft>
                        <a:buNone/>
                      </a:pPr>
                      <a:r>
                        <a:rPr lang="en" sz="2000" b="1">
                          <a:solidFill>
                            <a:schemeClr val="lt1"/>
                          </a:solidFill>
                          <a:latin typeface="Play"/>
                          <a:ea typeface="Play"/>
                          <a:cs typeface="Play"/>
                          <a:sym typeface="Play"/>
                        </a:rPr>
                        <a:t>OVERSEAS STUDENTS</a:t>
                      </a:r>
                      <a:endParaRPr sz="2000" b="1">
                        <a:solidFill>
                          <a:schemeClr val="lt1"/>
                        </a:solidFill>
                        <a:latin typeface="Play"/>
                        <a:ea typeface="Play"/>
                        <a:cs typeface="Play"/>
                        <a:sym typeface="Play"/>
                      </a:endParaRPr>
                    </a:p>
                  </a:txBody>
                  <a:tcPr marL="18287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l" rtl="0">
                        <a:spcBef>
                          <a:spcPts val="0"/>
                        </a:spcBef>
                        <a:spcAft>
                          <a:spcPts val="0"/>
                        </a:spcAft>
                        <a:buNone/>
                      </a:pPr>
                      <a:r>
                        <a:rPr lang="en">
                          <a:solidFill>
                            <a:schemeClr val="lt1"/>
                          </a:solidFill>
                          <a:latin typeface="Source Sans Pro"/>
                          <a:ea typeface="Source Sans Pro"/>
                          <a:cs typeface="Source Sans Pro"/>
                          <a:sym typeface="Source Sans Pro"/>
                        </a:rPr>
                        <a:t>Earth is the third planet from the Sun and the only one that harbors life in the Solar System. This is where we all live</a:t>
                      </a:r>
                      <a:endParaRPr>
                        <a:solidFill>
                          <a:schemeClr val="lt1"/>
                        </a:solidFill>
                        <a:latin typeface="Source Sans Pro"/>
                        <a:ea typeface="Source Sans Pro"/>
                        <a:cs typeface="Source Sans Pro"/>
                        <a:sym typeface="Source Sans Pro"/>
                      </a:endParaRPr>
                    </a:p>
                  </a:txBody>
                  <a:tcPr marL="18287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3286"/>
        <p:cNvGrpSpPr/>
        <p:nvPr/>
      </p:nvGrpSpPr>
      <p:grpSpPr>
        <a:xfrm>
          <a:off x="0" y="0"/>
          <a:ext cx="0" cy="0"/>
          <a:chOff x="0" y="0"/>
          <a:chExt cx="0" cy="0"/>
        </a:xfrm>
      </p:grpSpPr>
      <p:pic>
        <p:nvPicPr>
          <p:cNvPr id="3287" name="Google Shape;3287;p65"/>
          <p:cNvPicPr preferRelativeResize="0"/>
          <p:nvPr/>
        </p:nvPicPr>
        <p:blipFill rotWithShape="1">
          <a:blip r:embed="rId3">
            <a:alphaModFix/>
          </a:blip>
          <a:srcRect l="13358" r="12302"/>
          <a:stretch/>
        </p:blipFill>
        <p:spPr>
          <a:xfrm>
            <a:off x="4839125" y="845500"/>
            <a:ext cx="3949977" cy="3549349"/>
          </a:xfrm>
          <a:prstGeom prst="rect">
            <a:avLst/>
          </a:prstGeom>
          <a:noFill/>
          <a:ln>
            <a:noFill/>
          </a:ln>
        </p:spPr>
      </p:pic>
      <p:pic>
        <p:nvPicPr>
          <p:cNvPr id="3288" name="Google Shape;3288;p65"/>
          <p:cNvPicPr preferRelativeResize="0"/>
          <p:nvPr/>
        </p:nvPicPr>
        <p:blipFill rotWithShape="1">
          <a:blip r:embed="rId4">
            <a:alphaModFix/>
          </a:blip>
          <a:srcRect l="51345"/>
          <a:stretch/>
        </p:blipFill>
        <p:spPr>
          <a:xfrm>
            <a:off x="4694431" y="0"/>
            <a:ext cx="4425876" cy="5143500"/>
          </a:xfrm>
          <a:prstGeom prst="rect">
            <a:avLst/>
          </a:prstGeom>
          <a:noFill/>
          <a:ln>
            <a:noFill/>
          </a:ln>
        </p:spPr>
      </p:pic>
      <p:grpSp>
        <p:nvGrpSpPr>
          <p:cNvPr id="3289" name="Google Shape;3289;p65"/>
          <p:cNvGrpSpPr/>
          <p:nvPr/>
        </p:nvGrpSpPr>
        <p:grpSpPr>
          <a:xfrm>
            <a:off x="5010638" y="867737"/>
            <a:ext cx="3408025" cy="3408025"/>
            <a:chOff x="851175" y="1582401"/>
            <a:chExt cx="964872" cy="964872"/>
          </a:xfrm>
        </p:grpSpPr>
        <p:sp>
          <p:nvSpPr>
            <p:cNvPr id="3290" name="Google Shape;3290;p65"/>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noFill/>
            <a:ln w="28575" cap="flat"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65"/>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noFill/>
            <a:ln w="28575" cap="flat"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92" name="Google Shape;3292;p65"/>
          <p:cNvSpPr txBox="1">
            <a:spLocks noGrp="1"/>
          </p:cNvSpPr>
          <p:nvPr>
            <p:ph type="title"/>
          </p:nvPr>
        </p:nvSpPr>
        <p:spPr>
          <a:xfrm>
            <a:off x="865625" y="784725"/>
            <a:ext cx="3487200" cy="195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 PICTURE </a:t>
            </a:r>
            <a:r>
              <a:rPr lang="en">
                <a:solidFill>
                  <a:schemeClr val="lt2"/>
                </a:solidFill>
              </a:rPr>
              <a:t>ALWAYS </a:t>
            </a:r>
            <a:r>
              <a:rPr lang="en"/>
              <a:t>REINFORCES THE CONCEPT</a:t>
            </a:r>
            <a:endParaRPr/>
          </a:p>
        </p:txBody>
      </p:sp>
      <p:sp>
        <p:nvSpPr>
          <p:cNvPr id="3293" name="Google Shape;3293;p65"/>
          <p:cNvSpPr txBox="1">
            <a:spLocks noGrp="1"/>
          </p:cNvSpPr>
          <p:nvPr>
            <p:ph type="subTitle" idx="1"/>
          </p:nvPr>
        </p:nvSpPr>
        <p:spPr>
          <a:xfrm>
            <a:off x="865625" y="3102250"/>
            <a:ext cx="3487200" cy="11169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a:t>Images reveal large amounts of data, so remember: use an image instead of a long text. Your audience will appreciate it</a:t>
            </a:r>
            <a:endParaRPr/>
          </a:p>
        </p:txBody>
      </p:sp>
      <p:grpSp>
        <p:nvGrpSpPr>
          <p:cNvPr id="3294" name="Google Shape;3294;p65"/>
          <p:cNvGrpSpPr/>
          <p:nvPr/>
        </p:nvGrpSpPr>
        <p:grpSpPr>
          <a:xfrm>
            <a:off x="947863" y="2846311"/>
            <a:ext cx="2943000" cy="135300"/>
            <a:chOff x="947863" y="2846311"/>
            <a:chExt cx="2943000" cy="135300"/>
          </a:xfrm>
        </p:grpSpPr>
        <p:cxnSp>
          <p:nvCxnSpPr>
            <p:cNvPr id="3295" name="Google Shape;3295;p65"/>
            <p:cNvCxnSpPr>
              <a:stCxn id="3296" idx="6"/>
              <a:endCxn id="3297" idx="2"/>
            </p:cNvCxnSpPr>
            <p:nvPr/>
          </p:nvCxnSpPr>
          <p:spPr>
            <a:xfrm>
              <a:off x="1083163" y="2913961"/>
              <a:ext cx="2672400" cy="0"/>
            </a:xfrm>
            <a:prstGeom prst="straightConnector1">
              <a:avLst/>
            </a:pr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cxnSp>
        <p:sp>
          <p:nvSpPr>
            <p:cNvPr id="3296" name="Google Shape;3296;p65"/>
            <p:cNvSpPr/>
            <p:nvPr/>
          </p:nvSpPr>
          <p:spPr>
            <a:xfrm>
              <a:off x="947863" y="2846311"/>
              <a:ext cx="135300" cy="1353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65"/>
            <p:cNvSpPr/>
            <p:nvPr/>
          </p:nvSpPr>
          <p:spPr>
            <a:xfrm>
              <a:off x="3755563" y="2846311"/>
              <a:ext cx="135300" cy="1353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3301"/>
        <p:cNvGrpSpPr/>
        <p:nvPr/>
      </p:nvGrpSpPr>
      <p:grpSpPr>
        <a:xfrm>
          <a:off x="0" y="0"/>
          <a:ext cx="0" cy="0"/>
          <a:chOff x="0" y="0"/>
          <a:chExt cx="0" cy="0"/>
        </a:xfrm>
      </p:grpSpPr>
      <p:sp>
        <p:nvSpPr>
          <p:cNvPr id="3302" name="Google Shape;3302;p66"/>
          <p:cNvSpPr txBox="1">
            <a:spLocks noGrp="1"/>
          </p:cNvSpPr>
          <p:nvPr>
            <p:ph type="title"/>
          </p:nvPr>
        </p:nvSpPr>
        <p:spPr>
          <a:xfrm>
            <a:off x="713225" y="539525"/>
            <a:ext cx="7717500" cy="47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NEW SKILLS</a:t>
            </a:r>
            <a:endParaRPr/>
          </a:p>
        </p:txBody>
      </p:sp>
      <p:sp>
        <p:nvSpPr>
          <p:cNvPr id="3303" name="Google Shape;3303;p66"/>
          <p:cNvSpPr txBox="1">
            <a:spLocks noGrp="1"/>
          </p:cNvSpPr>
          <p:nvPr>
            <p:ph type="subTitle" idx="1"/>
          </p:nvPr>
        </p:nvSpPr>
        <p:spPr>
          <a:xfrm>
            <a:off x="4677087" y="1856144"/>
            <a:ext cx="2356200" cy="7845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a:t>Despite being red, Mars is actually a cold place. It’s full of iron oxide dust</a:t>
            </a:r>
            <a:endParaRPr/>
          </a:p>
        </p:txBody>
      </p:sp>
      <p:sp>
        <p:nvSpPr>
          <p:cNvPr id="3304" name="Google Shape;3304;p66"/>
          <p:cNvSpPr txBox="1">
            <a:spLocks noGrp="1"/>
          </p:cNvSpPr>
          <p:nvPr>
            <p:ph type="subTitle" idx="2"/>
          </p:nvPr>
        </p:nvSpPr>
        <p:spPr>
          <a:xfrm>
            <a:off x="4677087" y="1474900"/>
            <a:ext cx="2356200" cy="3813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a:t>COMMUNICATION</a:t>
            </a:r>
            <a:endParaRPr/>
          </a:p>
        </p:txBody>
      </p:sp>
      <p:sp>
        <p:nvSpPr>
          <p:cNvPr id="3305" name="Google Shape;3305;p66"/>
          <p:cNvSpPr txBox="1">
            <a:spLocks noGrp="1"/>
          </p:cNvSpPr>
          <p:nvPr>
            <p:ph type="subTitle" idx="3"/>
          </p:nvPr>
        </p:nvSpPr>
        <p:spPr>
          <a:xfrm>
            <a:off x="827525" y="3304944"/>
            <a:ext cx="2356200" cy="7845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a:t>Mercury is the closest planet to the Sun and the smallest one in the System</a:t>
            </a:r>
            <a:endParaRPr/>
          </a:p>
        </p:txBody>
      </p:sp>
      <p:sp>
        <p:nvSpPr>
          <p:cNvPr id="3306" name="Google Shape;3306;p66"/>
          <p:cNvSpPr txBox="1">
            <a:spLocks noGrp="1"/>
          </p:cNvSpPr>
          <p:nvPr>
            <p:ph type="subTitle" idx="4"/>
          </p:nvPr>
        </p:nvSpPr>
        <p:spPr>
          <a:xfrm>
            <a:off x="827525" y="2923700"/>
            <a:ext cx="2356200" cy="3813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a:t>DATA SCIENCE</a:t>
            </a:r>
            <a:endParaRPr/>
          </a:p>
        </p:txBody>
      </p:sp>
      <p:sp>
        <p:nvSpPr>
          <p:cNvPr id="3307" name="Google Shape;3307;p66"/>
          <p:cNvSpPr txBox="1">
            <a:spLocks noGrp="1"/>
          </p:cNvSpPr>
          <p:nvPr>
            <p:ph type="subTitle" idx="5"/>
          </p:nvPr>
        </p:nvSpPr>
        <p:spPr>
          <a:xfrm>
            <a:off x="5960275" y="3304944"/>
            <a:ext cx="2356200" cy="7845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a:t>Saturn is a gas giant named after the Roman god of wealth and agriculture</a:t>
            </a:r>
            <a:endParaRPr/>
          </a:p>
        </p:txBody>
      </p:sp>
      <p:sp>
        <p:nvSpPr>
          <p:cNvPr id="3308" name="Google Shape;3308;p66"/>
          <p:cNvSpPr txBox="1">
            <a:spLocks noGrp="1"/>
          </p:cNvSpPr>
          <p:nvPr>
            <p:ph type="subTitle" idx="6"/>
          </p:nvPr>
        </p:nvSpPr>
        <p:spPr>
          <a:xfrm>
            <a:off x="5960275" y="2923700"/>
            <a:ext cx="2356200" cy="3813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a:t>STRATEGY</a:t>
            </a:r>
            <a:endParaRPr/>
          </a:p>
        </p:txBody>
      </p:sp>
      <p:sp>
        <p:nvSpPr>
          <p:cNvPr id="3309" name="Google Shape;3309;p66"/>
          <p:cNvSpPr txBox="1">
            <a:spLocks noGrp="1"/>
          </p:cNvSpPr>
          <p:nvPr>
            <p:ph type="subTitle" idx="7"/>
          </p:nvPr>
        </p:nvSpPr>
        <p:spPr>
          <a:xfrm>
            <a:off x="3393900" y="3304944"/>
            <a:ext cx="2356200" cy="7845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a:t>Venus has a beautiful name and is the second planet from the Sun</a:t>
            </a:r>
            <a:endParaRPr/>
          </a:p>
        </p:txBody>
      </p:sp>
      <p:sp>
        <p:nvSpPr>
          <p:cNvPr id="3310" name="Google Shape;3310;p66"/>
          <p:cNvSpPr txBox="1">
            <a:spLocks noGrp="1"/>
          </p:cNvSpPr>
          <p:nvPr>
            <p:ph type="subTitle" idx="8"/>
          </p:nvPr>
        </p:nvSpPr>
        <p:spPr>
          <a:xfrm>
            <a:off x="3393900" y="2923700"/>
            <a:ext cx="2356200" cy="3813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a:t>TEAMWORK</a:t>
            </a:r>
            <a:endParaRPr/>
          </a:p>
        </p:txBody>
      </p:sp>
      <p:sp>
        <p:nvSpPr>
          <p:cNvPr id="3311" name="Google Shape;3311;p66"/>
          <p:cNvSpPr txBox="1">
            <a:spLocks noGrp="1"/>
          </p:cNvSpPr>
          <p:nvPr>
            <p:ph type="subTitle" idx="9"/>
          </p:nvPr>
        </p:nvSpPr>
        <p:spPr>
          <a:xfrm>
            <a:off x="2110713" y="1856144"/>
            <a:ext cx="2356200" cy="7845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a:t>Earth is the third planet from the Sun and the only one that harbors life</a:t>
            </a:r>
            <a:endParaRPr/>
          </a:p>
        </p:txBody>
      </p:sp>
      <p:sp>
        <p:nvSpPr>
          <p:cNvPr id="3312" name="Google Shape;3312;p66"/>
          <p:cNvSpPr txBox="1">
            <a:spLocks noGrp="1"/>
          </p:cNvSpPr>
          <p:nvPr>
            <p:ph type="subTitle" idx="13"/>
          </p:nvPr>
        </p:nvSpPr>
        <p:spPr>
          <a:xfrm>
            <a:off x="2110713" y="1474900"/>
            <a:ext cx="2356200" cy="3813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a:t>PROGRAMMING</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3316"/>
        <p:cNvGrpSpPr/>
        <p:nvPr/>
      </p:nvGrpSpPr>
      <p:grpSpPr>
        <a:xfrm>
          <a:off x="0" y="0"/>
          <a:ext cx="0" cy="0"/>
          <a:chOff x="0" y="0"/>
          <a:chExt cx="0" cy="0"/>
        </a:xfrm>
      </p:grpSpPr>
      <p:sp>
        <p:nvSpPr>
          <p:cNvPr id="3317" name="Google Shape;3317;p67"/>
          <p:cNvSpPr txBox="1">
            <a:spLocks noGrp="1"/>
          </p:cNvSpPr>
          <p:nvPr>
            <p:ph type="title"/>
          </p:nvPr>
        </p:nvSpPr>
        <p:spPr>
          <a:xfrm>
            <a:off x="713225" y="539525"/>
            <a:ext cx="7717500" cy="47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ADMISSIONS CALENDAR</a:t>
            </a:r>
            <a:endParaRPr/>
          </a:p>
        </p:txBody>
      </p:sp>
      <p:graphicFrame>
        <p:nvGraphicFramePr>
          <p:cNvPr id="3318" name="Google Shape;3318;p67"/>
          <p:cNvGraphicFramePr/>
          <p:nvPr/>
        </p:nvGraphicFramePr>
        <p:xfrm>
          <a:off x="952475" y="1733150"/>
          <a:ext cx="3000000" cy="3000000"/>
        </p:xfrm>
        <a:graphic>
          <a:graphicData uri="http://schemas.openxmlformats.org/drawingml/2006/table">
            <a:tbl>
              <a:tblPr>
                <a:noFill/>
                <a:tableStyleId>{DD2D3543-6070-4506-A938-3DC614833417}</a:tableStyleId>
              </a:tblPr>
              <a:tblGrid>
                <a:gridCol w="1034150">
                  <a:extLst>
                    <a:ext uri="{9D8B030D-6E8A-4147-A177-3AD203B41FA5}">
                      <a16:colId xmlns:a16="http://schemas.microsoft.com/office/drawing/2014/main" val="20000"/>
                    </a:ext>
                  </a:extLst>
                </a:gridCol>
                <a:gridCol w="1034150">
                  <a:extLst>
                    <a:ext uri="{9D8B030D-6E8A-4147-A177-3AD203B41FA5}">
                      <a16:colId xmlns:a16="http://schemas.microsoft.com/office/drawing/2014/main" val="20001"/>
                    </a:ext>
                  </a:extLst>
                </a:gridCol>
                <a:gridCol w="1034150">
                  <a:extLst>
                    <a:ext uri="{9D8B030D-6E8A-4147-A177-3AD203B41FA5}">
                      <a16:colId xmlns:a16="http://schemas.microsoft.com/office/drawing/2014/main" val="20002"/>
                    </a:ext>
                  </a:extLst>
                </a:gridCol>
                <a:gridCol w="1034150">
                  <a:extLst>
                    <a:ext uri="{9D8B030D-6E8A-4147-A177-3AD203B41FA5}">
                      <a16:colId xmlns:a16="http://schemas.microsoft.com/office/drawing/2014/main" val="20003"/>
                    </a:ext>
                  </a:extLst>
                </a:gridCol>
                <a:gridCol w="1034150">
                  <a:extLst>
                    <a:ext uri="{9D8B030D-6E8A-4147-A177-3AD203B41FA5}">
                      <a16:colId xmlns:a16="http://schemas.microsoft.com/office/drawing/2014/main" val="20004"/>
                    </a:ext>
                  </a:extLst>
                </a:gridCol>
                <a:gridCol w="1034150">
                  <a:extLst>
                    <a:ext uri="{9D8B030D-6E8A-4147-A177-3AD203B41FA5}">
                      <a16:colId xmlns:a16="http://schemas.microsoft.com/office/drawing/2014/main" val="20005"/>
                    </a:ext>
                  </a:extLst>
                </a:gridCol>
                <a:gridCol w="1034150">
                  <a:extLst>
                    <a:ext uri="{9D8B030D-6E8A-4147-A177-3AD203B41FA5}">
                      <a16:colId xmlns:a16="http://schemas.microsoft.com/office/drawing/2014/main" val="20006"/>
                    </a:ext>
                  </a:extLst>
                </a:gridCol>
              </a:tblGrid>
              <a:tr h="381000">
                <a:tc>
                  <a:txBody>
                    <a:bodyPr/>
                    <a:lstStyle/>
                    <a:p>
                      <a:pPr marL="0" lvl="0" indent="0" algn="ctr" rtl="0">
                        <a:spcBef>
                          <a:spcPts val="0"/>
                        </a:spcBef>
                        <a:spcAft>
                          <a:spcPts val="0"/>
                        </a:spcAft>
                        <a:buNone/>
                      </a:pPr>
                      <a:r>
                        <a:rPr lang="en" sz="2000" b="1">
                          <a:solidFill>
                            <a:schemeClr val="lt1"/>
                          </a:solidFill>
                          <a:latin typeface="Play"/>
                          <a:ea typeface="Play"/>
                          <a:cs typeface="Play"/>
                          <a:sym typeface="Play"/>
                        </a:rPr>
                        <a:t>SUN</a:t>
                      </a:r>
                      <a:endParaRPr sz="2000" b="1">
                        <a:solidFill>
                          <a:schemeClr val="lt1"/>
                        </a:solidFill>
                        <a:latin typeface="Play"/>
                        <a:ea typeface="Play"/>
                        <a:cs typeface="Play"/>
                        <a:sym typeface="Play"/>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sz="2000" b="1">
                          <a:solidFill>
                            <a:schemeClr val="lt1"/>
                          </a:solidFill>
                          <a:latin typeface="Play"/>
                          <a:ea typeface="Play"/>
                          <a:cs typeface="Play"/>
                          <a:sym typeface="Play"/>
                        </a:rPr>
                        <a:t>MON</a:t>
                      </a:r>
                      <a:endParaRPr sz="2000" b="1">
                        <a:solidFill>
                          <a:schemeClr val="lt1"/>
                        </a:solidFill>
                        <a:latin typeface="Play"/>
                        <a:ea typeface="Play"/>
                        <a:cs typeface="Play"/>
                        <a:sym typeface="Play"/>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sz="2000" b="1">
                          <a:solidFill>
                            <a:schemeClr val="lt1"/>
                          </a:solidFill>
                          <a:latin typeface="Play"/>
                          <a:ea typeface="Play"/>
                          <a:cs typeface="Play"/>
                          <a:sym typeface="Play"/>
                        </a:rPr>
                        <a:t>TUE</a:t>
                      </a:r>
                      <a:endParaRPr sz="2000" b="1">
                        <a:solidFill>
                          <a:schemeClr val="lt1"/>
                        </a:solidFill>
                        <a:latin typeface="Play"/>
                        <a:ea typeface="Play"/>
                        <a:cs typeface="Play"/>
                        <a:sym typeface="Play"/>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sz="2000" b="1">
                          <a:solidFill>
                            <a:schemeClr val="lt1"/>
                          </a:solidFill>
                          <a:latin typeface="Play"/>
                          <a:ea typeface="Play"/>
                          <a:cs typeface="Play"/>
                          <a:sym typeface="Play"/>
                        </a:rPr>
                        <a:t>WED</a:t>
                      </a:r>
                      <a:endParaRPr sz="2000" b="1">
                        <a:solidFill>
                          <a:schemeClr val="lt1"/>
                        </a:solidFill>
                        <a:latin typeface="Play"/>
                        <a:ea typeface="Play"/>
                        <a:cs typeface="Play"/>
                        <a:sym typeface="Play"/>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sz="2000" b="1">
                          <a:solidFill>
                            <a:schemeClr val="lt1"/>
                          </a:solidFill>
                          <a:latin typeface="Play"/>
                          <a:ea typeface="Play"/>
                          <a:cs typeface="Play"/>
                          <a:sym typeface="Play"/>
                        </a:rPr>
                        <a:t>THU</a:t>
                      </a:r>
                      <a:endParaRPr sz="2000" b="1">
                        <a:solidFill>
                          <a:schemeClr val="lt1"/>
                        </a:solidFill>
                        <a:latin typeface="Play"/>
                        <a:ea typeface="Play"/>
                        <a:cs typeface="Play"/>
                        <a:sym typeface="Play"/>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sz="2000" b="1">
                          <a:solidFill>
                            <a:schemeClr val="lt1"/>
                          </a:solidFill>
                          <a:latin typeface="Play"/>
                          <a:ea typeface="Play"/>
                          <a:cs typeface="Play"/>
                          <a:sym typeface="Play"/>
                        </a:rPr>
                        <a:t>FRI</a:t>
                      </a:r>
                      <a:endParaRPr sz="2000" b="1">
                        <a:solidFill>
                          <a:schemeClr val="lt1"/>
                        </a:solidFill>
                        <a:latin typeface="Play"/>
                        <a:ea typeface="Play"/>
                        <a:cs typeface="Play"/>
                        <a:sym typeface="Play"/>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sz="2000" b="1">
                          <a:solidFill>
                            <a:schemeClr val="lt1"/>
                          </a:solidFill>
                          <a:latin typeface="Play"/>
                          <a:ea typeface="Play"/>
                          <a:cs typeface="Play"/>
                          <a:sym typeface="Play"/>
                        </a:rPr>
                        <a:t>SAT</a:t>
                      </a:r>
                      <a:endParaRPr sz="2000" b="1">
                        <a:solidFill>
                          <a:schemeClr val="lt1"/>
                        </a:solidFill>
                        <a:latin typeface="Play"/>
                        <a:ea typeface="Play"/>
                        <a:cs typeface="Play"/>
                        <a:sym typeface="Play"/>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extLst>
                  <a:ext uri="{0D108BD9-81ED-4DB2-BD59-A6C34878D82A}">
                    <a16:rowId xmlns:a16="http://schemas.microsoft.com/office/drawing/2014/main" val="10000"/>
                  </a:ext>
                </a:extLst>
              </a:tr>
              <a:tr h="381000">
                <a:tc>
                  <a:txBody>
                    <a:bodyPr/>
                    <a:lstStyle/>
                    <a:p>
                      <a:pPr marL="0" lvl="0" indent="0" algn="ctr" rtl="0">
                        <a:spcBef>
                          <a:spcPts val="0"/>
                        </a:spcBef>
                        <a:spcAft>
                          <a:spcPts val="0"/>
                        </a:spcAft>
                        <a:buNone/>
                      </a:pPr>
                      <a:endParaRPr>
                        <a:solidFill>
                          <a:schemeClr val="lt1"/>
                        </a:solidFill>
                        <a:latin typeface="Source Sans Pro"/>
                        <a:ea typeface="Source Sans Pro"/>
                        <a:cs typeface="Source Sans Pro"/>
                        <a:sym typeface="Source Sans Pro"/>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lt1"/>
                        </a:solidFill>
                        <a:latin typeface="Source Sans Pro"/>
                        <a:ea typeface="Source Sans Pro"/>
                        <a:cs typeface="Source Sans Pro"/>
                        <a:sym typeface="Source Sans Pro"/>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lt1"/>
                        </a:solidFill>
                        <a:latin typeface="Source Sans Pro"/>
                        <a:ea typeface="Source Sans Pro"/>
                        <a:cs typeface="Source Sans Pro"/>
                        <a:sym typeface="Source Sans Pro"/>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lt1"/>
                        </a:solidFill>
                        <a:latin typeface="Source Sans Pro"/>
                        <a:ea typeface="Source Sans Pro"/>
                        <a:cs typeface="Source Sans Pro"/>
                        <a:sym typeface="Source Sans Pro"/>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lt1"/>
                        </a:solidFill>
                        <a:latin typeface="Source Sans Pro"/>
                        <a:ea typeface="Source Sans Pro"/>
                        <a:cs typeface="Source Sans Pro"/>
                        <a:sym typeface="Source Sans Pro"/>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lt1"/>
                        </a:solidFill>
                        <a:latin typeface="Source Sans Pro"/>
                        <a:ea typeface="Source Sans Pro"/>
                        <a:cs typeface="Source Sans Pro"/>
                        <a:sym typeface="Source Sans Pro"/>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Source Sans Pro"/>
                          <a:ea typeface="Source Sans Pro"/>
                          <a:cs typeface="Source Sans Pro"/>
                          <a:sym typeface="Source Sans Pro"/>
                        </a:rPr>
                        <a:t>01</a:t>
                      </a:r>
                      <a:endParaRPr>
                        <a:solidFill>
                          <a:schemeClr val="lt1"/>
                        </a:solidFill>
                        <a:latin typeface="Source Sans Pro"/>
                        <a:ea typeface="Source Sans Pro"/>
                        <a:cs typeface="Source Sans Pro"/>
                        <a:sym typeface="Source Sans Pro"/>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extLst>
                  <a:ext uri="{0D108BD9-81ED-4DB2-BD59-A6C34878D82A}">
                    <a16:rowId xmlns:a16="http://schemas.microsoft.com/office/drawing/2014/main" val="10001"/>
                  </a:ext>
                </a:extLst>
              </a:tr>
              <a:tr h="381000">
                <a:tc>
                  <a:txBody>
                    <a:bodyPr/>
                    <a:lstStyle/>
                    <a:p>
                      <a:pPr marL="0" lvl="0" indent="0" algn="ctr" rtl="0">
                        <a:spcBef>
                          <a:spcPts val="0"/>
                        </a:spcBef>
                        <a:spcAft>
                          <a:spcPts val="0"/>
                        </a:spcAft>
                        <a:buNone/>
                      </a:pPr>
                      <a:r>
                        <a:rPr lang="en">
                          <a:solidFill>
                            <a:schemeClr val="lt1"/>
                          </a:solidFill>
                          <a:latin typeface="Source Sans Pro"/>
                          <a:ea typeface="Source Sans Pro"/>
                          <a:cs typeface="Source Sans Pro"/>
                          <a:sym typeface="Source Sans Pro"/>
                        </a:rPr>
                        <a:t>02</a:t>
                      </a:r>
                      <a:endParaRPr>
                        <a:solidFill>
                          <a:schemeClr val="lt1"/>
                        </a:solidFill>
                        <a:latin typeface="Source Sans Pro"/>
                        <a:ea typeface="Source Sans Pro"/>
                        <a:cs typeface="Source Sans Pro"/>
                        <a:sym typeface="Source Sans Pro"/>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chemeClr val="lt1"/>
                          </a:solidFill>
                          <a:latin typeface="Source Sans Pro"/>
                          <a:ea typeface="Source Sans Pro"/>
                          <a:cs typeface="Source Sans Pro"/>
                          <a:sym typeface="Source Sans Pro"/>
                        </a:rPr>
                        <a:t>03</a:t>
                      </a:r>
                      <a:endParaRPr b="1">
                        <a:solidFill>
                          <a:schemeClr val="lt1"/>
                        </a:solidFill>
                        <a:latin typeface="Source Sans Pro"/>
                        <a:ea typeface="Source Sans Pro"/>
                        <a:cs typeface="Source Sans Pro"/>
                        <a:sym typeface="Source Sans Pro"/>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a:solidFill>
                            <a:schemeClr val="lt1"/>
                          </a:solidFill>
                          <a:latin typeface="Source Sans Pro"/>
                          <a:ea typeface="Source Sans Pro"/>
                          <a:cs typeface="Source Sans Pro"/>
                          <a:sym typeface="Source Sans Pro"/>
                        </a:rPr>
                        <a:t>04</a:t>
                      </a:r>
                      <a:endParaRPr>
                        <a:solidFill>
                          <a:schemeClr val="lt1"/>
                        </a:solidFill>
                        <a:latin typeface="Source Sans Pro"/>
                        <a:ea typeface="Source Sans Pro"/>
                        <a:cs typeface="Source Sans Pro"/>
                        <a:sym typeface="Source Sans Pro"/>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Source Sans Pro"/>
                          <a:ea typeface="Source Sans Pro"/>
                          <a:cs typeface="Source Sans Pro"/>
                          <a:sym typeface="Source Sans Pro"/>
                        </a:rPr>
                        <a:t>05</a:t>
                      </a:r>
                      <a:endParaRPr>
                        <a:solidFill>
                          <a:schemeClr val="lt1"/>
                        </a:solidFill>
                        <a:latin typeface="Source Sans Pro"/>
                        <a:ea typeface="Source Sans Pro"/>
                        <a:cs typeface="Source Sans Pro"/>
                        <a:sym typeface="Source Sans Pro"/>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Source Sans Pro"/>
                          <a:ea typeface="Source Sans Pro"/>
                          <a:cs typeface="Source Sans Pro"/>
                          <a:sym typeface="Source Sans Pro"/>
                        </a:rPr>
                        <a:t>06</a:t>
                      </a:r>
                      <a:endParaRPr>
                        <a:solidFill>
                          <a:schemeClr val="lt1"/>
                        </a:solidFill>
                        <a:latin typeface="Source Sans Pro"/>
                        <a:ea typeface="Source Sans Pro"/>
                        <a:cs typeface="Source Sans Pro"/>
                        <a:sym typeface="Source Sans Pro"/>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Source Sans Pro"/>
                          <a:ea typeface="Source Sans Pro"/>
                          <a:cs typeface="Source Sans Pro"/>
                          <a:sym typeface="Source Sans Pro"/>
                        </a:rPr>
                        <a:t>07</a:t>
                      </a:r>
                      <a:endParaRPr>
                        <a:solidFill>
                          <a:schemeClr val="lt1"/>
                        </a:solidFill>
                        <a:latin typeface="Source Sans Pro"/>
                        <a:ea typeface="Source Sans Pro"/>
                        <a:cs typeface="Source Sans Pro"/>
                        <a:sym typeface="Source Sans Pro"/>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Source Sans Pro"/>
                          <a:ea typeface="Source Sans Pro"/>
                          <a:cs typeface="Source Sans Pro"/>
                          <a:sym typeface="Source Sans Pro"/>
                        </a:rPr>
                        <a:t>08</a:t>
                      </a:r>
                      <a:endParaRPr>
                        <a:solidFill>
                          <a:schemeClr val="lt1"/>
                        </a:solidFill>
                        <a:latin typeface="Source Sans Pro"/>
                        <a:ea typeface="Source Sans Pro"/>
                        <a:cs typeface="Source Sans Pro"/>
                        <a:sym typeface="Source Sans Pro"/>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extLst>
                  <a:ext uri="{0D108BD9-81ED-4DB2-BD59-A6C34878D82A}">
                    <a16:rowId xmlns:a16="http://schemas.microsoft.com/office/drawing/2014/main" val="10002"/>
                  </a:ext>
                </a:extLst>
              </a:tr>
              <a:tr h="381000">
                <a:tc>
                  <a:txBody>
                    <a:bodyPr/>
                    <a:lstStyle/>
                    <a:p>
                      <a:pPr marL="0" lvl="0" indent="0" algn="ctr" rtl="0">
                        <a:spcBef>
                          <a:spcPts val="0"/>
                        </a:spcBef>
                        <a:spcAft>
                          <a:spcPts val="0"/>
                        </a:spcAft>
                        <a:buNone/>
                      </a:pPr>
                      <a:r>
                        <a:rPr lang="en">
                          <a:solidFill>
                            <a:schemeClr val="lt1"/>
                          </a:solidFill>
                          <a:latin typeface="Source Sans Pro"/>
                          <a:ea typeface="Source Sans Pro"/>
                          <a:cs typeface="Source Sans Pro"/>
                          <a:sym typeface="Source Sans Pro"/>
                        </a:rPr>
                        <a:t>09</a:t>
                      </a:r>
                      <a:endParaRPr>
                        <a:solidFill>
                          <a:schemeClr val="lt1"/>
                        </a:solidFill>
                        <a:latin typeface="Source Sans Pro"/>
                        <a:ea typeface="Source Sans Pro"/>
                        <a:cs typeface="Source Sans Pro"/>
                        <a:sym typeface="Source Sans Pro"/>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Source Sans Pro"/>
                          <a:ea typeface="Source Sans Pro"/>
                          <a:cs typeface="Source Sans Pro"/>
                          <a:sym typeface="Source Sans Pro"/>
                        </a:rPr>
                        <a:t>10</a:t>
                      </a:r>
                      <a:endParaRPr>
                        <a:solidFill>
                          <a:schemeClr val="lt1"/>
                        </a:solidFill>
                        <a:latin typeface="Source Sans Pro"/>
                        <a:ea typeface="Source Sans Pro"/>
                        <a:cs typeface="Source Sans Pro"/>
                        <a:sym typeface="Source Sans Pro"/>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Source Sans Pro"/>
                          <a:ea typeface="Source Sans Pro"/>
                          <a:cs typeface="Source Sans Pro"/>
                          <a:sym typeface="Source Sans Pro"/>
                        </a:rPr>
                        <a:t>11</a:t>
                      </a:r>
                      <a:endParaRPr>
                        <a:solidFill>
                          <a:schemeClr val="lt1"/>
                        </a:solidFill>
                        <a:latin typeface="Source Sans Pro"/>
                        <a:ea typeface="Source Sans Pro"/>
                        <a:cs typeface="Source Sans Pro"/>
                        <a:sym typeface="Source Sans Pro"/>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Source Sans Pro"/>
                          <a:ea typeface="Source Sans Pro"/>
                          <a:cs typeface="Source Sans Pro"/>
                          <a:sym typeface="Source Sans Pro"/>
                        </a:rPr>
                        <a:t>12</a:t>
                      </a:r>
                      <a:endParaRPr>
                        <a:solidFill>
                          <a:schemeClr val="lt1"/>
                        </a:solidFill>
                        <a:latin typeface="Source Sans Pro"/>
                        <a:ea typeface="Source Sans Pro"/>
                        <a:cs typeface="Source Sans Pro"/>
                        <a:sym typeface="Source Sans Pro"/>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Source Sans Pro"/>
                          <a:ea typeface="Source Sans Pro"/>
                          <a:cs typeface="Source Sans Pro"/>
                          <a:sym typeface="Source Sans Pro"/>
                        </a:rPr>
                        <a:t>13</a:t>
                      </a:r>
                      <a:endParaRPr>
                        <a:solidFill>
                          <a:schemeClr val="lt1"/>
                        </a:solidFill>
                        <a:latin typeface="Source Sans Pro"/>
                        <a:ea typeface="Source Sans Pro"/>
                        <a:cs typeface="Source Sans Pro"/>
                        <a:sym typeface="Source Sans Pro"/>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Source Sans Pro"/>
                          <a:ea typeface="Source Sans Pro"/>
                          <a:cs typeface="Source Sans Pro"/>
                          <a:sym typeface="Source Sans Pro"/>
                        </a:rPr>
                        <a:t>14</a:t>
                      </a:r>
                      <a:endParaRPr>
                        <a:solidFill>
                          <a:schemeClr val="lt1"/>
                        </a:solidFill>
                        <a:latin typeface="Source Sans Pro"/>
                        <a:ea typeface="Source Sans Pro"/>
                        <a:cs typeface="Source Sans Pro"/>
                        <a:sym typeface="Source Sans Pro"/>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Source Sans Pro"/>
                          <a:ea typeface="Source Sans Pro"/>
                          <a:cs typeface="Source Sans Pro"/>
                          <a:sym typeface="Source Sans Pro"/>
                        </a:rPr>
                        <a:t>15</a:t>
                      </a:r>
                      <a:endParaRPr>
                        <a:solidFill>
                          <a:schemeClr val="lt1"/>
                        </a:solidFill>
                        <a:latin typeface="Source Sans Pro"/>
                        <a:ea typeface="Source Sans Pro"/>
                        <a:cs typeface="Source Sans Pro"/>
                        <a:sym typeface="Source Sans Pro"/>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extLst>
                  <a:ext uri="{0D108BD9-81ED-4DB2-BD59-A6C34878D82A}">
                    <a16:rowId xmlns:a16="http://schemas.microsoft.com/office/drawing/2014/main" val="10003"/>
                  </a:ext>
                </a:extLst>
              </a:tr>
              <a:tr h="381000">
                <a:tc>
                  <a:txBody>
                    <a:bodyPr/>
                    <a:lstStyle/>
                    <a:p>
                      <a:pPr marL="0" lvl="0" indent="0" algn="ctr" rtl="0">
                        <a:spcBef>
                          <a:spcPts val="0"/>
                        </a:spcBef>
                        <a:spcAft>
                          <a:spcPts val="0"/>
                        </a:spcAft>
                        <a:buNone/>
                      </a:pPr>
                      <a:r>
                        <a:rPr lang="en">
                          <a:solidFill>
                            <a:schemeClr val="lt1"/>
                          </a:solidFill>
                          <a:latin typeface="Source Sans Pro"/>
                          <a:ea typeface="Source Sans Pro"/>
                          <a:cs typeface="Source Sans Pro"/>
                          <a:sym typeface="Source Sans Pro"/>
                        </a:rPr>
                        <a:t>16</a:t>
                      </a:r>
                      <a:endParaRPr>
                        <a:solidFill>
                          <a:schemeClr val="lt1"/>
                        </a:solidFill>
                        <a:latin typeface="Source Sans Pro"/>
                        <a:ea typeface="Source Sans Pro"/>
                        <a:cs typeface="Source Sans Pro"/>
                        <a:sym typeface="Source Sans Pro"/>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Source Sans Pro"/>
                          <a:ea typeface="Source Sans Pro"/>
                          <a:cs typeface="Source Sans Pro"/>
                          <a:sym typeface="Source Sans Pro"/>
                        </a:rPr>
                        <a:t>17</a:t>
                      </a:r>
                      <a:endParaRPr>
                        <a:solidFill>
                          <a:schemeClr val="lt1"/>
                        </a:solidFill>
                        <a:latin typeface="Source Sans Pro"/>
                        <a:ea typeface="Source Sans Pro"/>
                        <a:cs typeface="Source Sans Pro"/>
                        <a:sym typeface="Source Sans Pro"/>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Source Sans Pro"/>
                          <a:ea typeface="Source Sans Pro"/>
                          <a:cs typeface="Source Sans Pro"/>
                          <a:sym typeface="Source Sans Pro"/>
                        </a:rPr>
                        <a:t>18</a:t>
                      </a:r>
                      <a:endParaRPr>
                        <a:solidFill>
                          <a:schemeClr val="lt1"/>
                        </a:solidFill>
                        <a:latin typeface="Source Sans Pro"/>
                        <a:ea typeface="Source Sans Pro"/>
                        <a:cs typeface="Source Sans Pro"/>
                        <a:sym typeface="Source Sans Pro"/>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Source Sans Pro"/>
                          <a:ea typeface="Source Sans Pro"/>
                          <a:cs typeface="Source Sans Pro"/>
                          <a:sym typeface="Source Sans Pro"/>
                        </a:rPr>
                        <a:t>19</a:t>
                      </a:r>
                      <a:endParaRPr>
                        <a:solidFill>
                          <a:schemeClr val="lt1"/>
                        </a:solidFill>
                        <a:latin typeface="Source Sans Pro"/>
                        <a:ea typeface="Source Sans Pro"/>
                        <a:cs typeface="Source Sans Pro"/>
                        <a:sym typeface="Source Sans Pro"/>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Source Sans Pro"/>
                          <a:ea typeface="Source Sans Pro"/>
                          <a:cs typeface="Source Sans Pro"/>
                          <a:sym typeface="Source Sans Pro"/>
                        </a:rPr>
                        <a:t>20</a:t>
                      </a:r>
                      <a:endParaRPr>
                        <a:solidFill>
                          <a:schemeClr val="lt1"/>
                        </a:solidFill>
                        <a:latin typeface="Source Sans Pro"/>
                        <a:ea typeface="Source Sans Pro"/>
                        <a:cs typeface="Source Sans Pro"/>
                        <a:sym typeface="Source Sans Pro"/>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Source Sans Pro"/>
                          <a:ea typeface="Source Sans Pro"/>
                          <a:cs typeface="Source Sans Pro"/>
                          <a:sym typeface="Source Sans Pro"/>
                        </a:rPr>
                        <a:t>21</a:t>
                      </a:r>
                      <a:endParaRPr>
                        <a:solidFill>
                          <a:schemeClr val="lt1"/>
                        </a:solidFill>
                        <a:latin typeface="Source Sans Pro"/>
                        <a:ea typeface="Source Sans Pro"/>
                        <a:cs typeface="Source Sans Pro"/>
                        <a:sym typeface="Source Sans Pro"/>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Source Sans Pro"/>
                          <a:ea typeface="Source Sans Pro"/>
                          <a:cs typeface="Source Sans Pro"/>
                          <a:sym typeface="Source Sans Pro"/>
                        </a:rPr>
                        <a:t>22</a:t>
                      </a:r>
                      <a:endParaRPr>
                        <a:solidFill>
                          <a:schemeClr val="lt1"/>
                        </a:solidFill>
                        <a:latin typeface="Source Sans Pro"/>
                        <a:ea typeface="Source Sans Pro"/>
                        <a:cs typeface="Source Sans Pro"/>
                        <a:sym typeface="Source Sans Pro"/>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extLst>
                  <a:ext uri="{0D108BD9-81ED-4DB2-BD59-A6C34878D82A}">
                    <a16:rowId xmlns:a16="http://schemas.microsoft.com/office/drawing/2014/main" val="10004"/>
                  </a:ext>
                </a:extLst>
              </a:tr>
              <a:tr h="381000">
                <a:tc>
                  <a:txBody>
                    <a:bodyPr/>
                    <a:lstStyle/>
                    <a:p>
                      <a:pPr marL="0" lvl="0" indent="0" algn="ctr" rtl="0">
                        <a:spcBef>
                          <a:spcPts val="0"/>
                        </a:spcBef>
                        <a:spcAft>
                          <a:spcPts val="0"/>
                        </a:spcAft>
                        <a:buNone/>
                      </a:pPr>
                      <a:r>
                        <a:rPr lang="en">
                          <a:solidFill>
                            <a:schemeClr val="lt1"/>
                          </a:solidFill>
                          <a:latin typeface="Source Sans Pro"/>
                          <a:ea typeface="Source Sans Pro"/>
                          <a:cs typeface="Source Sans Pro"/>
                          <a:sym typeface="Source Sans Pro"/>
                        </a:rPr>
                        <a:t>23</a:t>
                      </a:r>
                      <a:endParaRPr>
                        <a:solidFill>
                          <a:schemeClr val="lt1"/>
                        </a:solidFill>
                        <a:latin typeface="Source Sans Pro"/>
                        <a:ea typeface="Source Sans Pro"/>
                        <a:cs typeface="Source Sans Pro"/>
                        <a:sym typeface="Source Sans Pro"/>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Source Sans Pro"/>
                          <a:ea typeface="Source Sans Pro"/>
                          <a:cs typeface="Source Sans Pro"/>
                          <a:sym typeface="Source Sans Pro"/>
                        </a:rPr>
                        <a:t>24</a:t>
                      </a:r>
                      <a:endParaRPr>
                        <a:solidFill>
                          <a:schemeClr val="lt1"/>
                        </a:solidFill>
                        <a:latin typeface="Source Sans Pro"/>
                        <a:ea typeface="Source Sans Pro"/>
                        <a:cs typeface="Source Sans Pro"/>
                        <a:sym typeface="Source Sans Pro"/>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Source Sans Pro"/>
                          <a:ea typeface="Source Sans Pro"/>
                          <a:cs typeface="Source Sans Pro"/>
                          <a:sym typeface="Source Sans Pro"/>
                        </a:rPr>
                        <a:t>25</a:t>
                      </a:r>
                      <a:endParaRPr>
                        <a:solidFill>
                          <a:schemeClr val="lt1"/>
                        </a:solidFill>
                        <a:latin typeface="Source Sans Pro"/>
                        <a:ea typeface="Source Sans Pro"/>
                        <a:cs typeface="Source Sans Pro"/>
                        <a:sym typeface="Source Sans Pro"/>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Source Sans Pro"/>
                          <a:ea typeface="Source Sans Pro"/>
                          <a:cs typeface="Source Sans Pro"/>
                          <a:sym typeface="Source Sans Pro"/>
                        </a:rPr>
                        <a:t>26</a:t>
                      </a:r>
                      <a:endParaRPr>
                        <a:solidFill>
                          <a:schemeClr val="lt1"/>
                        </a:solidFill>
                        <a:latin typeface="Source Sans Pro"/>
                        <a:ea typeface="Source Sans Pro"/>
                        <a:cs typeface="Source Sans Pro"/>
                        <a:sym typeface="Source Sans Pro"/>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Source Sans Pro"/>
                          <a:ea typeface="Source Sans Pro"/>
                          <a:cs typeface="Source Sans Pro"/>
                          <a:sym typeface="Source Sans Pro"/>
                        </a:rPr>
                        <a:t>27</a:t>
                      </a:r>
                      <a:endParaRPr>
                        <a:solidFill>
                          <a:schemeClr val="lt1"/>
                        </a:solidFill>
                        <a:latin typeface="Source Sans Pro"/>
                        <a:ea typeface="Source Sans Pro"/>
                        <a:cs typeface="Source Sans Pro"/>
                        <a:sym typeface="Source Sans Pro"/>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chemeClr val="lt1"/>
                          </a:solidFill>
                          <a:latin typeface="Source Sans Pro"/>
                          <a:ea typeface="Source Sans Pro"/>
                          <a:cs typeface="Source Sans Pro"/>
                          <a:sym typeface="Source Sans Pro"/>
                        </a:rPr>
                        <a:t>28</a:t>
                      </a:r>
                      <a:endParaRPr b="1">
                        <a:solidFill>
                          <a:schemeClr val="lt1"/>
                        </a:solidFill>
                        <a:latin typeface="Source Sans Pro"/>
                        <a:ea typeface="Source Sans Pro"/>
                        <a:cs typeface="Source Sans Pro"/>
                        <a:sym typeface="Source Sans Pro"/>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a:solidFill>
                            <a:schemeClr val="lt1"/>
                          </a:solidFill>
                          <a:latin typeface="Source Sans Pro"/>
                          <a:ea typeface="Source Sans Pro"/>
                          <a:cs typeface="Source Sans Pro"/>
                          <a:sym typeface="Source Sans Pro"/>
                        </a:rPr>
                        <a:t>29</a:t>
                      </a:r>
                      <a:endParaRPr>
                        <a:solidFill>
                          <a:schemeClr val="lt1"/>
                        </a:solidFill>
                        <a:latin typeface="Source Sans Pro"/>
                        <a:ea typeface="Source Sans Pro"/>
                        <a:cs typeface="Source Sans Pro"/>
                        <a:sym typeface="Source Sans Pro"/>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extLst>
                  <a:ext uri="{0D108BD9-81ED-4DB2-BD59-A6C34878D82A}">
                    <a16:rowId xmlns:a16="http://schemas.microsoft.com/office/drawing/2014/main" val="10005"/>
                  </a:ext>
                </a:extLst>
              </a:tr>
              <a:tr h="381000">
                <a:tc>
                  <a:txBody>
                    <a:bodyPr/>
                    <a:lstStyle/>
                    <a:p>
                      <a:pPr marL="0" lvl="0" indent="0" algn="ctr" rtl="0">
                        <a:spcBef>
                          <a:spcPts val="0"/>
                        </a:spcBef>
                        <a:spcAft>
                          <a:spcPts val="0"/>
                        </a:spcAft>
                        <a:buNone/>
                      </a:pPr>
                      <a:r>
                        <a:rPr lang="en">
                          <a:solidFill>
                            <a:schemeClr val="lt1"/>
                          </a:solidFill>
                          <a:latin typeface="Source Sans Pro"/>
                          <a:ea typeface="Source Sans Pro"/>
                          <a:cs typeface="Source Sans Pro"/>
                          <a:sym typeface="Source Sans Pro"/>
                        </a:rPr>
                        <a:t>30</a:t>
                      </a:r>
                      <a:endParaRPr>
                        <a:solidFill>
                          <a:schemeClr val="lt1"/>
                        </a:solidFill>
                        <a:latin typeface="Source Sans Pro"/>
                        <a:ea typeface="Source Sans Pro"/>
                        <a:cs typeface="Source Sans Pro"/>
                        <a:sym typeface="Source Sans Pro"/>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Source Sans Pro"/>
                          <a:ea typeface="Source Sans Pro"/>
                          <a:cs typeface="Source Sans Pro"/>
                          <a:sym typeface="Source Sans Pro"/>
                        </a:rPr>
                        <a:t>31</a:t>
                      </a:r>
                      <a:endParaRPr>
                        <a:solidFill>
                          <a:schemeClr val="lt1"/>
                        </a:solidFill>
                        <a:latin typeface="Source Sans Pro"/>
                        <a:ea typeface="Source Sans Pro"/>
                        <a:cs typeface="Source Sans Pro"/>
                        <a:sym typeface="Source Sans Pro"/>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lt1"/>
                        </a:solidFill>
                        <a:latin typeface="Source Sans Pro"/>
                        <a:ea typeface="Source Sans Pro"/>
                        <a:cs typeface="Source Sans Pro"/>
                        <a:sym typeface="Source Sans Pro"/>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lt1"/>
                        </a:solidFill>
                        <a:latin typeface="Source Sans Pro"/>
                        <a:ea typeface="Source Sans Pro"/>
                        <a:cs typeface="Source Sans Pro"/>
                        <a:sym typeface="Source Sans Pro"/>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lt1"/>
                        </a:solidFill>
                        <a:latin typeface="Source Sans Pro"/>
                        <a:ea typeface="Source Sans Pro"/>
                        <a:cs typeface="Source Sans Pro"/>
                        <a:sym typeface="Source Sans Pro"/>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lt1"/>
                        </a:solidFill>
                        <a:latin typeface="Source Sans Pro"/>
                        <a:ea typeface="Source Sans Pro"/>
                        <a:cs typeface="Source Sans Pro"/>
                        <a:sym typeface="Source Sans Pro"/>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lt1"/>
                        </a:solidFill>
                        <a:latin typeface="Source Sans Pro"/>
                        <a:ea typeface="Source Sans Pro"/>
                        <a:cs typeface="Source Sans Pro"/>
                        <a:sym typeface="Source Sans Pro"/>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grpSp>
        <p:nvGrpSpPr>
          <p:cNvPr id="3319" name="Google Shape;3319;p67"/>
          <p:cNvGrpSpPr/>
          <p:nvPr/>
        </p:nvGrpSpPr>
        <p:grpSpPr>
          <a:xfrm>
            <a:off x="2705848" y="1237273"/>
            <a:ext cx="171554" cy="171554"/>
            <a:chOff x="851175" y="1582401"/>
            <a:chExt cx="964872" cy="964872"/>
          </a:xfrm>
        </p:grpSpPr>
        <p:sp>
          <p:nvSpPr>
            <p:cNvPr id="3320" name="Google Shape;3320;p67"/>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7143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67"/>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7143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22" name="Google Shape;3322;p67"/>
          <p:cNvSpPr txBox="1"/>
          <p:nvPr/>
        </p:nvSpPr>
        <p:spPr>
          <a:xfrm>
            <a:off x="2877400" y="1238425"/>
            <a:ext cx="1042200" cy="171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1"/>
                </a:solidFill>
                <a:latin typeface="Source Sans Pro"/>
                <a:ea typeface="Source Sans Pro"/>
                <a:cs typeface="Source Sans Pro"/>
                <a:sym typeface="Source Sans Pro"/>
              </a:rPr>
              <a:t>Test date</a:t>
            </a:r>
            <a:endParaRPr>
              <a:solidFill>
                <a:schemeClr val="lt1"/>
              </a:solidFill>
              <a:latin typeface="Source Sans Pro"/>
              <a:ea typeface="Source Sans Pro"/>
              <a:cs typeface="Source Sans Pro"/>
              <a:sym typeface="Source Sans Pro"/>
            </a:endParaRPr>
          </a:p>
        </p:txBody>
      </p:sp>
      <p:grpSp>
        <p:nvGrpSpPr>
          <p:cNvPr id="3323" name="Google Shape;3323;p67"/>
          <p:cNvGrpSpPr/>
          <p:nvPr/>
        </p:nvGrpSpPr>
        <p:grpSpPr>
          <a:xfrm>
            <a:off x="4606873" y="1237273"/>
            <a:ext cx="171554" cy="171554"/>
            <a:chOff x="851175" y="1582401"/>
            <a:chExt cx="964872" cy="964872"/>
          </a:xfrm>
        </p:grpSpPr>
        <p:sp>
          <p:nvSpPr>
            <p:cNvPr id="3324" name="Google Shape;3324;p67"/>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dk2"/>
            </a:solidFill>
            <a:ln>
              <a:noFill/>
            </a:ln>
            <a:effectLst>
              <a:outerShdw blurRad="71438" algn="bl" rotWithShape="0">
                <a:schemeClr val="dk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67"/>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dk2"/>
            </a:solidFill>
            <a:ln>
              <a:noFill/>
            </a:ln>
            <a:effectLst>
              <a:outerShdw blurRad="71438" algn="bl" rotWithShape="0">
                <a:schemeClr val="dk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26" name="Google Shape;3326;p67"/>
          <p:cNvSpPr txBox="1"/>
          <p:nvPr/>
        </p:nvSpPr>
        <p:spPr>
          <a:xfrm>
            <a:off x="4778425" y="1238425"/>
            <a:ext cx="1908000" cy="171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1"/>
                </a:solidFill>
                <a:latin typeface="Source Sans Pro"/>
                <a:ea typeface="Source Sans Pro"/>
                <a:cs typeface="Source Sans Pro"/>
                <a:sym typeface="Source Sans Pro"/>
              </a:rPr>
              <a:t>Registration deadline</a:t>
            </a:r>
            <a:endParaRPr>
              <a:solidFill>
                <a:schemeClr val="lt1"/>
              </a:solidFill>
              <a:latin typeface="Source Sans Pro"/>
              <a:ea typeface="Source Sans Pro"/>
              <a:cs typeface="Source Sans Pro"/>
              <a:sym typeface="Source Sans Pro"/>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3330"/>
        <p:cNvGrpSpPr/>
        <p:nvPr/>
      </p:nvGrpSpPr>
      <p:grpSpPr>
        <a:xfrm>
          <a:off x="0" y="0"/>
          <a:ext cx="0" cy="0"/>
          <a:chOff x="0" y="0"/>
          <a:chExt cx="0" cy="0"/>
        </a:xfrm>
      </p:grpSpPr>
      <p:sp>
        <p:nvSpPr>
          <p:cNvPr id="3331" name="Google Shape;3331;p68"/>
          <p:cNvSpPr txBox="1">
            <a:spLocks noGrp="1"/>
          </p:cNvSpPr>
          <p:nvPr>
            <p:ph type="title"/>
          </p:nvPr>
        </p:nvSpPr>
        <p:spPr>
          <a:xfrm>
            <a:off x="3909325" y="1332750"/>
            <a:ext cx="3864600" cy="47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CONCLUSIONS</a:t>
            </a:r>
            <a:endParaRPr/>
          </a:p>
        </p:txBody>
      </p:sp>
      <p:grpSp>
        <p:nvGrpSpPr>
          <p:cNvPr id="3332" name="Google Shape;3332;p68"/>
          <p:cNvGrpSpPr/>
          <p:nvPr/>
        </p:nvGrpSpPr>
        <p:grpSpPr>
          <a:xfrm>
            <a:off x="4308725" y="1999470"/>
            <a:ext cx="3065775" cy="135300"/>
            <a:chOff x="4308725" y="1999470"/>
            <a:chExt cx="3065775" cy="135300"/>
          </a:xfrm>
        </p:grpSpPr>
        <p:cxnSp>
          <p:nvCxnSpPr>
            <p:cNvPr id="3333" name="Google Shape;3333;p68"/>
            <p:cNvCxnSpPr>
              <a:stCxn id="3334" idx="6"/>
              <a:endCxn id="3335" idx="2"/>
            </p:cNvCxnSpPr>
            <p:nvPr/>
          </p:nvCxnSpPr>
          <p:spPr>
            <a:xfrm>
              <a:off x="4444025" y="2067120"/>
              <a:ext cx="2795100" cy="0"/>
            </a:xfrm>
            <a:prstGeom prst="straightConnector1">
              <a:avLst/>
            </a:pr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cxnSp>
        <p:sp>
          <p:nvSpPr>
            <p:cNvPr id="3334" name="Google Shape;3334;p68"/>
            <p:cNvSpPr/>
            <p:nvPr/>
          </p:nvSpPr>
          <p:spPr>
            <a:xfrm>
              <a:off x="4308725" y="1999470"/>
              <a:ext cx="135300" cy="1353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68"/>
            <p:cNvSpPr/>
            <p:nvPr/>
          </p:nvSpPr>
          <p:spPr>
            <a:xfrm>
              <a:off x="7239200" y="1999470"/>
              <a:ext cx="135300" cy="1353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336" name="Google Shape;3336;p68"/>
            <p:cNvCxnSpPr>
              <a:stCxn id="3334" idx="6"/>
              <a:endCxn id="3335" idx="2"/>
            </p:cNvCxnSpPr>
            <p:nvPr/>
          </p:nvCxnSpPr>
          <p:spPr>
            <a:xfrm>
              <a:off x="4444025" y="2067120"/>
              <a:ext cx="2795100" cy="0"/>
            </a:xfrm>
            <a:prstGeom prst="straightConnector1">
              <a:avLst/>
            </a:pr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cxnSp>
      </p:grpSp>
      <p:sp>
        <p:nvSpPr>
          <p:cNvPr id="3337" name="Google Shape;3337;p68"/>
          <p:cNvSpPr txBox="1">
            <a:spLocks noGrp="1"/>
          </p:cNvSpPr>
          <p:nvPr>
            <p:ph type="subTitle" idx="1"/>
          </p:nvPr>
        </p:nvSpPr>
        <p:spPr>
          <a:xfrm>
            <a:off x="4157575" y="2323300"/>
            <a:ext cx="3368100" cy="11799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a:t>Mercury is the smallest planet in the Solar System and the closest to the Sun. Its orbit around the Sun takes 87.97 Earth days, the shortest of all the Sun's planets. It is named after the Roman god Mercurius</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3341"/>
        <p:cNvGrpSpPr/>
        <p:nvPr/>
      </p:nvGrpSpPr>
      <p:grpSpPr>
        <a:xfrm>
          <a:off x="0" y="0"/>
          <a:ext cx="0" cy="0"/>
          <a:chOff x="0" y="0"/>
          <a:chExt cx="0" cy="0"/>
        </a:xfrm>
      </p:grpSpPr>
      <p:sp>
        <p:nvSpPr>
          <p:cNvPr id="3342" name="Google Shape;3342;p69"/>
          <p:cNvSpPr txBox="1">
            <a:spLocks noGrp="1"/>
          </p:cNvSpPr>
          <p:nvPr>
            <p:ph type="title"/>
          </p:nvPr>
        </p:nvSpPr>
        <p:spPr>
          <a:xfrm>
            <a:off x="713225" y="539525"/>
            <a:ext cx="7717500" cy="47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REFERENCES</a:t>
            </a:r>
            <a:endParaRPr/>
          </a:p>
        </p:txBody>
      </p:sp>
      <p:sp>
        <p:nvSpPr>
          <p:cNvPr id="3343" name="Google Shape;3343;p69"/>
          <p:cNvSpPr txBox="1">
            <a:spLocks noGrp="1"/>
          </p:cNvSpPr>
          <p:nvPr>
            <p:ph type="body" idx="1"/>
          </p:nvPr>
        </p:nvSpPr>
        <p:spPr>
          <a:xfrm>
            <a:off x="2368650" y="1629925"/>
            <a:ext cx="4120200" cy="2235900"/>
          </a:xfrm>
          <a:prstGeom prst="rect">
            <a:avLst/>
          </a:prstGeom>
        </p:spPr>
        <p:txBody>
          <a:bodyPr spcFirstLastPara="1" wrap="square" lIns="91425" tIns="91425" rIns="91425" bIns="91425" anchor="t" anchorCtr="0">
            <a:noAutofit/>
          </a:bodyPr>
          <a:lstStyle/>
          <a:p>
            <a:pPr marL="457200" lvl="0" indent="-317500" algn="l" rtl="0">
              <a:lnSpc>
                <a:spcPct val="120000"/>
              </a:lnSpc>
              <a:spcBef>
                <a:spcPts val="0"/>
              </a:spcBef>
              <a:spcAft>
                <a:spcPts val="0"/>
              </a:spcAft>
              <a:buClr>
                <a:schemeClr val="lt2"/>
              </a:buClr>
              <a:buSzPts val="1400"/>
              <a:buFont typeface="Source Sans Pro"/>
              <a:buChar char="●"/>
            </a:pPr>
            <a:r>
              <a:rPr lang="en"/>
              <a:t>AUTHOR (YEAR). </a:t>
            </a:r>
            <a:r>
              <a:rPr lang="en" i="1"/>
              <a:t>Title of publication.</a:t>
            </a:r>
            <a:r>
              <a:rPr lang="en"/>
              <a:t> Publisher.</a:t>
            </a:r>
            <a:endParaRPr/>
          </a:p>
          <a:p>
            <a:pPr marL="457200" lvl="0" indent="-317500" algn="l" rtl="0">
              <a:lnSpc>
                <a:spcPct val="120000"/>
              </a:lnSpc>
              <a:spcBef>
                <a:spcPts val="0"/>
              </a:spcBef>
              <a:spcAft>
                <a:spcPts val="0"/>
              </a:spcAft>
              <a:buClr>
                <a:schemeClr val="lt2"/>
              </a:buClr>
              <a:buSzPts val="1400"/>
              <a:buFont typeface="Source Sans Pro"/>
              <a:buChar char="●"/>
            </a:pPr>
            <a:r>
              <a:rPr lang="en"/>
              <a:t>AUTHOR (YEAR). </a:t>
            </a:r>
            <a:r>
              <a:rPr lang="en" i="1"/>
              <a:t>Title of publication.</a:t>
            </a:r>
            <a:r>
              <a:rPr lang="en"/>
              <a:t> Publisher.</a:t>
            </a:r>
            <a:endParaRPr/>
          </a:p>
          <a:p>
            <a:pPr marL="457200" lvl="0" indent="-317500" algn="l" rtl="0">
              <a:lnSpc>
                <a:spcPct val="120000"/>
              </a:lnSpc>
              <a:spcBef>
                <a:spcPts val="0"/>
              </a:spcBef>
              <a:spcAft>
                <a:spcPts val="0"/>
              </a:spcAft>
              <a:buClr>
                <a:schemeClr val="lt2"/>
              </a:buClr>
              <a:buSzPts val="1400"/>
              <a:buFont typeface="Source Sans Pro"/>
              <a:buChar char="●"/>
            </a:pPr>
            <a:r>
              <a:rPr lang="en"/>
              <a:t>AUTHOR (YEAR). </a:t>
            </a:r>
            <a:r>
              <a:rPr lang="en" i="1"/>
              <a:t>Title of publication.</a:t>
            </a:r>
            <a:r>
              <a:rPr lang="en"/>
              <a:t> Publisher.</a:t>
            </a:r>
            <a:endParaRPr/>
          </a:p>
          <a:p>
            <a:pPr marL="457200" lvl="0" indent="-317500" algn="l" rtl="0">
              <a:lnSpc>
                <a:spcPct val="120000"/>
              </a:lnSpc>
              <a:spcBef>
                <a:spcPts val="0"/>
              </a:spcBef>
              <a:spcAft>
                <a:spcPts val="0"/>
              </a:spcAft>
              <a:buClr>
                <a:schemeClr val="lt2"/>
              </a:buClr>
              <a:buSzPts val="1400"/>
              <a:buFont typeface="Source Sans Pro"/>
              <a:buChar char="●"/>
            </a:pPr>
            <a:r>
              <a:rPr lang="en"/>
              <a:t>AUTHOR (YEAR). </a:t>
            </a:r>
            <a:r>
              <a:rPr lang="en" i="1"/>
              <a:t>Title of publication.</a:t>
            </a:r>
            <a:r>
              <a:rPr lang="en"/>
              <a:t> Publisher.</a:t>
            </a:r>
            <a:endParaRPr/>
          </a:p>
          <a:p>
            <a:pPr marL="457200" lvl="0" indent="-317500" algn="l" rtl="0">
              <a:lnSpc>
                <a:spcPct val="120000"/>
              </a:lnSpc>
              <a:spcBef>
                <a:spcPts val="0"/>
              </a:spcBef>
              <a:spcAft>
                <a:spcPts val="0"/>
              </a:spcAft>
              <a:buClr>
                <a:schemeClr val="lt2"/>
              </a:buClr>
              <a:buSzPts val="1400"/>
              <a:buFont typeface="Source Sans Pro"/>
              <a:buChar char="●"/>
            </a:pPr>
            <a:r>
              <a:rPr lang="en"/>
              <a:t>AUTHOR (YEAR). </a:t>
            </a:r>
            <a:r>
              <a:rPr lang="en" i="1"/>
              <a:t>Title of publication.</a:t>
            </a:r>
            <a:r>
              <a:rPr lang="en"/>
              <a:t> Publisher.</a:t>
            </a:r>
            <a:endParaRPr/>
          </a:p>
          <a:p>
            <a:pPr marL="457200" lvl="0" indent="-317500" algn="l" rtl="0">
              <a:lnSpc>
                <a:spcPct val="120000"/>
              </a:lnSpc>
              <a:spcBef>
                <a:spcPts val="0"/>
              </a:spcBef>
              <a:spcAft>
                <a:spcPts val="0"/>
              </a:spcAft>
              <a:buClr>
                <a:schemeClr val="lt2"/>
              </a:buClr>
              <a:buSzPts val="1400"/>
              <a:buFont typeface="Source Sans Pro"/>
              <a:buChar char="●"/>
            </a:pPr>
            <a:r>
              <a:rPr lang="en"/>
              <a:t>AUTHOR (YEAR). </a:t>
            </a:r>
            <a:r>
              <a:rPr lang="en" i="1"/>
              <a:t>Title of publication.</a:t>
            </a:r>
            <a:r>
              <a:rPr lang="en"/>
              <a:t> Publisher.</a:t>
            </a:r>
            <a:endParaRPr/>
          </a:p>
          <a:p>
            <a:pPr marL="457200" lvl="0" indent="-317500" algn="l" rtl="0">
              <a:lnSpc>
                <a:spcPct val="120000"/>
              </a:lnSpc>
              <a:spcBef>
                <a:spcPts val="0"/>
              </a:spcBef>
              <a:spcAft>
                <a:spcPts val="0"/>
              </a:spcAft>
              <a:buClr>
                <a:schemeClr val="lt2"/>
              </a:buClr>
              <a:buSzPts val="1400"/>
              <a:buFont typeface="Source Sans Pro"/>
              <a:buChar char="●"/>
            </a:pPr>
            <a:r>
              <a:rPr lang="en"/>
              <a:t>AUTHOR (YEAR). </a:t>
            </a:r>
            <a:r>
              <a:rPr lang="en" i="1"/>
              <a:t>Title of publication.</a:t>
            </a:r>
            <a:r>
              <a:rPr lang="en"/>
              <a:t> Publisher.</a:t>
            </a:r>
            <a:endParaRPr/>
          </a:p>
          <a:p>
            <a:pPr marL="457200" lvl="0" indent="-317500" algn="l" rtl="0">
              <a:lnSpc>
                <a:spcPct val="120000"/>
              </a:lnSpc>
              <a:spcBef>
                <a:spcPts val="0"/>
              </a:spcBef>
              <a:spcAft>
                <a:spcPts val="0"/>
              </a:spcAft>
              <a:buClr>
                <a:schemeClr val="lt2"/>
              </a:buClr>
              <a:buSzPts val="1400"/>
              <a:buFont typeface="Source Sans Pro"/>
              <a:buChar char="●"/>
            </a:pPr>
            <a:r>
              <a:rPr lang="en"/>
              <a:t>AUTHOR (YEAR). </a:t>
            </a:r>
            <a:r>
              <a:rPr lang="en" i="1"/>
              <a:t>Title of publication.</a:t>
            </a:r>
            <a:r>
              <a:rPr lang="en"/>
              <a:t> Publisher.</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3347"/>
        <p:cNvGrpSpPr/>
        <p:nvPr/>
      </p:nvGrpSpPr>
      <p:grpSpPr>
        <a:xfrm>
          <a:off x="0" y="0"/>
          <a:ext cx="0" cy="0"/>
          <a:chOff x="0" y="0"/>
          <a:chExt cx="0" cy="0"/>
        </a:xfrm>
      </p:grpSpPr>
      <p:grpSp>
        <p:nvGrpSpPr>
          <p:cNvPr id="3348" name="Google Shape;3348;p70"/>
          <p:cNvGrpSpPr/>
          <p:nvPr/>
        </p:nvGrpSpPr>
        <p:grpSpPr>
          <a:xfrm>
            <a:off x="1853569" y="1891611"/>
            <a:ext cx="795537" cy="795537"/>
            <a:chOff x="851175" y="1582401"/>
            <a:chExt cx="964872" cy="964872"/>
          </a:xfrm>
        </p:grpSpPr>
        <p:sp>
          <p:nvSpPr>
            <p:cNvPr id="3349" name="Google Shape;3349;p70"/>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70"/>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51" name="Google Shape;3351;p70"/>
          <p:cNvGrpSpPr/>
          <p:nvPr/>
        </p:nvGrpSpPr>
        <p:grpSpPr>
          <a:xfrm>
            <a:off x="4174219" y="1891611"/>
            <a:ext cx="795537" cy="795537"/>
            <a:chOff x="851175" y="1582401"/>
            <a:chExt cx="964872" cy="964872"/>
          </a:xfrm>
        </p:grpSpPr>
        <p:sp>
          <p:nvSpPr>
            <p:cNvPr id="3352" name="Google Shape;3352;p70"/>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70"/>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54" name="Google Shape;3354;p70"/>
          <p:cNvGrpSpPr/>
          <p:nvPr/>
        </p:nvGrpSpPr>
        <p:grpSpPr>
          <a:xfrm>
            <a:off x="6494869" y="1891611"/>
            <a:ext cx="795537" cy="795537"/>
            <a:chOff x="851175" y="1582401"/>
            <a:chExt cx="964872" cy="964872"/>
          </a:xfrm>
        </p:grpSpPr>
        <p:sp>
          <p:nvSpPr>
            <p:cNvPr id="3355" name="Google Shape;3355;p70"/>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70"/>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57" name="Google Shape;3357;p70"/>
          <p:cNvSpPr txBox="1">
            <a:spLocks noGrp="1"/>
          </p:cNvSpPr>
          <p:nvPr>
            <p:ph type="title"/>
          </p:nvPr>
        </p:nvSpPr>
        <p:spPr>
          <a:xfrm>
            <a:off x="713225" y="539525"/>
            <a:ext cx="7717500" cy="47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OUR PROFESSORS</a:t>
            </a:r>
            <a:endParaRPr/>
          </a:p>
        </p:txBody>
      </p:sp>
      <p:grpSp>
        <p:nvGrpSpPr>
          <p:cNvPr id="3358" name="Google Shape;3358;p70"/>
          <p:cNvGrpSpPr/>
          <p:nvPr/>
        </p:nvGrpSpPr>
        <p:grpSpPr>
          <a:xfrm>
            <a:off x="4399915" y="2065340"/>
            <a:ext cx="344144" cy="448079"/>
            <a:chOff x="2946400" y="-1514750"/>
            <a:chExt cx="469950" cy="616425"/>
          </a:xfrm>
        </p:grpSpPr>
        <p:sp>
          <p:nvSpPr>
            <p:cNvPr id="3359" name="Google Shape;3359;p70"/>
            <p:cNvSpPr/>
            <p:nvPr/>
          </p:nvSpPr>
          <p:spPr>
            <a:xfrm>
              <a:off x="3073225" y="-1318675"/>
              <a:ext cx="216300" cy="221150"/>
            </a:xfrm>
            <a:custGeom>
              <a:avLst/>
              <a:gdLst/>
              <a:ahLst/>
              <a:cxnLst/>
              <a:rect l="l" t="t" r="r" b="b"/>
              <a:pathLst>
                <a:path w="8652" h="8846" extrusionOk="0">
                  <a:moveTo>
                    <a:pt x="4326" y="1"/>
                  </a:moveTo>
                  <a:lnTo>
                    <a:pt x="3741" y="879"/>
                  </a:lnTo>
                  <a:lnTo>
                    <a:pt x="1" y="879"/>
                  </a:lnTo>
                  <a:lnTo>
                    <a:pt x="1" y="3025"/>
                  </a:lnTo>
                  <a:cubicBezTo>
                    <a:pt x="1" y="4911"/>
                    <a:pt x="1204" y="6537"/>
                    <a:pt x="2895" y="7155"/>
                  </a:cubicBezTo>
                  <a:lnTo>
                    <a:pt x="2895" y="7415"/>
                  </a:lnTo>
                  <a:cubicBezTo>
                    <a:pt x="2895" y="8195"/>
                    <a:pt x="3513" y="8846"/>
                    <a:pt x="4326" y="8846"/>
                  </a:cubicBezTo>
                  <a:cubicBezTo>
                    <a:pt x="5139" y="8846"/>
                    <a:pt x="5757" y="8195"/>
                    <a:pt x="5757" y="7415"/>
                  </a:cubicBezTo>
                  <a:lnTo>
                    <a:pt x="5757" y="7155"/>
                  </a:lnTo>
                  <a:cubicBezTo>
                    <a:pt x="7448" y="6537"/>
                    <a:pt x="8651" y="4911"/>
                    <a:pt x="8651" y="3025"/>
                  </a:cubicBezTo>
                  <a:lnTo>
                    <a:pt x="8651" y="879"/>
                  </a:lnTo>
                  <a:lnTo>
                    <a:pt x="4911" y="879"/>
                  </a:lnTo>
                  <a:lnTo>
                    <a:pt x="432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70"/>
            <p:cNvSpPr/>
            <p:nvPr/>
          </p:nvSpPr>
          <p:spPr>
            <a:xfrm>
              <a:off x="2958600" y="-1514750"/>
              <a:ext cx="445550" cy="359050"/>
            </a:xfrm>
            <a:custGeom>
              <a:avLst/>
              <a:gdLst/>
              <a:ahLst/>
              <a:cxnLst/>
              <a:rect l="l" t="t" r="r" b="b"/>
              <a:pathLst>
                <a:path w="17822" h="14362" extrusionOk="0">
                  <a:moveTo>
                    <a:pt x="7159" y="0"/>
                  </a:moveTo>
                  <a:cubicBezTo>
                    <a:pt x="7093" y="0"/>
                    <a:pt x="7026" y="2"/>
                    <a:pt x="6960" y="6"/>
                  </a:cubicBezTo>
                  <a:cubicBezTo>
                    <a:pt x="4553" y="104"/>
                    <a:pt x="2179" y="2380"/>
                    <a:pt x="1887" y="4852"/>
                  </a:cubicBezTo>
                  <a:cubicBezTo>
                    <a:pt x="1724" y="5730"/>
                    <a:pt x="1529" y="6900"/>
                    <a:pt x="976" y="7941"/>
                  </a:cubicBezTo>
                  <a:lnTo>
                    <a:pt x="1009" y="7974"/>
                  </a:lnTo>
                  <a:cubicBezTo>
                    <a:pt x="553" y="8689"/>
                    <a:pt x="1" y="10543"/>
                    <a:pt x="326" y="11908"/>
                  </a:cubicBezTo>
                  <a:cubicBezTo>
                    <a:pt x="618" y="13242"/>
                    <a:pt x="1887" y="14347"/>
                    <a:pt x="3513" y="14347"/>
                  </a:cubicBezTo>
                  <a:cubicBezTo>
                    <a:pt x="3740" y="14347"/>
                    <a:pt x="4001" y="14347"/>
                    <a:pt x="4228" y="14282"/>
                  </a:cubicBezTo>
                  <a:cubicBezTo>
                    <a:pt x="3545" y="13339"/>
                    <a:pt x="3122" y="12104"/>
                    <a:pt x="3122" y="10868"/>
                  </a:cubicBezTo>
                  <a:lnTo>
                    <a:pt x="3122" y="7258"/>
                  </a:lnTo>
                  <a:lnTo>
                    <a:pt x="7545" y="7258"/>
                  </a:lnTo>
                  <a:lnTo>
                    <a:pt x="8911" y="5242"/>
                  </a:lnTo>
                  <a:lnTo>
                    <a:pt x="10244" y="7258"/>
                  </a:lnTo>
                  <a:lnTo>
                    <a:pt x="14667" y="7258"/>
                  </a:lnTo>
                  <a:lnTo>
                    <a:pt x="14667" y="10868"/>
                  </a:lnTo>
                  <a:cubicBezTo>
                    <a:pt x="14667" y="12104"/>
                    <a:pt x="14277" y="13339"/>
                    <a:pt x="13561" y="14282"/>
                  </a:cubicBezTo>
                  <a:cubicBezTo>
                    <a:pt x="13659" y="14315"/>
                    <a:pt x="13724" y="14315"/>
                    <a:pt x="13821" y="14347"/>
                  </a:cubicBezTo>
                  <a:cubicBezTo>
                    <a:pt x="13944" y="14357"/>
                    <a:pt x="14064" y="14361"/>
                    <a:pt x="14181" y="14361"/>
                  </a:cubicBezTo>
                  <a:cubicBezTo>
                    <a:pt x="16106" y="14361"/>
                    <a:pt x="17220" y="13135"/>
                    <a:pt x="17496" y="11908"/>
                  </a:cubicBezTo>
                  <a:cubicBezTo>
                    <a:pt x="17821" y="10478"/>
                    <a:pt x="17366" y="9339"/>
                    <a:pt x="17008" y="8494"/>
                  </a:cubicBezTo>
                  <a:cubicBezTo>
                    <a:pt x="16586" y="7388"/>
                    <a:pt x="16228" y="6868"/>
                    <a:pt x="15935" y="4852"/>
                  </a:cubicBezTo>
                  <a:cubicBezTo>
                    <a:pt x="15610" y="2380"/>
                    <a:pt x="13236" y="104"/>
                    <a:pt x="10862" y="6"/>
                  </a:cubicBezTo>
                  <a:cubicBezTo>
                    <a:pt x="10792" y="2"/>
                    <a:pt x="10722" y="0"/>
                    <a:pt x="10653" y="0"/>
                  </a:cubicBezTo>
                  <a:cubicBezTo>
                    <a:pt x="10178" y="0"/>
                    <a:pt x="9731" y="96"/>
                    <a:pt x="9334" y="266"/>
                  </a:cubicBezTo>
                  <a:cubicBezTo>
                    <a:pt x="9204" y="315"/>
                    <a:pt x="9057" y="340"/>
                    <a:pt x="8911" y="340"/>
                  </a:cubicBezTo>
                  <a:cubicBezTo>
                    <a:pt x="8765" y="340"/>
                    <a:pt x="8618" y="315"/>
                    <a:pt x="8488" y="266"/>
                  </a:cubicBezTo>
                  <a:cubicBezTo>
                    <a:pt x="8091" y="96"/>
                    <a:pt x="7619" y="0"/>
                    <a:pt x="715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70"/>
            <p:cNvSpPr/>
            <p:nvPr/>
          </p:nvSpPr>
          <p:spPr>
            <a:xfrm>
              <a:off x="3230950" y="-1090225"/>
              <a:ext cx="185400" cy="191900"/>
            </a:xfrm>
            <a:custGeom>
              <a:avLst/>
              <a:gdLst/>
              <a:ahLst/>
              <a:cxnLst/>
              <a:rect l="l" t="t" r="r" b="b"/>
              <a:pathLst>
                <a:path w="7416" h="7676" extrusionOk="0">
                  <a:moveTo>
                    <a:pt x="1659" y="1"/>
                  </a:moveTo>
                  <a:lnTo>
                    <a:pt x="3188" y="3415"/>
                  </a:lnTo>
                  <a:cubicBezTo>
                    <a:pt x="3188" y="3415"/>
                    <a:pt x="651" y="6797"/>
                    <a:pt x="1" y="7675"/>
                  </a:cubicBezTo>
                  <a:lnTo>
                    <a:pt x="7415" y="7675"/>
                  </a:lnTo>
                  <a:lnTo>
                    <a:pt x="6309" y="3318"/>
                  </a:lnTo>
                  <a:cubicBezTo>
                    <a:pt x="6082" y="2407"/>
                    <a:pt x="5431" y="1692"/>
                    <a:pt x="4553" y="1334"/>
                  </a:cubicBezTo>
                  <a:lnTo>
                    <a:pt x="165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70"/>
            <p:cNvSpPr/>
            <p:nvPr/>
          </p:nvSpPr>
          <p:spPr>
            <a:xfrm>
              <a:off x="3093550" y="-1047125"/>
              <a:ext cx="43925" cy="95950"/>
            </a:xfrm>
            <a:custGeom>
              <a:avLst/>
              <a:gdLst/>
              <a:ahLst/>
              <a:cxnLst/>
              <a:rect l="l" t="t" r="r" b="b"/>
              <a:pathLst>
                <a:path w="1757" h="3838" extrusionOk="0">
                  <a:moveTo>
                    <a:pt x="684" y="0"/>
                  </a:moveTo>
                  <a:lnTo>
                    <a:pt x="1" y="1496"/>
                  </a:lnTo>
                  <a:lnTo>
                    <a:pt x="1757" y="3837"/>
                  </a:lnTo>
                  <a:lnTo>
                    <a:pt x="68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70"/>
            <p:cNvSpPr/>
            <p:nvPr/>
          </p:nvSpPr>
          <p:spPr>
            <a:xfrm>
              <a:off x="3139900" y="-1074775"/>
              <a:ext cx="82950" cy="145550"/>
            </a:xfrm>
            <a:custGeom>
              <a:avLst/>
              <a:gdLst/>
              <a:ahLst/>
              <a:cxnLst/>
              <a:rect l="l" t="t" r="r" b="b"/>
              <a:pathLst>
                <a:path w="3318" h="5822" extrusionOk="0">
                  <a:moveTo>
                    <a:pt x="0" y="0"/>
                  </a:moveTo>
                  <a:lnTo>
                    <a:pt x="1659" y="5821"/>
                  </a:lnTo>
                  <a:cubicBezTo>
                    <a:pt x="2179" y="3968"/>
                    <a:pt x="2895" y="1464"/>
                    <a:pt x="3317" y="0"/>
                  </a:cubicBezTo>
                  <a:lnTo>
                    <a:pt x="3317" y="0"/>
                  </a:lnTo>
                  <a:cubicBezTo>
                    <a:pt x="2830" y="326"/>
                    <a:pt x="2277" y="553"/>
                    <a:pt x="1659" y="553"/>
                  </a:cubicBezTo>
                  <a:cubicBezTo>
                    <a:pt x="1041" y="553"/>
                    <a:pt x="488" y="326"/>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70"/>
            <p:cNvSpPr/>
            <p:nvPr/>
          </p:nvSpPr>
          <p:spPr>
            <a:xfrm>
              <a:off x="3225275" y="-1047125"/>
              <a:ext cx="43925" cy="95950"/>
            </a:xfrm>
            <a:custGeom>
              <a:avLst/>
              <a:gdLst/>
              <a:ahLst/>
              <a:cxnLst/>
              <a:rect l="l" t="t" r="r" b="b"/>
              <a:pathLst>
                <a:path w="1757" h="3838" extrusionOk="0">
                  <a:moveTo>
                    <a:pt x="1073" y="0"/>
                  </a:moveTo>
                  <a:cubicBezTo>
                    <a:pt x="618" y="1594"/>
                    <a:pt x="260" y="2862"/>
                    <a:pt x="0" y="3837"/>
                  </a:cubicBezTo>
                  <a:cubicBezTo>
                    <a:pt x="715" y="2894"/>
                    <a:pt x="1398" y="1984"/>
                    <a:pt x="1756" y="1496"/>
                  </a:cubicBezTo>
                  <a:lnTo>
                    <a:pt x="107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70"/>
            <p:cNvSpPr/>
            <p:nvPr/>
          </p:nvSpPr>
          <p:spPr>
            <a:xfrm>
              <a:off x="2946400" y="-1090225"/>
              <a:ext cx="185400" cy="191900"/>
            </a:xfrm>
            <a:custGeom>
              <a:avLst/>
              <a:gdLst/>
              <a:ahLst/>
              <a:cxnLst/>
              <a:rect l="l" t="t" r="r" b="b"/>
              <a:pathLst>
                <a:path w="7416" h="7676" extrusionOk="0">
                  <a:moveTo>
                    <a:pt x="5757" y="1"/>
                  </a:moveTo>
                  <a:lnTo>
                    <a:pt x="2830" y="1334"/>
                  </a:lnTo>
                  <a:cubicBezTo>
                    <a:pt x="1952" y="1692"/>
                    <a:pt x="1334" y="2407"/>
                    <a:pt x="1106" y="3318"/>
                  </a:cubicBezTo>
                  <a:lnTo>
                    <a:pt x="1" y="7643"/>
                  </a:lnTo>
                  <a:lnTo>
                    <a:pt x="7391" y="7643"/>
                  </a:lnTo>
                  <a:lnTo>
                    <a:pt x="4228" y="3415"/>
                  </a:lnTo>
                  <a:lnTo>
                    <a:pt x="5757" y="1"/>
                  </a:lnTo>
                  <a:close/>
                  <a:moveTo>
                    <a:pt x="7391" y="7643"/>
                  </a:moveTo>
                  <a:lnTo>
                    <a:pt x="7415" y="7675"/>
                  </a:lnTo>
                  <a:lnTo>
                    <a:pt x="7415" y="7643"/>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66" name="Google Shape;3366;p70"/>
          <p:cNvGrpSpPr/>
          <p:nvPr/>
        </p:nvGrpSpPr>
        <p:grpSpPr>
          <a:xfrm>
            <a:off x="6694593" y="2065364"/>
            <a:ext cx="396089" cy="448032"/>
            <a:chOff x="3550450" y="-1518675"/>
            <a:chExt cx="541475" cy="616275"/>
          </a:xfrm>
        </p:grpSpPr>
        <p:sp>
          <p:nvSpPr>
            <p:cNvPr id="3367" name="Google Shape;3367;p70"/>
            <p:cNvSpPr/>
            <p:nvPr/>
          </p:nvSpPr>
          <p:spPr>
            <a:xfrm>
              <a:off x="3875650" y="-1318675"/>
              <a:ext cx="53700" cy="35800"/>
            </a:xfrm>
            <a:custGeom>
              <a:avLst/>
              <a:gdLst/>
              <a:ahLst/>
              <a:cxnLst/>
              <a:rect l="l" t="t" r="r" b="b"/>
              <a:pathLst>
                <a:path w="2148" h="1432" extrusionOk="0">
                  <a:moveTo>
                    <a:pt x="1074" y="1"/>
                  </a:moveTo>
                  <a:cubicBezTo>
                    <a:pt x="489" y="1"/>
                    <a:pt x="1" y="326"/>
                    <a:pt x="1" y="716"/>
                  </a:cubicBezTo>
                  <a:cubicBezTo>
                    <a:pt x="1" y="1139"/>
                    <a:pt x="489" y="1431"/>
                    <a:pt x="1074" y="1431"/>
                  </a:cubicBezTo>
                  <a:cubicBezTo>
                    <a:pt x="1659" y="1431"/>
                    <a:pt x="2147" y="1106"/>
                    <a:pt x="2147" y="716"/>
                  </a:cubicBezTo>
                  <a:cubicBezTo>
                    <a:pt x="2147" y="326"/>
                    <a:pt x="1659" y="1"/>
                    <a:pt x="10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70"/>
            <p:cNvSpPr/>
            <p:nvPr/>
          </p:nvSpPr>
          <p:spPr>
            <a:xfrm>
              <a:off x="3694350" y="-1405675"/>
              <a:ext cx="252875" cy="87025"/>
            </a:xfrm>
            <a:custGeom>
              <a:avLst/>
              <a:gdLst/>
              <a:ahLst/>
              <a:cxnLst/>
              <a:rect l="l" t="t" r="r" b="b"/>
              <a:pathLst>
                <a:path w="10115" h="3481" extrusionOk="0">
                  <a:moveTo>
                    <a:pt x="2928" y="1"/>
                  </a:moveTo>
                  <a:lnTo>
                    <a:pt x="1" y="1952"/>
                  </a:lnTo>
                  <a:lnTo>
                    <a:pt x="1" y="2668"/>
                  </a:lnTo>
                  <a:cubicBezTo>
                    <a:pt x="456" y="2277"/>
                    <a:pt x="1107" y="2050"/>
                    <a:pt x="1822" y="2050"/>
                  </a:cubicBezTo>
                  <a:cubicBezTo>
                    <a:pt x="2960" y="2050"/>
                    <a:pt x="3871" y="2635"/>
                    <a:pt x="4196" y="3481"/>
                  </a:cubicBezTo>
                  <a:lnTo>
                    <a:pt x="5919" y="3481"/>
                  </a:lnTo>
                  <a:cubicBezTo>
                    <a:pt x="6277" y="2602"/>
                    <a:pt x="7188" y="2050"/>
                    <a:pt x="8326" y="2050"/>
                  </a:cubicBezTo>
                  <a:cubicBezTo>
                    <a:pt x="9041" y="2050"/>
                    <a:pt x="9659" y="2277"/>
                    <a:pt x="10114" y="2668"/>
                  </a:cubicBezTo>
                  <a:lnTo>
                    <a:pt x="10114" y="1952"/>
                  </a:lnTo>
                  <a:lnTo>
                    <a:pt x="7188" y="1"/>
                  </a:lnTo>
                  <a:cubicBezTo>
                    <a:pt x="6375" y="424"/>
                    <a:pt x="5716" y="635"/>
                    <a:pt x="5058" y="635"/>
                  </a:cubicBezTo>
                  <a:cubicBezTo>
                    <a:pt x="4399" y="635"/>
                    <a:pt x="3741" y="424"/>
                    <a:pt x="29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70"/>
            <p:cNvSpPr/>
            <p:nvPr/>
          </p:nvSpPr>
          <p:spPr>
            <a:xfrm>
              <a:off x="3695975" y="-1518675"/>
              <a:ext cx="250425" cy="117100"/>
            </a:xfrm>
            <a:custGeom>
              <a:avLst/>
              <a:gdLst/>
              <a:ahLst/>
              <a:cxnLst/>
              <a:rect l="l" t="t" r="r" b="b"/>
              <a:pathLst>
                <a:path w="10017" h="4684" extrusionOk="0">
                  <a:moveTo>
                    <a:pt x="5009" y="1"/>
                  </a:moveTo>
                  <a:cubicBezTo>
                    <a:pt x="2342" y="1"/>
                    <a:pt x="196" y="2114"/>
                    <a:pt x="1" y="4684"/>
                  </a:cubicBezTo>
                  <a:lnTo>
                    <a:pt x="2798" y="2830"/>
                  </a:lnTo>
                  <a:lnTo>
                    <a:pt x="3188" y="3025"/>
                  </a:lnTo>
                  <a:cubicBezTo>
                    <a:pt x="3985" y="3480"/>
                    <a:pt x="4497" y="3708"/>
                    <a:pt x="5005" y="3708"/>
                  </a:cubicBezTo>
                  <a:cubicBezTo>
                    <a:pt x="5513" y="3708"/>
                    <a:pt x="6017" y="3480"/>
                    <a:pt x="6798" y="3025"/>
                  </a:cubicBezTo>
                  <a:lnTo>
                    <a:pt x="7188" y="2830"/>
                  </a:lnTo>
                  <a:lnTo>
                    <a:pt x="10017" y="4684"/>
                  </a:lnTo>
                  <a:cubicBezTo>
                    <a:pt x="9822" y="2114"/>
                    <a:pt x="7643" y="1"/>
                    <a:pt x="50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70"/>
            <p:cNvSpPr/>
            <p:nvPr/>
          </p:nvSpPr>
          <p:spPr>
            <a:xfrm>
              <a:off x="3713050" y="-1318675"/>
              <a:ext cx="53700" cy="35800"/>
            </a:xfrm>
            <a:custGeom>
              <a:avLst/>
              <a:gdLst/>
              <a:ahLst/>
              <a:cxnLst/>
              <a:rect l="l" t="t" r="r" b="b"/>
              <a:pathLst>
                <a:path w="2148" h="1432" extrusionOk="0">
                  <a:moveTo>
                    <a:pt x="1074" y="1"/>
                  </a:moveTo>
                  <a:cubicBezTo>
                    <a:pt x="489" y="1"/>
                    <a:pt x="1" y="326"/>
                    <a:pt x="1" y="716"/>
                  </a:cubicBezTo>
                  <a:cubicBezTo>
                    <a:pt x="1" y="1139"/>
                    <a:pt x="489" y="1431"/>
                    <a:pt x="1074" y="1431"/>
                  </a:cubicBezTo>
                  <a:cubicBezTo>
                    <a:pt x="1659" y="1431"/>
                    <a:pt x="2147" y="1106"/>
                    <a:pt x="2147" y="716"/>
                  </a:cubicBezTo>
                  <a:cubicBezTo>
                    <a:pt x="2147" y="326"/>
                    <a:pt x="1659" y="1"/>
                    <a:pt x="10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70"/>
            <p:cNvSpPr/>
            <p:nvPr/>
          </p:nvSpPr>
          <p:spPr>
            <a:xfrm>
              <a:off x="3695175" y="-1282900"/>
              <a:ext cx="252050" cy="191075"/>
            </a:xfrm>
            <a:custGeom>
              <a:avLst/>
              <a:gdLst/>
              <a:ahLst/>
              <a:cxnLst/>
              <a:rect l="l" t="t" r="r" b="b"/>
              <a:pathLst>
                <a:path w="10082" h="7643" extrusionOk="0">
                  <a:moveTo>
                    <a:pt x="4163" y="0"/>
                  </a:moveTo>
                  <a:cubicBezTo>
                    <a:pt x="3838" y="878"/>
                    <a:pt x="2927" y="1464"/>
                    <a:pt x="1789" y="1464"/>
                  </a:cubicBezTo>
                  <a:cubicBezTo>
                    <a:pt x="1074" y="1464"/>
                    <a:pt x="456" y="1236"/>
                    <a:pt x="0" y="846"/>
                  </a:cubicBezTo>
                  <a:lnTo>
                    <a:pt x="0" y="846"/>
                  </a:lnTo>
                  <a:cubicBezTo>
                    <a:pt x="33" y="3090"/>
                    <a:pt x="1561" y="4943"/>
                    <a:pt x="3610" y="5561"/>
                  </a:cubicBezTo>
                  <a:lnTo>
                    <a:pt x="3610" y="6212"/>
                  </a:lnTo>
                  <a:lnTo>
                    <a:pt x="5041" y="7642"/>
                  </a:lnTo>
                  <a:lnTo>
                    <a:pt x="6472" y="6212"/>
                  </a:lnTo>
                  <a:lnTo>
                    <a:pt x="6472" y="5561"/>
                  </a:lnTo>
                  <a:cubicBezTo>
                    <a:pt x="8521" y="4943"/>
                    <a:pt x="10049" y="3090"/>
                    <a:pt x="10081" y="846"/>
                  </a:cubicBezTo>
                  <a:lnTo>
                    <a:pt x="10081" y="846"/>
                  </a:lnTo>
                  <a:cubicBezTo>
                    <a:pt x="9626" y="1236"/>
                    <a:pt x="9008" y="1464"/>
                    <a:pt x="8293" y="1464"/>
                  </a:cubicBezTo>
                  <a:cubicBezTo>
                    <a:pt x="7155" y="1464"/>
                    <a:pt x="6244" y="878"/>
                    <a:pt x="59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70"/>
            <p:cNvSpPr/>
            <p:nvPr/>
          </p:nvSpPr>
          <p:spPr>
            <a:xfrm>
              <a:off x="3720375" y="-1108925"/>
              <a:ext cx="74000" cy="75625"/>
            </a:xfrm>
            <a:custGeom>
              <a:avLst/>
              <a:gdLst/>
              <a:ahLst/>
              <a:cxnLst/>
              <a:rect l="l" t="t" r="r" b="b"/>
              <a:pathLst>
                <a:path w="2960" h="3025" extrusionOk="0">
                  <a:moveTo>
                    <a:pt x="1301" y="1"/>
                  </a:moveTo>
                  <a:lnTo>
                    <a:pt x="0" y="456"/>
                  </a:lnTo>
                  <a:lnTo>
                    <a:pt x="1204" y="3025"/>
                  </a:lnTo>
                  <a:lnTo>
                    <a:pt x="2960" y="1659"/>
                  </a:lnTo>
                  <a:lnTo>
                    <a:pt x="130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70"/>
            <p:cNvSpPr/>
            <p:nvPr/>
          </p:nvSpPr>
          <p:spPr>
            <a:xfrm>
              <a:off x="3855325" y="-1085350"/>
              <a:ext cx="236600" cy="182950"/>
            </a:xfrm>
            <a:custGeom>
              <a:avLst/>
              <a:gdLst/>
              <a:ahLst/>
              <a:cxnLst/>
              <a:rect l="l" t="t" r="r" b="b"/>
              <a:pathLst>
                <a:path w="9464" h="7318" extrusionOk="0">
                  <a:moveTo>
                    <a:pt x="4033" y="1"/>
                  </a:moveTo>
                  <a:lnTo>
                    <a:pt x="1984" y="4358"/>
                  </a:lnTo>
                  <a:lnTo>
                    <a:pt x="554" y="3220"/>
                  </a:lnTo>
                  <a:cubicBezTo>
                    <a:pt x="424" y="3480"/>
                    <a:pt x="228" y="3708"/>
                    <a:pt x="1" y="3903"/>
                  </a:cubicBezTo>
                  <a:lnTo>
                    <a:pt x="684" y="7318"/>
                  </a:lnTo>
                  <a:lnTo>
                    <a:pt x="9464" y="7318"/>
                  </a:lnTo>
                  <a:lnTo>
                    <a:pt x="8391" y="2927"/>
                  </a:lnTo>
                  <a:cubicBezTo>
                    <a:pt x="8163" y="2017"/>
                    <a:pt x="7513" y="1301"/>
                    <a:pt x="6635" y="944"/>
                  </a:cubicBezTo>
                  <a:lnTo>
                    <a:pt x="403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70"/>
            <p:cNvSpPr/>
            <p:nvPr/>
          </p:nvSpPr>
          <p:spPr>
            <a:xfrm>
              <a:off x="3803300" y="-1043075"/>
              <a:ext cx="35800" cy="30925"/>
            </a:xfrm>
            <a:custGeom>
              <a:avLst/>
              <a:gdLst/>
              <a:ahLst/>
              <a:cxnLst/>
              <a:rect l="l" t="t" r="r" b="b"/>
              <a:pathLst>
                <a:path w="1432" h="1237" extrusionOk="0">
                  <a:moveTo>
                    <a:pt x="716" y="1"/>
                  </a:moveTo>
                  <a:lnTo>
                    <a:pt x="0" y="553"/>
                  </a:lnTo>
                  <a:cubicBezTo>
                    <a:pt x="33" y="944"/>
                    <a:pt x="326" y="1236"/>
                    <a:pt x="716" y="1236"/>
                  </a:cubicBezTo>
                  <a:cubicBezTo>
                    <a:pt x="1106" y="1236"/>
                    <a:pt x="1399" y="944"/>
                    <a:pt x="1431" y="553"/>
                  </a:cubicBezTo>
                  <a:lnTo>
                    <a:pt x="71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70"/>
            <p:cNvSpPr/>
            <p:nvPr/>
          </p:nvSpPr>
          <p:spPr>
            <a:xfrm>
              <a:off x="3550450" y="-1085350"/>
              <a:ext cx="236625" cy="182950"/>
            </a:xfrm>
            <a:custGeom>
              <a:avLst/>
              <a:gdLst/>
              <a:ahLst/>
              <a:cxnLst/>
              <a:rect l="l" t="t" r="r" b="b"/>
              <a:pathLst>
                <a:path w="9465" h="7318" extrusionOk="0">
                  <a:moveTo>
                    <a:pt x="5432" y="1"/>
                  </a:moveTo>
                  <a:lnTo>
                    <a:pt x="2830" y="944"/>
                  </a:lnTo>
                  <a:cubicBezTo>
                    <a:pt x="1952" y="1301"/>
                    <a:pt x="1302" y="2017"/>
                    <a:pt x="1074" y="2927"/>
                  </a:cubicBezTo>
                  <a:lnTo>
                    <a:pt x="1" y="7318"/>
                  </a:lnTo>
                  <a:lnTo>
                    <a:pt x="8781" y="7318"/>
                  </a:lnTo>
                  <a:lnTo>
                    <a:pt x="9464" y="3903"/>
                  </a:lnTo>
                  <a:cubicBezTo>
                    <a:pt x="9236" y="3708"/>
                    <a:pt x="9041" y="3480"/>
                    <a:pt x="8911" y="3220"/>
                  </a:cubicBezTo>
                  <a:lnTo>
                    <a:pt x="7480" y="4358"/>
                  </a:lnTo>
                  <a:lnTo>
                    <a:pt x="543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70"/>
            <p:cNvSpPr/>
            <p:nvPr/>
          </p:nvSpPr>
          <p:spPr>
            <a:xfrm>
              <a:off x="3848025" y="-1108925"/>
              <a:ext cx="74000" cy="75625"/>
            </a:xfrm>
            <a:custGeom>
              <a:avLst/>
              <a:gdLst/>
              <a:ahLst/>
              <a:cxnLst/>
              <a:rect l="l" t="t" r="r" b="b"/>
              <a:pathLst>
                <a:path w="2960" h="3025" extrusionOk="0">
                  <a:moveTo>
                    <a:pt x="1659" y="1"/>
                  </a:moveTo>
                  <a:lnTo>
                    <a:pt x="0" y="1659"/>
                  </a:lnTo>
                  <a:lnTo>
                    <a:pt x="1756" y="3025"/>
                  </a:lnTo>
                  <a:lnTo>
                    <a:pt x="2959" y="456"/>
                  </a:lnTo>
                  <a:lnTo>
                    <a:pt x="165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70"/>
            <p:cNvSpPr/>
            <p:nvPr/>
          </p:nvSpPr>
          <p:spPr>
            <a:xfrm>
              <a:off x="3807375" y="-973975"/>
              <a:ext cx="27650" cy="71575"/>
            </a:xfrm>
            <a:custGeom>
              <a:avLst/>
              <a:gdLst/>
              <a:ahLst/>
              <a:cxnLst/>
              <a:rect l="l" t="t" r="r" b="b"/>
              <a:pathLst>
                <a:path w="1106" h="2863" extrusionOk="0">
                  <a:moveTo>
                    <a:pt x="553" y="1"/>
                  </a:moveTo>
                  <a:lnTo>
                    <a:pt x="0" y="2863"/>
                  </a:lnTo>
                  <a:lnTo>
                    <a:pt x="1106" y="2863"/>
                  </a:lnTo>
                  <a:lnTo>
                    <a:pt x="5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78" name="Google Shape;3378;p70"/>
          <p:cNvGrpSpPr/>
          <p:nvPr/>
        </p:nvGrpSpPr>
        <p:grpSpPr>
          <a:xfrm>
            <a:off x="2053293" y="2065364"/>
            <a:ext cx="396089" cy="448032"/>
            <a:chOff x="2247225" y="-1520300"/>
            <a:chExt cx="541475" cy="616275"/>
          </a:xfrm>
        </p:grpSpPr>
        <p:sp>
          <p:nvSpPr>
            <p:cNvPr id="3379" name="Google Shape;3379;p70"/>
            <p:cNvSpPr/>
            <p:nvPr/>
          </p:nvSpPr>
          <p:spPr>
            <a:xfrm>
              <a:off x="2417975" y="-1110550"/>
              <a:ext cx="73175" cy="75625"/>
            </a:xfrm>
            <a:custGeom>
              <a:avLst/>
              <a:gdLst/>
              <a:ahLst/>
              <a:cxnLst/>
              <a:rect l="l" t="t" r="r" b="b"/>
              <a:pathLst>
                <a:path w="2927" h="3025" extrusionOk="0">
                  <a:moveTo>
                    <a:pt x="1268" y="1"/>
                  </a:moveTo>
                  <a:lnTo>
                    <a:pt x="0" y="456"/>
                  </a:lnTo>
                  <a:lnTo>
                    <a:pt x="1203" y="3025"/>
                  </a:lnTo>
                  <a:lnTo>
                    <a:pt x="2927" y="1659"/>
                  </a:lnTo>
                  <a:lnTo>
                    <a:pt x="126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70"/>
            <p:cNvSpPr/>
            <p:nvPr/>
          </p:nvSpPr>
          <p:spPr>
            <a:xfrm>
              <a:off x="2552100" y="-1086975"/>
              <a:ext cx="236600" cy="182950"/>
            </a:xfrm>
            <a:custGeom>
              <a:avLst/>
              <a:gdLst/>
              <a:ahLst/>
              <a:cxnLst/>
              <a:rect l="l" t="t" r="r" b="b"/>
              <a:pathLst>
                <a:path w="9464" h="7318" extrusionOk="0">
                  <a:moveTo>
                    <a:pt x="4033" y="1"/>
                  </a:moveTo>
                  <a:lnTo>
                    <a:pt x="1984" y="4358"/>
                  </a:lnTo>
                  <a:lnTo>
                    <a:pt x="554" y="3220"/>
                  </a:lnTo>
                  <a:cubicBezTo>
                    <a:pt x="424" y="3480"/>
                    <a:pt x="228" y="3708"/>
                    <a:pt x="1" y="3903"/>
                  </a:cubicBezTo>
                  <a:lnTo>
                    <a:pt x="684" y="7317"/>
                  </a:lnTo>
                  <a:lnTo>
                    <a:pt x="9464" y="7317"/>
                  </a:lnTo>
                  <a:lnTo>
                    <a:pt x="8391" y="2927"/>
                  </a:lnTo>
                  <a:cubicBezTo>
                    <a:pt x="8163" y="2049"/>
                    <a:pt x="7513" y="1301"/>
                    <a:pt x="6635" y="944"/>
                  </a:cubicBezTo>
                  <a:lnTo>
                    <a:pt x="403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70"/>
            <p:cNvSpPr/>
            <p:nvPr/>
          </p:nvSpPr>
          <p:spPr>
            <a:xfrm>
              <a:off x="2500075" y="-1044700"/>
              <a:ext cx="35800" cy="30925"/>
            </a:xfrm>
            <a:custGeom>
              <a:avLst/>
              <a:gdLst/>
              <a:ahLst/>
              <a:cxnLst/>
              <a:rect l="l" t="t" r="r" b="b"/>
              <a:pathLst>
                <a:path w="1432" h="1237" extrusionOk="0">
                  <a:moveTo>
                    <a:pt x="716" y="1"/>
                  </a:moveTo>
                  <a:lnTo>
                    <a:pt x="1" y="586"/>
                  </a:lnTo>
                  <a:cubicBezTo>
                    <a:pt x="33" y="944"/>
                    <a:pt x="326" y="1236"/>
                    <a:pt x="716" y="1236"/>
                  </a:cubicBezTo>
                  <a:cubicBezTo>
                    <a:pt x="1106" y="1236"/>
                    <a:pt x="1399" y="944"/>
                    <a:pt x="1431" y="586"/>
                  </a:cubicBezTo>
                  <a:lnTo>
                    <a:pt x="71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70"/>
            <p:cNvSpPr/>
            <p:nvPr/>
          </p:nvSpPr>
          <p:spPr>
            <a:xfrm>
              <a:off x="2247225" y="-1086975"/>
              <a:ext cx="236625" cy="182950"/>
            </a:xfrm>
            <a:custGeom>
              <a:avLst/>
              <a:gdLst/>
              <a:ahLst/>
              <a:cxnLst/>
              <a:rect l="l" t="t" r="r" b="b"/>
              <a:pathLst>
                <a:path w="9465" h="7318" extrusionOk="0">
                  <a:moveTo>
                    <a:pt x="5464" y="1"/>
                  </a:moveTo>
                  <a:lnTo>
                    <a:pt x="2830" y="944"/>
                  </a:lnTo>
                  <a:cubicBezTo>
                    <a:pt x="1952" y="1301"/>
                    <a:pt x="1334" y="2017"/>
                    <a:pt x="1107" y="2927"/>
                  </a:cubicBezTo>
                  <a:lnTo>
                    <a:pt x="1" y="7317"/>
                  </a:lnTo>
                  <a:lnTo>
                    <a:pt x="8814" y="7317"/>
                  </a:lnTo>
                  <a:lnTo>
                    <a:pt x="9464" y="3903"/>
                  </a:lnTo>
                  <a:cubicBezTo>
                    <a:pt x="9236" y="3708"/>
                    <a:pt x="9074" y="3480"/>
                    <a:pt x="8911" y="3220"/>
                  </a:cubicBezTo>
                  <a:lnTo>
                    <a:pt x="7480" y="4358"/>
                  </a:lnTo>
                  <a:lnTo>
                    <a:pt x="546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70"/>
            <p:cNvSpPr/>
            <p:nvPr/>
          </p:nvSpPr>
          <p:spPr>
            <a:xfrm>
              <a:off x="2545600" y="-1110550"/>
              <a:ext cx="73200" cy="75625"/>
            </a:xfrm>
            <a:custGeom>
              <a:avLst/>
              <a:gdLst/>
              <a:ahLst/>
              <a:cxnLst/>
              <a:rect l="l" t="t" r="r" b="b"/>
              <a:pathLst>
                <a:path w="2928" h="3025" extrusionOk="0">
                  <a:moveTo>
                    <a:pt x="1627" y="1"/>
                  </a:moveTo>
                  <a:lnTo>
                    <a:pt x="1" y="1659"/>
                  </a:lnTo>
                  <a:lnTo>
                    <a:pt x="1724" y="3025"/>
                  </a:lnTo>
                  <a:lnTo>
                    <a:pt x="2927" y="456"/>
                  </a:lnTo>
                  <a:lnTo>
                    <a:pt x="162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70"/>
            <p:cNvSpPr/>
            <p:nvPr/>
          </p:nvSpPr>
          <p:spPr>
            <a:xfrm>
              <a:off x="2504150" y="-975600"/>
              <a:ext cx="28475" cy="71575"/>
            </a:xfrm>
            <a:custGeom>
              <a:avLst/>
              <a:gdLst/>
              <a:ahLst/>
              <a:cxnLst/>
              <a:rect l="l" t="t" r="r" b="b"/>
              <a:pathLst>
                <a:path w="1139" h="2863" extrusionOk="0">
                  <a:moveTo>
                    <a:pt x="553" y="1"/>
                  </a:moveTo>
                  <a:lnTo>
                    <a:pt x="0" y="2862"/>
                  </a:lnTo>
                  <a:lnTo>
                    <a:pt x="1138" y="2862"/>
                  </a:lnTo>
                  <a:lnTo>
                    <a:pt x="5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70"/>
            <p:cNvSpPr/>
            <p:nvPr/>
          </p:nvSpPr>
          <p:spPr>
            <a:xfrm>
              <a:off x="2391950" y="-1374775"/>
              <a:ext cx="252875" cy="281325"/>
            </a:xfrm>
            <a:custGeom>
              <a:avLst/>
              <a:gdLst/>
              <a:ahLst/>
              <a:cxnLst/>
              <a:rect l="l" t="t" r="r" b="b"/>
              <a:pathLst>
                <a:path w="10115" h="11253" extrusionOk="0">
                  <a:moveTo>
                    <a:pt x="7935" y="1"/>
                  </a:moveTo>
                  <a:cubicBezTo>
                    <a:pt x="6732" y="1"/>
                    <a:pt x="5756" y="976"/>
                    <a:pt x="5756" y="2179"/>
                  </a:cubicBezTo>
                  <a:lnTo>
                    <a:pt x="5756" y="2895"/>
                  </a:lnTo>
                  <a:lnTo>
                    <a:pt x="0" y="2895"/>
                  </a:lnTo>
                  <a:lnTo>
                    <a:pt x="0" y="4358"/>
                  </a:lnTo>
                  <a:cubicBezTo>
                    <a:pt x="0" y="6635"/>
                    <a:pt x="1529" y="8553"/>
                    <a:pt x="3610" y="9171"/>
                  </a:cubicBezTo>
                  <a:lnTo>
                    <a:pt x="3610" y="9822"/>
                  </a:lnTo>
                  <a:lnTo>
                    <a:pt x="5041" y="11252"/>
                  </a:lnTo>
                  <a:lnTo>
                    <a:pt x="6504" y="9822"/>
                  </a:lnTo>
                  <a:lnTo>
                    <a:pt x="6504" y="9171"/>
                  </a:lnTo>
                  <a:cubicBezTo>
                    <a:pt x="8586" y="8553"/>
                    <a:pt x="10114" y="6635"/>
                    <a:pt x="10114" y="4358"/>
                  </a:cubicBezTo>
                  <a:lnTo>
                    <a:pt x="10114" y="2179"/>
                  </a:lnTo>
                  <a:cubicBezTo>
                    <a:pt x="10114" y="976"/>
                    <a:pt x="9138" y="1"/>
                    <a:pt x="79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70"/>
            <p:cNvSpPr/>
            <p:nvPr/>
          </p:nvSpPr>
          <p:spPr>
            <a:xfrm>
              <a:off x="2319600" y="-1520300"/>
              <a:ext cx="325225" cy="182150"/>
            </a:xfrm>
            <a:custGeom>
              <a:avLst/>
              <a:gdLst/>
              <a:ahLst/>
              <a:cxnLst/>
              <a:rect l="l" t="t" r="r" b="b"/>
              <a:pathLst>
                <a:path w="13009" h="7286" extrusionOk="0">
                  <a:moveTo>
                    <a:pt x="3610" y="1"/>
                  </a:moveTo>
                  <a:cubicBezTo>
                    <a:pt x="1626" y="1"/>
                    <a:pt x="0" y="1659"/>
                    <a:pt x="0" y="3675"/>
                  </a:cubicBezTo>
                  <a:cubicBezTo>
                    <a:pt x="0" y="5724"/>
                    <a:pt x="1659" y="7285"/>
                    <a:pt x="3610" y="7285"/>
                  </a:cubicBezTo>
                  <a:lnTo>
                    <a:pt x="7285" y="7285"/>
                  </a:lnTo>
                  <a:cubicBezTo>
                    <a:pt x="7642" y="5627"/>
                    <a:pt x="9073" y="4391"/>
                    <a:pt x="10829" y="4391"/>
                  </a:cubicBezTo>
                  <a:cubicBezTo>
                    <a:pt x="11642" y="4391"/>
                    <a:pt x="12390" y="4683"/>
                    <a:pt x="13008" y="5139"/>
                  </a:cubicBezTo>
                  <a:lnTo>
                    <a:pt x="13008" y="5106"/>
                  </a:lnTo>
                  <a:cubicBezTo>
                    <a:pt x="13008" y="3123"/>
                    <a:pt x="11382" y="1464"/>
                    <a:pt x="9398" y="1464"/>
                  </a:cubicBezTo>
                  <a:lnTo>
                    <a:pt x="5789" y="1464"/>
                  </a:lnTo>
                  <a:cubicBezTo>
                    <a:pt x="5366" y="1464"/>
                    <a:pt x="5041" y="1139"/>
                    <a:pt x="5041" y="749"/>
                  </a:cubicBezTo>
                  <a:lnTo>
                    <a:pt x="504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87" name="Google Shape;3387;p70"/>
          <p:cNvSpPr txBox="1">
            <a:spLocks noGrp="1"/>
          </p:cNvSpPr>
          <p:nvPr>
            <p:ph type="subTitle" idx="1"/>
          </p:nvPr>
        </p:nvSpPr>
        <p:spPr>
          <a:xfrm>
            <a:off x="1234188" y="3256221"/>
            <a:ext cx="2034300" cy="4782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a:t>You can talk a bit about this person here</a:t>
            </a:r>
            <a:endParaRPr/>
          </a:p>
        </p:txBody>
      </p:sp>
      <p:sp>
        <p:nvSpPr>
          <p:cNvPr id="3388" name="Google Shape;3388;p70"/>
          <p:cNvSpPr txBox="1">
            <a:spLocks noGrp="1"/>
          </p:cNvSpPr>
          <p:nvPr>
            <p:ph type="subTitle" idx="2"/>
          </p:nvPr>
        </p:nvSpPr>
        <p:spPr>
          <a:xfrm>
            <a:off x="1234188" y="2874975"/>
            <a:ext cx="2034300" cy="3813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a:t>TIMMY JIMMY</a:t>
            </a:r>
            <a:endParaRPr/>
          </a:p>
        </p:txBody>
      </p:sp>
      <p:sp>
        <p:nvSpPr>
          <p:cNvPr id="3389" name="Google Shape;3389;p70"/>
          <p:cNvSpPr txBox="1">
            <a:spLocks noGrp="1"/>
          </p:cNvSpPr>
          <p:nvPr>
            <p:ph type="subTitle" idx="3"/>
          </p:nvPr>
        </p:nvSpPr>
        <p:spPr>
          <a:xfrm>
            <a:off x="5875488" y="3256221"/>
            <a:ext cx="2034300" cy="4782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a:t>You can talk a bit about this person here</a:t>
            </a:r>
            <a:endParaRPr/>
          </a:p>
        </p:txBody>
      </p:sp>
      <p:sp>
        <p:nvSpPr>
          <p:cNvPr id="3390" name="Google Shape;3390;p70"/>
          <p:cNvSpPr txBox="1">
            <a:spLocks noGrp="1"/>
          </p:cNvSpPr>
          <p:nvPr>
            <p:ph type="subTitle" idx="4"/>
          </p:nvPr>
        </p:nvSpPr>
        <p:spPr>
          <a:xfrm>
            <a:off x="5875488" y="2874975"/>
            <a:ext cx="2034300" cy="3813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a:t>FRED JAMES</a:t>
            </a:r>
            <a:endParaRPr/>
          </a:p>
        </p:txBody>
      </p:sp>
      <p:sp>
        <p:nvSpPr>
          <p:cNvPr id="3391" name="Google Shape;3391;p70"/>
          <p:cNvSpPr txBox="1">
            <a:spLocks noGrp="1"/>
          </p:cNvSpPr>
          <p:nvPr>
            <p:ph type="subTitle" idx="5"/>
          </p:nvPr>
        </p:nvSpPr>
        <p:spPr>
          <a:xfrm>
            <a:off x="3554838" y="3256221"/>
            <a:ext cx="2034300" cy="4782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a:t>You can talk a bit about this person here</a:t>
            </a:r>
            <a:endParaRPr/>
          </a:p>
        </p:txBody>
      </p:sp>
      <p:sp>
        <p:nvSpPr>
          <p:cNvPr id="3392" name="Google Shape;3392;p70"/>
          <p:cNvSpPr txBox="1">
            <a:spLocks noGrp="1"/>
          </p:cNvSpPr>
          <p:nvPr>
            <p:ph type="subTitle" idx="6"/>
          </p:nvPr>
        </p:nvSpPr>
        <p:spPr>
          <a:xfrm>
            <a:off x="3554838" y="2874975"/>
            <a:ext cx="2034300" cy="3813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a:t>JENNA DOE</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648"/>
        <p:cNvGrpSpPr/>
        <p:nvPr/>
      </p:nvGrpSpPr>
      <p:grpSpPr>
        <a:xfrm>
          <a:off x="0" y="0"/>
          <a:ext cx="0" cy="0"/>
          <a:chOff x="0" y="0"/>
          <a:chExt cx="0" cy="0"/>
        </a:xfrm>
      </p:grpSpPr>
      <p:sp>
        <p:nvSpPr>
          <p:cNvPr id="2649" name="Google Shape;2649;p41"/>
          <p:cNvSpPr txBox="1">
            <a:spLocks noGrp="1"/>
          </p:cNvSpPr>
          <p:nvPr>
            <p:ph type="title"/>
          </p:nvPr>
        </p:nvSpPr>
        <p:spPr>
          <a:xfrm>
            <a:off x="713225" y="539525"/>
            <a:ext cx="7717500" cy="4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solidFill>
                  <a:srgbClr val="00E9FF"/>
                </a:solidFill>
                <a:effectLst>
                  <a:glow rad="63500">
                    <a:schemeClr val="accent1">
                      <a:satMod val="175000"/>
                      <a:alpha val="40000"/>
                    </a:schemeClr>
                  </a:glow>
                </a:effectLst>
              </a:rPr>
              <a:t>HTML</a:t>
            </a:r>
            <a:r>
              <a:rPr lang="ko-KR" altLang="en-US" dirty="0">
                <a:solidFill>
                  <a:srgbClr val="00E9FF"/>
                </a:solidFill>
                <a:effectLst>
                  <a:glow rad="63500">
                    <a:schemeClr val="accent1">
                      <a:satMod val="175000"/>
                      <a:alpha val="40000"/>
                    </a:schemeClr>
                  </a:glow>
                </a:effectLst>
              </a:rPr>
              <a:t>이란</a:t>
            </a:r>
            <a:r>
              <a:rPr lang="en-US" altLang="ko-KR" dirty="0">
                <a:solidFill>
                  <a:srgbClr val="00E9FF"/>
                </a:solidFill>
                <a:effectLst>
                  <a:glow rad="63500">
                    <a:schemeClr val="accent1">
                      <a:satMod val="175000"/>
                      <a:alpha val="40000"/>
                    </a:schemeClr>
                  </a:glow>
                </a:effectLst>
              </a:rPr>
              <a:t>?</a:t>
            </a:r>
            <a:endParaRPr dirty="0">
              <a:solidFill>
                <a:srgbClr val="00E9FF"/>
              </a:solidFill>
              <a:effectLst>
                <a:glow rad="63500">
                  <a:schemeClr val="accent1">
                    <a:satMod val="175000"/>
                    <a:alpha val="40000"/>
                  </a:schemeClr>
                </a:glow>
              </a:effectLst>
            </a:endParaRPr>
          </a:p>
        </p:txBody>
      </p:sp>
      <p:sp>
        <p:nvSpPr>
          <p:cNvPr id="2650" name="Google Shape;2650;p41"/>
          <p:cNvSpPr txBox="1">
            <a:spLocks noGrp="1"/>
          </p:cNvSpPr>
          <p:nvPr>
            <p:ph type="body" idx="1"/>
          </p:nvPr>
        </p:nvSpPr>
        <p:spPr>
          <a:xfrm>
            <a:off x="713225" y="1198925"/>
            <a:ext cx="7717500" cy="33699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hlink"/>
              </a:buClr>
              <a:buSzPts val="1100"/>
              <a:buFont typeface="Arial"/>
              <a:buNone/>
            </a:pPr>
            <a:r>
              <a:rPr lang="en-US" altLang="ko-KR" sz="1300" dirty="0"/>
              <a:t>HTML</a:t>
            </a:r>
            <a:r>
              <a:rPr lang="ko-KR" altLang="en-US" sz="1300" dirty="0"/>
              <a:t>은 </a:t>
            </a:r>
            <a:r>
              <a:rPr lang="ko-KR" altLang="en-US" sz="1300" dirty="0" err="1"/>
              <a:t>하이퍼</a:t>
            </a:r>
            <a:r>
              <a:rPr lang="ko-KR" altLang="en-US" sz="1300" dirty="0"/>
              <a:t> 텍스트 마크업 언어</a:t>
            </a:r>
            <a:r>
              <a:rPr lang="en-US" altLang="ko-KR" sz="1300" dirty="0"/>
              <a:t>(Hyper Text Markup Language)</a:t>
            </a:r>
            <a:r>
              <a:rPr lang="ko-KR" altLang="en-US" sz="1300" dirty="0"/>
              <a:t>는 웹 페이지 표시를 위해 개발된 지배적인 마크업 언어다</a:t>
            </a:r>
            <a:r>
              <a:rPr lang="en-US" altLang="ko-KR" sz="1300" dirty="0"/>
              <a:t>. </a:t>
            </a:r>
            <a:r>
              <a:rPr lang="ko-KR" altLang="en-US" sz="1300" dirty="0"/>
              <a:t>또한</a:t>
            </a:r>
            <a:r>
              <a:rPr lang="en-US" altLang="ko-KR" sz="1300" dirty="0"/>
              <a:t>, HTML</a:t>
            </a:r>
            <a:r>
              <a:rPr lang="ko-KR" altLang="en-US" sz="1300" dirty="0"/>
              <a:t>은 제목</a:t>
            </a:r>
            <a:r>
              <a:rPr lang="en-US" altLang="ko-KR" sz="1300" dirty="0"/>
              <a:t>, </a:t>
            </a:r>
            <a:r>
              <a:rPr lang="ko-KR" altLang="en-US" sz="1300" dirty="0"/>
              <a:t>단락</a:t>
            </a:r>
            <a:r>
              <a:rPr lang="en-US" altLang="ko-KR" sz="1300" dirty="0"/>
              <a:t>, </a:t>
            </a:r>
            <a:r>
              <a:rPr lang="ko-KR" altLang="en-US" sz="1300" dirty="0"/>
              <a:t>목록 등과 같은 본문을 위한 구조적 의미를 나타내는 것뿐만 아니라 링크</a:t>
            </a:r>
            <a:r>
              <a:rPr lang="en-US" altLang="ko-KR" sz="1300" dirty="0"/>
              <a:t>, </a:t>
            </a:r>
            <a:r>
              <a:rPr lang="ko-KR" altLang="en-US" sz="1300" dirty="0"/>
              <a:t>인용과 그 밖의 항목으로 구조적 문서를 만들 수 있는 방법을 제공한다</a:t>
            </a:r>
            <a:r>
              <a:rPr lang="en-US" altLang="ko-KR" sz="1300" dirty="0"/>
              <a:t>.</a:t>
            </a:r>
            <a:endParaRPr sz="1300"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3396"/>
        <p:cNvGrpSpPr/>
        <p:nvPr/>
      </p:nvGrpSpPr>
      <p:grpSpPr>
        <a:xfrm>
          <a:off x="0" y="0"/>
          <a:ext cx="0" cy="0"/>
          <a:chOff x="0" y="0"/>
          <a:chExt cx="0" cy="0"/>
        </a:xfrm>
      </p:grpSpPr>
      <p:grpSp>
        <p:nvGrpSpPr>
          <p:cNvPr id="3397" name="Google Shape;3397;p71"/>
          <p:cNvGrpSpPr/>
          <p:nvPr/>
        </p:nvGrpSpPr>
        <p:grpSpPr>
          <a:xfrm>
            <a:off x="693738" y="1200863"/>
            <a:ext cx="3413413" cy="2741650"/>
            <a:chOff x="983688" y="1200863"/>
            <a:chExt cx="3413413" cy="2741650"/>
          </a:xfrm>
        </p:grpSpPr>
        <p:sp>
          <p:nvSpPr>
            <p:cNvPr id="3398" name="Google Shape;3398;p71"/>
            <p:cNvSpPr/>
            <p:nvPr/>
          </p:nvSpPr>
          <p:spPr>
            <a:xfrm>
              <a:off x="983688" y="1200988"/>
              <a:ext cx="3413400" cy="2346900"/>
            </a:xfrm>
            <a:prstGeom prst="rect">
              <a:avLst/>
            </a:prstGeom>
            <a:noFill/>
            <a:ln w="28575" cap="flat" cmpd="sng">
              <a:solidFill>
                <a:schemeClr val="accent1"/>
              </a:solidFill>
              <a:prstDash val="solid"/>
              <a:round/>
              <a:headEnd type="none" w="sm" len="sm"/>
              <a:tailEnd type="none" w="sm" len="sm"/>
            </a:ln>
            <a:effectLst>
              <a:outerShdw blurRad="128588" dist="190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71"/>
            <p:cNvSpPr/>
            <p:nvPr/>
          </p:nvSpPr>
          <p:spPr>
            <a:xfrm>
              <a:off x="983700" y="1200863"/>
              <a:ext cx="3413400" cy="2346900"/>
            </a:xfrm>
            <a:prstGeom prst="rect">
              <a:avLst/>
            </a:prstGeom>
            <a:noFill/>
            <a:ln w="28575" cap="flat" cmpd="sng">
              <a:solidFill>
                <a:schemeClr val="accent1"/>
              </a:solidFill>
              <a:prstDash val="solid"/>
              <a:round/>
              <a:headEnd type="none" w="sm" len="sm"/>
              <a:tailEnd type="none" w="sm" len="sm"/>
            </a:ln>
            <a:effectLst>
              <a:outerShdw blurRad="128588" dist="190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71"/>
            <p:cNvSpPr/>
            <p:nvPr/>
          </p:nvSpPr>
          <p:spPr>
            <a:xfrm>
              <a:off x="1429338" y="3737913"/>
              <a:ext cx="2522100" cy="204600"/>
            </a:xfrm>
            <a:prstGeom prst="rect">
              <a:avLst/>
            </a:prstGeom>
            <a:noFill/>
            <a:ln w="28575" cap="flat"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401" name="Google Shape;3401;p71"/>
            <p:cNvCxnSpPr/>
            <p:nvPr/>
          </p:nvCxnSpPr>
          <p:spPr>
            <a:xfrm>
              <a:off x="2479100" y="3547888"/>
              <a:ext cx="0" cy="189900"/>
            </a:xfrm>
            <a:prstGeom prst="straightConnector1">
              <a:avLst/>
            </a:pr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cxnSp>
        <p:cxnSp>
          <p:nvCxnSpPr>
            <p:cNvPr id="3402" name="Google Shape;3402;p71"/>
            <p:cNvCxnSpPr/>
            <p:nvPr/>
          </p:nvCxnSpPr>
          <p:spPr>
            <a:xfrm>
              <a:off x="2840050" y="3547888"/>
              <a:ext cx="0" cy="189900"/>
            </a:xfrm>
            <a:prstGeom prst="straightConnector1">
              <a:avLst/>
            </a:pr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cxnSp>
        <p:sp>
          <p:nvSpPr>
            <p:cNvPr id="3403" name="Google Shape;3403;p71"/>
            <p:cNvSpPr/>
            <p:nvPr/>
          </p:nvSpPr>
          <p:spPr>
            <a:xfrm>
              <a:off x="1429338" y="3737913"/>
              <a:ext cx="2522100" cy="204600"/>
            </a:xfrm>
            <a:prstGeom prst="rect">
              <a:avLst/>
            </a:prstGeom>
            <a:noFill/>
            <a:ln w="28575" cap="flat"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404" name="Google Shape;3404;p71"/>
            <p:cNvCxnSpPr/>
            <p:nvPr/>
          </p:nvCxnSpPr>
          <p:spPr>
            <a:xfrm>
              <a:off x="2479100" y="3547888"/>
              <a:ext cx="0" cy="189900"/>
            </a:xfrm>
            <a:prstGeom prst="straightConnector1">
              <a:avLst/>
            </a:pr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cxnSp>
        <p:cxnSp>
          <p:nvCxnSpPr>
            <p:cNvPr id="3405" name="Google Shape;3405;p71"/>
            <p:cNvCxnSpPr/>
            <p:nvPr/>
          </p:nvCxnSpPr>
          <p:spPr>
            <a:xfrm>
              <a:off x="2840050" y="3547888"/>
              <a:ext cx="0" cy="189900"/>
            </a:xfrm>
            <a:prstGeom prst="straightConnector1">
              <a:avLst/>
            </a:pr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cxnSp>
        <p:grpSp>
          <p:nvGrpSpPr>
            <p:cNvPr id="3406" name="Google Shape;3406;p71"/>
            <p:cNvGrpSpPr/>
            <p:nvPr/>
          </p:nvGrpSpPr>
          <p:grpSpPr>
            <a:xfrm>
              <a:off x="2604598" y="3244648"/>
              <a:ext cx="171554" cy="171554"/>
              <a:chOff x="851175" y="1582401"/>
              <a:chExt cx="964872" cy="964872"/>
            </a:xfrm>
          </p:grpSpPr>
          <p:sp>
            <p:nvSpPr>
              <p:cNvPr id="3407" name="Google Shape;3407;p71"/>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7143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71"/>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7143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409" name="Google Shape;3409;p71"/>
          <p:cNvSpPr txBox="1">
            <a:spLocks noGrp="1"/>
          </p:cNvSpPr>
          <p:nvPr>
            <p:ph type="title"/>
          </p:nvPr>
        </p:nvSpPr>
        <p:spPr>
          <a:xfrm>
            <a:off x="4818075" y="1300763"/>
            <a:ext cx="3161700" cy="1199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DESKTOP SOFTWARE</a:t>
            </a:r>
            <a:endParaRPr/>
          </a:p>
        </p:txBody>
      </p:sp>
      <p:pic>
        <p:nvPicPr>
          <p:cNvPr id="3410" name="Google Shape;3410;p71"/>
          <p:cNvPicPr preferRelativeResize="0"/>
          <p:nvPr/>
        </p:nvPicPr>
        <p:blipFill rotWithShape="1">
          <a:blip r:embed="rId3">
            <a:alphaModFix/>
          </a:blip>
          <a:srcRect/>
          <a:stretch/>
        </p:blipFill>
        <p:spPr>
          <a:xfrm>
            <a:off x="889563" y="1396888"/>
            <a:ext cx="3021749" cy="1699726"/>
          </a:xfrm>
          <a:prstGeom prst="rect">
            <a:avLst/>
          </a:prstGeom>
          <a:noFill/>
          <a:ln w="28575" cap="flat" cmpd="sng">
            <a:solidFill>
              <a:schemeClr val="accent1"/>
            </a:solidFill>
            <a:prstDash val="solid"/>
            <a:round/>
            <a:headEnd type="none" w="sm" len="sm"/>
            <a:tailEnd type="none" w="sm" len="sm"/>
          </a:ln>
          <a:effectLst>
            <a:outerShdw blurRad="128588" algn="bl" rotWithShape="0">
              <a:schemeClr val="accent1"/>
            </a:outerShdw>
          </a:effectLst>
        </p:spPr>
      </p:pic>
      <p:sp>
        <p:nvSpPr>
          <p:cNvPr id="3411" name="Google Shape;3411;p71"/>
          <p:cNvSpPr txBox="1">
            <a:spLocks noGrp="1"/>
          </p:cNvSpPr>
          <p:nvPr>
            <p:ph type="subTitle" idx="1"/>
          </p:nvPr>
        </p:nvSpPr>
        <p:spPr>
          <a:xfrm>
            <a:off x="4818075" y="2548050"/>
            <a:ext cx="3161700" cy="11994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a:t>You can replace the image on the screen with your own work. Just right-click on it and select “Replace image”</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3415"/>
        <p:cNvGrpSpPr/>
        <p:nvPr/>
      </p:nvGrpSpPr>
      <p:grpSpPr>
        <a:xfrm>
          <a:off x="0" y="0"/>
          <a:ext cx="0" cy="0"/>
          <a:chOff x="0" y="0"/>
          <a:chExt cx="0" cy="0"/>
        </a:xfrm>
      </p:grpSpPr>
      <p:grpSp>
        <p:nvGrpSpPr>
          <p:cNvPr id="3416" name="Google Shape;3416;p72"/>
          <p:cNvGrpSpPr/>
          <p:nvPr/>
        </p:nvGrpSpPr>
        <p:grpSpPr>
          <a:xfrm>
            <a:off x="5749475" y="1200900"/>
            <a:ext cx="1774800" cy="2741700"/>
            <a:chOff x="5675550" y="1200900"/>
            <a:chExt cx="1774800" cy="2741700"/>
          </a:xfrm>
        </p:grpSpPr>
        <p:sp>
          <p:nvSpPr>
            <p:cNvPr id="3417" name="Google Shape;3417;p72"/>
            <p:cNvSpPr/>
            <p:nvPr/>
          </p:nvSpPr>
          <p:spPr>
            <a:xfrm flipH="1">
              <a:off x="5675550" y="1200900"/>
              <a:ext cx="1774800" cy="2741700"/>
            </a:xfrm>
            <a:prstGeom prst="rect">
              <a:avLst/>
            </a:prstGeom>
            <a:noFill/>
            <a:ln w="28575" cap="flat" cmpd="sng">
              <a:solidFill>
                <a:schemeClr val="accent1"/>
              </a:solidFill>
              <a:prstDash val="solid"/>
              <a:round/>
              <a:headEnd type="none" w="sm" len="sm"/>
              <a:tailEnd type="none" w="sm" len="sm"/>
            </a:ln>
            <a:effectLst>
              <a:outerShdw blurRad="128588" dist="190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18" name="Google Shape;3418;p72"/>
            <p:cNvGrpSpPr/>
            <p:nvPr/>
          </p:nvGrpSpPr>
          <p:grpSpPr>
            <a:xfrm>
              <a:off x="6477173" y="3639723"/>
              <a:ext cx="171554" cy="171554"/>
              <a:chOff x="851175" y="1582401"/>
              <a:chExt cx="964872" cy="964872"/>
            </a:xfrm>
          </p:grpSpPr>
          <p:sp>
            <p:nvSpPr>
              <p:cNvPr id="3419" name="Google Shape;3419;p72"/>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7143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72"/>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7143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421" name="Google Shape;3421;p72"/>
          <p:cNvSpPr txBox="1">
            <a:spLocks noGrp="1"/>
          </p:cNvSpPr>
          <p:nvPr>
            <p:ph type="title"/>
          </p:nvPr>
        </p:nvSpPr>
        <p:spPr>
          <a:xfrm>
            <a:off x="1362400" y="1300763"/>
            <a:ext cx="3161700" cy="1199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CHECK OUR MOBILE WEB</a:t>
            </a:r>
            <a:endParaRPr/>
          </a:p>
        </p:txBody>
      </p:sp>
      <p:pic>
        <p:nvPicPr>
          <p:cNvPr id="3422" name="Google Shape;3422;p72"/>
          <p:cNvPicPr preferRelativeResize="0"/>
          <p:nvPr/>
        </p:nvPicPr>
        <p:blipFill rotWithShape="1">
          <a:blip r:embed="rId3">
            <a:alphaModFix/>
          </a:blip>
          <a:srcRect l="12981" r="50033"/>
          <a:stretch/>
        </p:blipFill>
        <p:spPr>
          <a:xfrm>
            <a:off x="5946850" y="1396900"/>
            <a:ext cx="1377526" cy="2095100"/>
          </a:xfrm>
          <a:prstGeom prst="rect">
            <a:avLst/>
          </a:prstGeom>
          <a:noFill/>
          <a:ln w="28575" cap="flat" cmpd="sng">
            <a:solidFill>
              <a:schemeClr val="accent1"/>
            </a:solidFill>
            <a:prstDash val="solid"/>
            <a:round/>
            <a:headEnd type="none" w="sm" len="sm"/>
            <a:tailEnd type="none" w="sm" len="sm"/>
          </a:ln>
          <a:effectLst>
            <a:outerShdw blurRad="128588" algn="bl" rotWithShape="0">
              <a:schemeClr val="accent1"/>
            </a:outerShdw>
          </a:effectLst>
        </p:spPr>
      </p:pic>
      <p:sp>
        <p:nvSpPr>
          <p:cNvPr id="3423" name="Google Shape;3423;p72"/>
          <p:cNvSpPr txBox="1">
            <a:spLocks noGrp="1"/>
          </p:cNvSpPr>
          <p:nvPr>
            <p:ph type="subTitle" idx="1"/>
          </p:nvPr>
        </p:nvSpPr>
        <p:spPr>
          <a:xfrm>
            <a:off x="1362400" y="2548050"/>
            <a:ext cx="3161700" cy="11994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a:t>You can replace the image on the screen with your own work. Just right-click on it and select “Replace image”</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3427"/>
        <p:cNvGrpSpPr/>
        <p:nvPr/>
      </p:nvGrpSpPr>
      <p:grpSpPr>
        <a:xfrm>
          <a:off x="0" y="0"/>
          <a:ext cx="0" cy="0"/>
          <a:chOff x="0" y="0"/>
          <a:chExt cx="0" cy="0"/>
        </a:xfrm>
      </p:grpSpPr>
      <p:grpSp>
        <p:nvGrpSpPr>
          <p:cNvPr id="3428" name="Google Shape;3428;p73"/>
          <p:cNvGrpSpPr/>
          <p:nvPr/>
        </p:nvGrpSpPr>
        <p:grpSpPr>
          <a:xfrm>
            <a:off x="1774950" y="1200900"/>
            <a:ext cx="2332200" cy="2741700"/>
            <a:chOff x="1524300" y="1200900"/>
            <a:chExt cx="2332200" cy="2741700"/>
          </a:xfrm>
        </p:grpSpPr>
        <p:sp>
          <p:nvSpPr>
            <p:cNvPr id="3429" name="Google Shape;3429;p73"/>
            <p:cNvSpPr/>
            <p:nvPr/>
          </p:nvSpPr>
          <p:spPr>
            <a:xfrm flipH="1">
              <a:off x="1524300" y="1200900"/>
              <a:ext cx="2332200" cy="2741700"/>
            </a:xfrm>
            <a:prstGeom prst="rect">
              <a:avLst/>
            </a:prstGeom>
            <a:noFill/>
            <a:ln w="28575" cap="flat" cmpd="sng">
              <a:solidFill>
                <a:schemeClr val="accent1"/>
              </a:solidFill>
              <a:prstDash val="solid"/>
              <a:round/>
              <a:headEnd type="none" w="sm" len="sm"/>
              <a:tailEnd type="none" w="sm" len="sm"/>
            </a:ln>
            <a:effectLst>
              <a:outerShdw blurRad="128588" dist="190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30" name="Google Shape;3430;p73"/>
            <p:cNvGrpSpPr/>
            <p:nvPr/>
          </p:nvGrpSpPr>
          <p:grpSpPr>
            <a:xfrm>
              <a:off x="2604623" y="3639723"/>
              <a:ext cx="171554" cy="171554"/>
              <a:chOff x="851175" y="1582401"/>
              <a:chExt cx="964872" cy="964872"/>
            </a:xfrm>
          </p:grpSpPr>
          <p:sp>
            <p:nvSpPr>
              <p:cNvPr id="3431" name="Google Shape;3431;p73"/>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7143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73"/>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7143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433" name="Google Shape;3433;p73"/>
          <p:cNvSpPr txBox="1">
            <a:spLocks noGrp="1"/>
          </p:cNvSpPr>
          <p:nvPr>
            <p:ph type="title"/>
          </p:nvPr>
        </p:nvSpPr>
        <p:spPr>
          <a:xfrm>
            <a:off x="4818075" y="1300763"/>
            <a:ext cx="3161700" cy="1199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CHECK OUR TABLET APP</a:t>
            </a:r>
            <a:endParaRPr/>
          </a:p>
        </p:txBody>
      </p:sp>
      <p:pic>
        <p:nvPicPr>
          <p:cNvPr id="3434" name="Google Shape;3434;p73"/>
          <p:cNvPicPr preferRelativeResize="0"/>
          <p:nvPr/>
        </p:nvPicPr>
        <p:blipFill rotWithShape="1">
          <a:blip r:embed="rId3">
            <a:alphaModFix/>
          </a:blip>
          <a:srcRect l="37926" r="10011"/>
          <a:stretch/>
        </p:blipFill>
        <p:spPr>
          <a:xfrm>
            <a:off x="1972250" y="1396900"/>
            <a:ext cx="1939051" cy="2095100"/>
          </a:xfrm>
          <a:prstGeom prst="rect">
            <a:avLst/>
          </a:prstGeom>
          <a:noFill/>
          <a:ln w="28575" cap="flat" cmpd="sng">
            <a:solidFill>
              <a:schemeClr val="accent1"/>
            </a:solidFill>
            <a:prstDash val="solid"/>
            <a:round/>
            <a:headEnd type="none" w="sm" len="sm"/>
            <a:tailEnd type="none" w="sm" len="sm"/>
          </a:ln>
          <a:effectLst>
            <a:outerShdw blurRad="128588" algn="bl" rotWithShape="0">
              <a:schemeClr val="accent1"/>
            </a:outerShdw>
          </a:effectLst>
        </p:spPr>
      </p:pic>
      <p:sp>
        <p:nvSpPr>
          <p:cNvPr id="3435" name="Google Shape;3435;p73"/>
          <p:cNvSpPr txBox="1">
            <a:spLocks noGrp="1"/>
          </p:cNvSpPr>
          <p:nvPr>
            <p:ph type="subTitle" idx="1"/>
          </p:nvPr>
        </p:nvSpPr>
        <p:spPr>
          <a:xfrm>
            <a:off x="4818075" y="2548050"/>
            <a:ext cx="3161700" cy="11994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a:t>You can replace the image on the screen with your own work. Just right-click on it and select “Replace image”</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3439"/>
        <p:cNvGrpSpPr/>
        <p:nvPr/>
      </p:nvGrpSpPr>
      <p:grpSpPr>
        <a:xfrm>
          <a:off x="0" y="0"/>
          <a:ext cx="0" cy="0"/>
          <a:chOff x="0" y="0"/>
          <a:chExt cx="0" cy="0"/>
        </a:xfrm>
      </p:grpSpPr>
      <p:sp>
        <p:nvSpPr>
          <p:cNvPr id="3440" name="Google Shape;3440;p74"/>
          <p:cNvSpPr txBox="1">
            <a:spLocks noGrp="1"/>
          </p:cNvSpPr>
          <p:nvPr>
            <p:ph type="title"/>
          </p:nvPr>
        </p:nvSpPr>
        <p:spPr>
          <a:xfrm>
            <a:off x="2832750" y="621225"/>
            <a:ext cx="3478500" cy="77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6000"/>
              <a:t>THANKS!</a:t>
            </a:r>
            <a:endParaRPr sz="6000"/>
          </a:p>
        </p:txBody>
      </p:sp>
      <p:grpSp>
        <p:nvGrpSpPr>
          <p:cNvPr id="3441" name="Google Shape;3441;p74"/>
          <p:cNvGrpSpPr/>
          <p:nvPr/>
        </p:nvGrpSpPr>
        <p:grpSpPr>
          <a:xfrm>
            <a:off x="3293078" y="1966927"/>
            <a:ext cx="585195" cy="585195"/>
            <a:chOff x="851175" y="1582401"/>
            <a:chExt cx="964872" cy="964872"/>
          </a:xfrm>
        </p:grpSpPr>
        <p:sp>
          <p:nvSpPr>
            <p:cNvPr id="3442" name="Google Shape;3442;p74"/>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74"/>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4" name="Google Shape;3444;p74"/>
          <p:cNvGrpSpPr/>
          <p:nvPr/>
        </p:nvGrpSpPr>
        <p:grpSpPr>
          <a:xfrm>
            <a:off x="5264078" y="1966927"/>
            <a:ext cx="585195" cy="585195"/>
            <a:chOff x="851175" y="1582401"/>
            <a:chExt cx="964872" cy="964872"/>
          </a:xfrm>
        </p:grpSpPr>
        <p:sp>
          <p:nvSpPr>
            <p:cNvPr id="3445" name="Google Shape;3445;p74"/>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74"/>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7" name="Google Shape;3447;p74"/>
          <p:cNvGrpSpPr/>
          <p:nvPr/>
        </p:nvGrpSpPr>
        <p:grpSpPr>
          <a:xfrm>
            <a:off x="4278578" y="1966927"/>
            <a:ext cx="585195" cy="585195"/>
            <a:chOff x="851175" y="1582401"/>
            <a:chExt cx="964872" cy="964872"/>
          </a:xfrm>
        </p:grpSpPr>
        <p:sp>
          <p:nvSpPr>
            <p:cNvPr id="3448" name="Google Shape;3448;p74"/>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74"/>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50" name="Google Shape;3450;p74"/>
          <p:cNvGrpSpPr/>
          <p:nvPr/>
        </p:nvGrpSpPr>
        <p:grpSpPr>
          <a:xfrm>
            <a:off x="2939100" y="1481620"/>
            <a:ext cx="3265800" cy="135300"/>
            <a:chOff x="2939100" y="1481620"/>
            <a:chExt cx="3265800" cy="135300"/>
          </a:xfrm>
        </p:grpSpPr>
        <p:cxnSp>
          <p:nvCxnSpPr>
            <p:cNvPr id="3451" name="Google Shape;3451;p74"/>
            <p:cNvCxnSpPr>
              <a:stCxn id="3452" idx="6"/>
              <a:endCxn id="3453" idx="2"/>
            </p:cNvCxnSpPr>
            <p:nvPr/>
          </p:nvCxnSpPr>
          <p:spPr>
            <a:xfrm>
              <a:off x="3074400" y="1549270"/>
              <a:ext cx="2995200" cy="0"/>
            </a:xfrm>
            <a:prstGeom prst="straightConnector1">
              <a:avLst/>
            </a:pr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cxnSp>
        <p:sp>
          <p:nvSpPr>
            <p:cNvPr id="3452" name="Google Shape;3452;p74"/>
            <p:cNvSpPr/>
            <p:nvPr/>
          </p:nvSpPr>
          <p:spPr>
            <a:xfrm>
              <a:off x="2939100" y="1481620"/>
              <a:ext cx="135300" cy="1353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74"/>
            <p:cNvSpPr/>
            <p:nvPr/>
          </p:nvSpPr>
          <p:spPr>
            <a:xfrm>
              <a:off x="6069600" y="1481620"/>
              <a:ext cx="135300" cy="1353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454" name="Google Shape;3454;p74"/>
            <p:cNvCxnSpPr>
              <a:stCxn id="3452" idx="6"/>
              <a:endCxn id="3453" idx="2"/>
            </p:cNvCxnSpPr>
            <p:nvPr/>
          </p:nvCxnSpPr>
          <p:spPr>
            <a:xfrm>
              <a:off x="3074400" y="1549270"/>
              <a:ext cx="2995200" cy="0"/>
            </a:xfrm>
            <a:prstGeom prst="straightConnector1">
              <a:avLst/>
            </a:pr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cxnSp>
      </p:grpSp>
      <p:grpSp>
        <p:nvGrpSpPr>
          <p:cNvPr id="3455" name="Google Shape;3455;p74"/>
          <p:cNvGrpSpPr/>
          <p:nvPr/>
        </p:nvGrpSpPr>
        <p:grpSpPr>
          <a:xfrm>
            <a:off x="5396657" y="2147507"/>
            <a:ext cx="320037" cy="224034"/>
            <a:chOff x="3386036" y="1746339"/>
            <a:chExt cx="397907" cy="279762"/>
          </a:xfrm>
        </p:grpSpPr>
        <p:sp>
          <p:nvSpPr>
            <p:cNvPr id="3456" name="Google Shape;3456;p74"/>
            <p:cNvSpPr/>
            <p:nvPr/>
          </p:nvSpPr>
          <p:spPr>
            <a:xfrm>
              <a:off x="3561652" y="1848954"/>
              <a:ext cx="59646" cy="74506"/>
            </a:xfrm>
            <a:custGeom>
              <a:avLst/>
              <a:gdLst/>
              <a:ahLst/>
              <a:cxnLst/>
              <a:rect l="l" t="t" r="r" b="b"/>
              <a:pathLst>
                <a:path w="2858" h="3570" extrusionOk="0">
                  <a:moveTo>
                    <a:pt x="1" y="0"/>
                  </a:moveTo>
                  <a:lnTo>
                    <a:pt x="1" y="3570"/>
                  </a:lnTo>
                  <a:lnTo>
                    <a:pt x="2858" y="1785"/>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74"/>
            <p:cNvSpPr/>
            <p:nvPr/>
          </p:nvSpPr>
          <p:spPr>
            <a:xfrm>
              <a:off x="3386036" y="1746339"/>
              <a:ext cx="397907" cy="279762"/>
            </a:xfrm>
            <a:custGeom>
              <a:avLst/>
              <a:gdLst/>
              <a:ahLst/>
              <a:cxnLst/>
              <a:rect l="l" t="t" r="r" b="b"/>
              <a:pathLst>
                <a:path w="19066" h="13405" extrusionOk="0">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58" name="Google Shape;3458;p74"/>
          <p:cNvGrpSpPr/>
          <p:nvPr/>
        </p:nvGrpSpPr>
        <p:grpSpPr>
          <a:xfrm>
            <a:off x="3427090" y="2100966"/>
            <a:ext cx="317172" cy="317116"/>
            <a:chOff x="266768" y="1721375"/>
            <a:chExt cx="397907" cy="397887"/>
          </a:xfrm>
        </p:grpSpPr>
        <p:sp>
          <p:nvSpPr>
            <p:cNvPr id="3459" name="Google Shape;3459;p74"/>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74"/>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61" name="Google Shape;3461;p74"/>
          <p:cNvSpPr/>
          <p:nvPr/>
        </p:nvSpPr>
        <p:spPr>
          <a:xfrm>
            <a:off x="4411149" y="2131501"/>
            <a:ext cx="320054" cy="256047"/>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74"/>
          <p:cNvSpPr txBox="1">
            <a:spLocks noGrp="1"/>
          </p:cNvSpPr>
          <p:nvPr>
            <p:ph type="subTitle" idx="1"/>
          </p:nvPr>
        </p:nvSpPr>
        <p:spPr>
          <a:xfrm>
            <a:off x="2832750" y="2720657"/>
            <a:ext cx="3478500" cy="8775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Clr>
                <a:schemeClr val="hlink"/>
              </a:buClr>
              <a:buSzPts val="1100"/>
              <a:buFont typeface="Arial"/>
              <a:buNone/>
            </a:pPr>
            <a:r>
              <a:rPr lang="en"/>
              <a:t>Do you have any questions?</a:t>
            </a:r>
            <a:endParaRPr/>
          </a:p>
          <a:p>
            <a:pPr marL="0" lvl="0" indent="0" algn="ctr" rtl="0">
              <a:spcBef>
                <a:spcPts val="0"/>
              </a:spcBef>
              <a:spcAft>
                <a:spcPts val="0"/>
              </a:spcAft>
              <a:buClr>
                <a:schemeClr val="hlink"/>
              </a:buClr>
              <a:buSzPts val="1100"/>
              <a:buFont typeface="Arial"/>
              <a:buNone/>
            </a:pPr>
            <a:r>
              <a:rPr lang="en"/>
              <a:t>your-email@freepik.com </a:t>
            </a:r>
            <a:endParaRPr/>
          </a:p>
          <a:p>
            <a:pPr marL="0" lvl="0" indent="0" algn="ctr" rtl="0">
              <a:spcBef>
                <a:spcPts val="0"/>
              </a:spcBef>
              <a:spcAft>
                <a:spcPts val="0"/>
              </a:spcAft>
              <a:buNone/>
            </a:pPr>
            <a:r>
              <a:rPr lang="en"/>
              <a:t>+91  620 421 838 | yourcompany.com</a:t>
            </a:r>
            <a:endParaRPr/>
          </a:p>
        </p:txBody>
      </p:sp>
      <p:sp>
        <p:nvSpPr>
          <p:cNvPr id="3463" name="Google Shape;3463;p74"/>
          <p:cNvSpPr txBox="1">
            <a:spLocks noGrp="1"/>
          </p:cNvSpPr>
          <p:nvPr>
            <p:ph type="subTitle" idx="2"/>
          </p:nvPr>
        </p:nvSpPr>
        <p:spPr>
          <a:xfrm>
            <a:off x="2832750" y="4227600"/>
            <a:ext cx="3478500" cy="2721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a:t>Please keep this slide for attribution</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3467"/>
        <p:cNvGrpSpPr/>
        <p:nvPr/>
      </p:nvGrpSpPr>
      <p:grpSpPr>
        <a:xfrm>
          <a:off x="0" y="0"/>
          <a:ext cx="0" cy="0"/>
          <a:chOff x="0" y="0"/>
          <a:chExt cx="0" cy="0"/>
        </a:xfrm>
      </p:grpSpPr>
      <p:grpSp>
        <p:nvGrpSpPr>
          <p:cNvPr id="3468" name="Google Shape;3468;p75"/>
          <p:cNvGrpSpPr/>
          <p:nvPr/>
        </p:nvGrpSpPr>
        <p:grpSpPr>
          <a:xfrm>
            <a:off x="7847150" y="1376125"/>
            <a:ext cx="521224" cy="521224"/>
            <a:chOff x="851175" y="1582401"/>
            <a:chExt cx="964872" cy="964872"/>
          </a:xfrm>
        </p:grpSpPr>
        <p:sp>
          <p:nvSpPr>
            <p:cNvPr id="3469" name="Google Shape;3469;p75"/>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75"/>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71" name="Google Shape;3471;p75"/>
          <p:cNvGrpSpPr/>
          <p:nvPr/>
        </p:nvGrpSpPr>
        <p:grpSpPr>
          <a:xfrm>
            <a:off x="7847150" y="4078223"/>
            <a:ext cx="521224" cy="521224"/>
            <a:chOff x="851175" y="1582401"/>
            <a:chExt cx="964872" cy="964872"/>
          </a:xfrm>
        </p:grpSpPr>
        <p:sp>
          <p:nvSpPr>
            <p:cNvPr id="3472" name="Google Shape;3472;p75"/>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75"/>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74" name="Google Shape;3474;p75"/>
          <p:cNvGrpSpPr/>
          <p:nvPr/>
        </p:nvGrpSpPr>
        <p:grpSpPr>
          <a:xfrm>
            <a:off x="7847150" y="3402698"/>
            <a:ext cx="521224" cy="521224"/>
            <a:chOff x="851175" y="1582401"/>
            <a:chExt cx="964872" cy="964872"/>
          </a:xfrm>
        </p:grpSpPr>
        <p:sp>
          <p:nvSpPr>
            <p:cNvPr id="3475" name="Google Shape;3475;p75"/>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75"/>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77" name="Google Shape;3477;p75"/>
          <p:cNvGrpSpPr/>
          <p:nvPr/>
        </p:nvGrpSpPr>
        <p:grpSpPr>
          <a:xfrm>
            <a:off x="7847150" y="2727174"/>
            <a:ext cx="521224" cy="521224"/>
            <a:chOff x="851175" y="1582401"/>
            <a:chExt cx="964872" cy="964872"/>
          </a:xfrm>
        </p:grpSpPr>
        <p:sp>
          <p:nvSpPr>
            <p:cNvPr id="3478" name="Google Shape;3478;p75"/>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75"/>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80" name="Google Shape;3480;p75"/>
          <p:cNvSpPr/>
          <p:nvPr/>
        </p:nvSpPr>
        <p:spPr>
          <a:xfrm>
            <a:off x="7847148" y="2051649"/>
            <a:ext cx="521225" cy="521225"/>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81" name="Google Shape;3481;p75"/>
          <p:cNvGrpSpPr/>
          <p:nvPr/>
        </p:nvGrpSpPr>
        <p:grpSpPr>
          <a:xfrm>
            <a:off x="775626" y="1376125"/>
            <a:ext cx="521224" cy="521224"/>
            <a:chOff x="851175" y="1582401"/>
            <a:chExt cx="964872" cy="964872"/>
          </a:xfrm>
        </p:grpSpPr>
        <p:sp>
          <p:nvSpPr>
            <p:cNvPr id="3482" name="Google Shape;3482;p75"/>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75"/>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84" name="Google Shape;3484;p75"/>
          <p:cNvGrpSpPr/>
          <p:nvPr/>
        </p:nvGrpSpPr>
        <p:grpSpPr>
          <a:xfrm>
            <a:off x="775626" y="4078223"/>
            <a:ext cx="521224" cy="521224"/>
            <a:chOff x="851175" y="1582401"/>
            <a:chExt cx="964872" cy="964872"/>
          </a:xfrm>
        </p:grpSpPr>
        <p:sp>
          <p:nvSpPr>
            <p:cNvPr id="3485" name="Google Shape;3485;p75"/>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75"/>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87" name="Google Shape;3487;p75"/>
          <p:cNvGrpSpPr/>
          <p:nvPr/>
        </p:nvGrpSpPr>
        <p:grpSpPr>
          <a:xfrm>
            <a:off x="775626" y="3402698"/>
            <a:ext cx="521224" cy="521224"/>
            <a:chOff x="851175" y="1582401"/>
            <a:chExt cx="964872" cy="964872"/>
          </a:xfrm>
        </p:grpSpPr>
        <p:sp>
          <p:nvSpPr>
            <p:cNvPr id="3488" name="Google Shape;3488;p75"/>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75"/>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90" name="Google Shape;3490;p75"/>
          <p:cNvGrpSpPr/>
          <p:nvPr/>
        </p:nvGrpSpPr>
        <p:grpSpPr>
          <a:xfrm>
            <a:off x="775626" y="2727174"/>
            <a:ext cx="521224" cy="521224"/>
            <a:chOff x="851175" y="1582401"/>
            <a:chExt cx="964872" cy="964872"/>
          </a:xfrm>
        </p:grpSpPr>
        <p:sp>
          <p:nvSpPr>
            <p:cNvPr id="3491" name="Google Shape;3491;p75"/>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75"/>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93" name="Google Shape;3493;p75"/>
          <p:cNvSpPr/>
          <p:nvPr/>
        </p:nvSpPr>
        <p:spPr>
          <a:xfrm>
            <a:off x="775626" y="2051649"/>
            <a:ext cx="521225" cy="521225"/>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94" name="Google Shape;3494;p75"/>
          <p:cNvGrpSpPr/>
          <p:nvPr/>
        </p:nvGrpSpPr>
        <p:grpSpPr>
          <a:xfrm>
            <a:off x="1561351" y="1376125"/>
            <a:ext cx="521224" cy="521224"/>
            <a:chOff x="851175" y="1582401"/>
            <a:chExt cx="964872" cy="964872"/>
          </a:xfrm>
        </p:grpSpPr>
        <p:sp>
          <p:nvSpPr>
            <p:cNvPr id="3495" name="Google Shape;3495;p75"/>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75"/>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97" name="Google Shape;3497;p75"/>
          <p:cNvGrpSpPr/>
          <p:nvPr/>
        </p:nvGrpSpPr>
        <p:grpSpPr>
          <a:xfrm>
            <a:off x="1561351" y="4078223"/>
            <a:ext cx="521224" cy="521224"/>
            <a:chOff x="851175" y="1582401"/>
            <a:chExt cx="964872" cy="964872"/>
          </a:xfrm>
        </p:grpSpPr>
        <p:sp>
          <p:nvSpPr>
            <p:cNvPr id="3498" name="Google Shape;3498;p75"/>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75"/>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00" name="Google Shape;3500;p75"/>
          <p:cNvGrpSpPr/>
          <p:nvPr/>
        </p:nvGrpSpPr>
        <p:grpSpPr>
          <a:xfrm>
            <a:off x="1561351" y="3402698"/>
            <a:ext cx="521224" cy="521224"/>
            <a:chOff x="851175" y="1582401"/>
            <a:chExt cx="964872" cy="964872"/>
          </a:xfrm>
        </p:grpSpPr>
        <p:sp>
          <p:nvSpPr>
            <p:cNvPr id="3501" name="Google Shape;3501;p75"/>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75"/>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03" name="Google Shape;3503;p75"/>
          <p:cNvGrpSpPr/>
          <p:nvPr/>
        </p:nvGrpSpPr>
        <p:grpSpPr>
          <a:xfrm>
            <a:off x="1561351" y="2727174"/>
            <a:ext cx="521224" cy="521224"/>
            <a:chOff x="851175" y="1582401"/>
            <a:chExt cx="964872" cy="964872"/>
          </a:xfrm>
        </p:grpSpPr>
        <p:sp>
          <p:nvSpPr>
            <p:cNvPr id="3504" name="Google Shape;3504;p75"/>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75"/>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06" name="Google Shape;3506;p75"/>
          <p:cNvSpPr/>
          <p:nvPr/>
        </p:nvSpPr>
        <p:spPr>
          <a:xfrm>
            <a:off x="1561351" y="2051649"/>
            <a:ext cx="521225" cy="521225"/>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07" name="Google Shape;3507;p75"/>
          <p:cNvGrpSpPr/>
          <p:nvPr/>
        </p:nvGrpSpPr>
        <p:grpSpPr>
          <a:xfrm>
            <a:off x="2347076" y="1376125"/>
            <a:ext cx="521224" cy="521224"/>
            <a:chOff x="851175" y="1582401"/>
            <a:chExt cx="964872" cy="964872"/>
          </a:xfrm>
        </p:grpSpPr>
        <p:sp>
          <p:nvSpPr>
            <p:cNvPr id="3508" name="Google Shape;3508;p75"/>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75"/>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10" name="Google Shape;3510;p75"/>
          <p:cNvGrpSpPr/>
          <p:nvPr/>
        </p:nvGrpSpPr>
        <p:grpSpPr>
          <a:xfrm>
            <a:off x="2347076" y="4078223"/>
            <a:ext cx="521224" cy="521224"/>
            <a:chOff x="851175" y="1582401"/>
            <a:chExt cx="964872" cy="964872"/>
          </a:xfrm>
        </p:grpSpPr>
        <p:sp>
          <p:nvSpPr>
            <p:cNvPr id="3511" name="Google Shape;3511;p75"/>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75"/>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13" name="Google Shape;3513;p75"/>
          <p:cNvGrpSpPr/>
          <p:nvPr/>
        </p:nvGrpSpPr>
        <p:grpSpPr>
          <a:xfrm>
            <a:off x="2347076" y="3402698"/>
            <a:ext cx="521224" cy="521224"/>
            <a:chOff x="851175" y="1582401"/>
            <a:chExt cx="964872" cy="964872"/>
          </a:xfrm>
        </p:grpSpPr>
        <p:sp>
          <p:nvSpPr>
            <p:cNvPr id="3514" name="Google Shape;3514;p75"/>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75"/>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16" name="Google Shape;3516;p75"/>
          <p:cNvGrpSpPr/>
          <p:nvPr/>
        </p:nvGrpSpPr>
        <p:grpSpPr>
          <a:xfrm>
            <a:off x="2347076" y="2727174"/>
            <a:ext cx="521224" cy="521224"/>
            <a:chOff x="851175" y="1582401"/>
            <a:chExt cx="964872" cy="964872"/>
          </a:xfrm>
        </p:grpSpPr>
        <p:sp>
          <p:nvSpPr>
            <p:cNvPr id="3517" name="Google Shape;3517;p75"/>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75"/>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19" name="Google Shape;3519;p75"/>
          <p:cNvSpPr/>
          <p:nvPr/>
        </p:nvSpPr>
        <p:spPr>
          <a:xfrm>
            <a:off x="2347076" y="2051649"/>
            <a:ext cx="521225" cy="521225"/>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20" name="Google Shape;3520;p75"/>
          <p:cNvGrpSpPr/>
          <p:nvPr/>
        </p:nvGrpSpPr>
        <p:grpSpPr>
          <a:xfrm>
            <a:off x="3132801" y="1376125"/>
            <a:ext cx="521224" cy="521224"/>
            <a:chOff x="851175" y="1582401"/>
            <a:chExt cx="964872" cy="964872"/>
          </a:xfrm>
        </p:grpSpPr>
        <p:sp>
          <p:nvSpPr>
            <p:cNvPr id="3521" name="Google Shape;3521;p75"/>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75"/>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23" name="Google Shape;3523;p75"/>
          <p:cNvGrpSpPr/>
          <p:nvPr/>
        </p:nvGrpSpPr>
        <p:grpSpPr>
          <a:xfrm>
            <a:off x="3132801" y="4078223"/>
            <a:ext cx="521224" cy="521224"/>
            <a:chOff x="851175" y="1582401"/>
            <a:chExt cx="964872" cy="964872"/>
          </a:xfrm>
        </p:grpSpPr>
        <p:sp>
          <p:nvSpPr>
            <p:cNvPr id="3524" name="Google Shape;3524;p75"/>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75"/>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26" name="Google Shape;3526;p75"/>
          <p:cNvGrpSpPr/>
          <p:nvPr/>
        </p:nvGrpSpPr>
        <p:grpSpPr>
          <a:xfrm>
            <a:off x="3132801" y="3402698"/>
            <a:ext cx="521224" cy="521224"/>
            <a:chOff x="851175" y="1582401"/>
            <a:chExt cx="964872" cy="964872"/>
          </a:xfrm>
        </p:grpSpPr>
        <p:sp>
          <p:nvSpPr>
            <p:cNvPr id="3527" name="Google Shape;3527;p75"/>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75"/>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29" name="Google Shape;3529;p75"/>
          <p:cNvGrpSpPr/>
          <p:nvPr/>
        </p:nvGrpSpPr>
        <p:grpSpPr>
          <a:xfrm>
            <a:off x="3132801" y="2727174"/>
            <a:ext cx="521224" cy="521224"/>
            <a:chOff x="851175" y="1582401"/>
            <a:chExt cx="964872" cy="964872"/>
          </a:xfrm>
        </p:grpSpPr>
        <p:sp>
          <p:nvSpPr>
            <p:cNvPr id="3530" name="Google Shape;3530;p75"/>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75"/>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32" name="Google Shape;3532;p75"/>
          <p:cNvSpPr/>
          <p:nvPr/>
        </p:nvSpPr>
        <p:spPr>
          <a:xfrm>
            <a:off x="3132800" y="2051649"/>
            <a:ext cx="521225" cy="521225"/>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33" name="Google Shape;3533;p75"/>
          <p:cNvGrpSpPr/>
          <p:nvPr/>
        </p:nvGrpSpPr>
        <p:grpSpPr>
          <a:xfrm>
            <a:off x="3918526" y="1376125"/>
            <a:ext cx="521224" cy="521224"/>
            <a:chOff x="851175" y="1582401"/>
            <a:chExt cx="964872" cy="964872"/>
          </a:xfrm>
        </p:grpSpPr>
        <p:sp>
          <p:nvSpPr>
            <p:cNvPr id="3534" name="Google Shape;3534;p75"/>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75"/>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36" name="Google Shape;3536;p75"/>
          <p:cNvGrpSpPr/>
          <p:nvPr/>
        </p:nvGrpSpPr>
        <p:grpSpPr>
          <a:xfrm>
            <a:off x="3918526" y="4078223"/>
            <a:ext cx="521224" cy="521224"/>
            <a:chOff x="851175" y="1582401"/>
            <a:chExt cx="964872" cy="964872"/>
          </a:xfrm>
        </p:grpSpPr>
        <p:sp>
          <p:nvSpPr>
            <p:cNvPr id="3537" name="Google Shape;3537;p75"/>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75"/>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39" name="Google Shape;3539;p75"/>
          <p:cNvGrpSpPr/>
          <p:nvPr/>
        </p:nvGrpSpPr>
        <p:grpSpPr>
          <a:xfrm>
            <a:off x="3918526" y="3402698"/>
            <a:ext cx="521224" cy="521224"/>
            <a:chOff x="851175" y="1582401"/>
            <a:chExt cx="964872" cy="964872"/>
          </a:xfrm>
        </p:grpSpPr>
        <p:sp>
          <p:nvSpPr>
            <p:cNvPr id="3540" name="Google Shape;3540;p75"/>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75"/>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42" name="Google Shape;3542;p75"/>
          <p:cNvGrpSpPr/>
          <p:nvPr/>
        </p:nvGrpSpPr>
        <p:grpSpPr>
          <a:xfrm>
            <a:off x="3918526" y="2727174"/>
            <a:ext cx="521224" cy="521224"/>
            <a:chOff x="851175" y="1582401"/>
            <a:chExt cx="964872" cy="964872"/>
          </a:xfrm>
        </p:grpSpPr>
        <p:sp>
          <p:nvSpPr>
            <p:cNvPr id="3543" name="Google Shape;3543;p75"/>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75"/>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45" name="Google Shape;3545;p75"/>
          <p:cNvSpPr/>
          <p:nvPr/>
        </p:nvSpPr>
        <p:spPr>
          <a:xfrm>
            <a:off x="3918525" y="2051649"/>
            <a:ext cx="521225" cy="521225"/>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46" name="Google Shape;3546;p75"/>
          <p:cNvGrpSpPr/>
          <p:nvPr/>
        </p:nvGrpSpPr>
        <p:grpSpPr>
          <a:xfrm>
            <a:off x="4704250" y="1376125"/>
            <a:ext cx="521224" cy="521224"/>
            <a:chOff x="851175" y="1582401"/>
            <a:chExt cx="964872" cy="964872"/>
          </a:xfrm>
        </p:grpSpPr>
        <p:sp>
          <p:nvSpPr>
            <p:cNvPr id="3547" name="Google Shape;3547;p75"/>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75"/>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49" name="Google Shape;3549;p75"/>
          <p:cNvGrpSpPr/>
          <p:nvPr/>
        </p:nvGrpSpPr>
        <p:grpSpPr>
          <a:xfrm>
            <a:off x="4704250" y="4078223"/>
            <a:ext cx="521224" cy="521224"/>
            <a:chOff x="851175" y="1582401"/>
            <a:chExt cx="964872" cy="964872"/>
          </a:xfrm>
        </p:grpSpPr>
        <p:sp>
          <p:nvSpPr>
            <p:cNvPr id="3550" name="Google Shape;3550;p75"/>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75"/>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52" name="Google Shape;3552;p75"/>
          <p:cNvGrpSpPr/>
          <p:nvPr/>
        </p:nvGrpSpPr>
        <p:grpSpPr>
          <a:xfrm>
            <a:off x="4704250" y="3402698"/>
            <a:ext cx="521224" cy="521224"/>
            <a:chOff x="851175" y="1582401"/>
            <a:chExt cx="964872" cy="964872"/>
          </a:xfrm>
        </p:grpSpPr>
        <p:sp>
          <p:nvSpPr>
            <p:cNvPr id="3553" name="Google Shape;3553;p75"/>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75"/>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55" name="Google Shape;3555;p75"/>
          <p:cNvGrpSpPr/>
          <p:nvPr/>
        </p:nvGrpSpPr>
        <p:grpSpPr>
          <a:xfrm>
            <a:off x="4704250" y="2727174"/>
            <a:ext cx="521224" cy="521224"/>
            <a:chOff x="851175" y="1582401"/>
            <a:chExt cx="964872" cy="964872"/>
          </a:xfrm>
        </p:grpSpPr>
        <p:sp>
          <p:nvSpPr>
            <p:cNvPr id="3556" name="Google Shape;3556;p75"/>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75"/>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58" name="Google Shape;3558;p75"/>
          <p:cNvSpPr/>
          <p:nvPr/>
        </p:nvSpPr>
        <p:spPr>
          <a:xfrm>
            <a:off x="4704250" y="2051649"/>
            <a:ext cx="521225" cy="521225"/>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59" name="Google Shape;3559;p75"/>
          <p:cNvGrpSpPr/>
          <p:nvPr/>
        </p:nvGrpSpPr>
        <p:grpSpPr>
          <a:xfrm>
            <a:off x="5489975" y="1376125"/>
            <a:ext cx="521224" cy="521224"/>
            <a:chOff x="851175" y="1582401"/>
            <a:chExt cx="964872" cy="964872"/>
          </a:xfrm>
        </p:grpSpPr>
        <p:sp>
          <p:nvSpPr>
            <p:cNvPr id="3560" name="Google Shape;3560;p75"/>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75"/>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62" name="Google Shape;3562;p75"/>
          <p:cNvGrpSpPr/>
          <p:nvPr/>
        </p:nvGrpSpPr>
        <p:grpSpPr>
          <a:xfrm>
            <a:off x="5489975" y="4078223"/>
            <a:ext cx="521224" cy="521224"/>
            <a:chOff x="851175" y="1582401"/>
            <a:chExt cx="964872" cy="964872"/>
          </a:xfrm>
        </p:grpSpPr>
        <p:sp>
          <p:nvSpPr>
            <p:cNvPr id="3563" name="Google Shape;3563;p75"/>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75"/>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65" name="Google Shape;3565;p75"/>
          <p:cNvGrpSpPr/>
          <p:nvPr/>
        </p:nvGrpSpPr>
        <p:grpSpPr>
          <a:xfrm>
            <a:off x="5489975" y="3402698"/>
            <a:ext cx="521224" cy="521224"/>
            <a:chOff x="851175" y="1582401"/>
            <a:chExt cx="964872" cy="964872"/>
          </a:xfrm>
        </p:grpSpPr>
        <p:sp>
          <p:nvSpPr>
            <p:cNvPr id="3566" name="Google Shape;3566;p75"/>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75"/>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68" name="Google Shape;3568;p75"/>
          <p:cNvGrpSpPr/>
          <p:nvPr/>
        </p:nvGrpSpPr>
        <p:grpSpPr>
          <a:xfrm>
            <a:off x="5489975" y="2727174"/>
            <a:ext cx="521224" cy="521224"/>
            <a:chOff x="851175" y="1582401"/>
            <a:chExt cx="964872" cy="964872"/>
          </a:xfrm>
        </p:grpSpPr>
        <p:sp>
          <p:nvSpPr>
            <p:cNvPr id="3569" name="Google Shape;3569;p75"/>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75"/>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71" name="Google Shape;3571;p75"/>
          <p:cNvSpPr/>
          <p:nvPr/>
        </p:nvSpPr>
        <p:spPr>
          <a:xfrm>
            <a:off x="5489974" y="2051649"/>
            <a:ext cx="521225" cy="521225"/>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72" name="Google Shape;3572;p75"/>
          <p:cNvGrpSpPr/>
          <p:nvPr/>
        </p:nvGrpSpPr>
        <p:grpSpPr>
          <a:xfrm>
            <a:off x="6275700" y="1376125"/>
            <a:ext cx="521224" cy="521224"/>
            <a:chOff x="851175" y="1582401"/>
            <a:chExt cx="964872" cy="964872"/>
          </a:xfrm>
        </p:grpSpPr>
        <p:sp>
          <p:nvSpPr>
            <p:cNvPr id="3573" name="Google Shape;3573;p75"/>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75"/>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75" name="Google Shape;3575;p75"/>
          <p:cNvGrpSpPr/>
          <p:nvPr/>
        </p:nvGrpSpPr>
        <p:grpSpPr>
          <a:xfrm>
            <a:off x="6275700" y="4078223"/>
            <a:ext cx="521224" cy="521224"/>
            <a:chOff x="851175" y="1582401"/>
            <a:chExt cx="964872" cy="964872"/>
          </a:xfrm>
        </p:grpSpPr>
        <p:sp>
          <p:nvSpPr>
            <p:cNvPr id="3576" name="Google Shape;3576;p75"/>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75"/>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78" name="Google Shape;3578;p75"/>
          <p:cNvGrpSpPr/>
          <p:nvPr/>
        </p:nvGrpSpPr>
        <p:grpSpPr>
          <a:xfrm>
            <a:off x="6275700" y="3402698"/>
            <a:ext cx="521224" cy="521224"/>
            <a:chOff x="851175" y="1582401"/>
            <a:chExt cx="964872" cy="964872"/>
          </a:xfrm>
        </p:grpSpPr>
        <p:sp>
          <p:nvSpPr>
            <p:cNvPr id="3579" name="Google Shape;3579;p75"/>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75"/>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81" name="Google Shape;3581;p75"/>
          <p:cNvGrpSpPr/>
          <p:nvPr/>
        </p:nvGrpSpPr>
        <p:grpSpPr>
          <a:xfrm>
            <a:off x="6275700" y="2727174"/>
            <a:ext cx="521224" cy="521224"/>
            <a:chOff x="851175" y="1582401"/>
            <a:chExt cx="964872" cy="964872"/>
          </a:xfrm>
        </p:grpSpPr>
        <p:sp>
          <p:nvSpPr>
            <p:cNvPr id="3582" name="Google Shape;3582;p75"/>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75"/>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84" name="Google Shape;3584;p75"/>
          <p:cNvSpPr/>
          <p:nvPr/>
        </p:nvSpPr>
        <p:spPr>
          <a:xfrm>
            <a:off x="6275699" y="2051649"/>
            <a:ext cx="521225" cy="521225"/>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85" name="Google Shape;3585;p75"/>
          <p:cNvGrpSpPr/>
          <p:nvPr/>
        </p:nvGrpSpPr>
        <p:grpSpPr>
          <a:xfrm>
            <a:off x="7061425" y="1376125"/>
            <a:ext cx="521224" cy="521224"/>
            <a:chOff x="851175" y="1582401"/>
            <a:chExt cx="964872" cy="964872"/>
          </a:xfrm>
        </p:grpSpPr>
        <p:sp>
          <p:nvSpPr>
            <p:cNvPr id="3586" name="Google Shape;3586;p75"/>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75"/>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88" name="Google Shape;3588;p75"/>
          <p:cNvGrpSpPr/>
          <p:nvPr/>
        </p:nvGrpSpPr>
        <p:grpSpPr>
          <a:xfrm>
            <a:off x="7061425" y="4078223"/>
            <a:ext cx="521224" cy="521224"/>
            <a:chOff x="851175" y="1582401"/>
            <a:chExt cx="964872" cy="964872"/>
          </a:xfrm>
        </p:grpSpPr>
        <p:sp>
          <p:nvSpPr>
            <p:cNvPr id="3589" name="Google Shape;3589;p75"/>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75"/>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91" name="Google Shape;3591;p75"/>
          <p:cNvGrpSpPr/>
          <p:nvPr/>
        </p:nvGrpSpPr>
        <p:grpSpPr>
          <a:xfrm>
            <a:off x="7061425" y="3402698"/>
            <a:ext cx="521224" cy="521224"/>
            <a:chOff x="851175" y="1582401"/>
            <a:chExt cx="964872" cy="964872"/>
          </a:xfrm>
        </p:grpSpPr>
        <p:sp>
          <p:nvSpPr>
            <p:cNvPr id="3592" name="Google Shape;3592;p75"/>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75"/>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94" name="Google Shape;3594;p75"/>
          <p:cNvGrpSpPr/>
          <p:nvPr/>
        </p:nvGrpSpPr>
        <p:grpSpPr>
          <a:xfrm>
            <a:off x="7061425" y="2727174"/>
            <a:ext cx="521224" cy="521224"/>
            <a:chOff x="851175" y="1582401"/>
            <a:chExt cx="964872" cy="964872"/>
          </a:xfrm>
        </p:grpSpPr>
        <p:sp>
          <p:nvSpPr>
            <p:cNvPr id="3595" name="Google Shape;3595;p75"/>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75"/>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97" name="Google Shape;3597;p75"/>
          <p:cNvSpPr/>
          <p:nvPr/>
        </p:nvSpPr>
        <p:spPr>
          <a:xfrm>
            <a:off x="7061424" y="2051649"/>
            <a:ext cx="521225" cy="521225"/>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75"/>
          <p:cNvSpPr txBox="1">
            <a:spLocks noGrp="1"/>
          </p:cNvSpPr>
          <p:nvPr>
            <p:ph type="title"/>
          </p:nvPr>
        </p:nvSpPr>
        <p:spPr>
          <a:xfrm>
            <a:off x="713225" y="539525"/>
            <a:ext cx="7717500" cy="47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ICON PACK: MATHS | FILLED</a:t>
            </a:r>
            <a:endParaRPr/>
          </a:p>
        </p:txBody>
      </p:sp>
      <p:grpSp>
        <p:nvGrpSpPr>
          <p:cNvPr id="3599" name="Google Shape;3599;p75"/>
          <p:cNvGrpSpPr/>
          <p:nvPr/>
        </p:nvGrpSpPr>
        <p:grpSpPr>
          <a:xfrm>
            <a:off x="893658" y="1494156"/>
            <a:ext cx="283451" cy="283452"/>
            <a:chOff x="-8628925" y="1376125"/>
            <a:chExt cx="446450" cy="445750"/>
          </a:xfrm>
        </p:grpSpPr>
        <p:sp>
          <p:nvSpPr>
            <p:cNvPr id="3600" name="Google Shape;3600;p75"/>
            <p:cNvSpPr/>
            <p:nvPr/>
          </p:nvSpPr>
          <p:spPr>
            <a:xfrm>
              <a:off x="-8461050" y="1544000"/>
              <a:ext cx="155575" cy="146950"/>
            </a:xfrm>
            <a:custGeom>
              <a:avLst/>
              <a:gdLst/>
              <a:ahLst/>
              <a:cxnLst/>
              <a:rect l="l" t="t" r="r" b="b"/>
              <a:pathLst>
                <a:path w="6223" h="5878" extrusionOk="0">
                  <a:moveTo>
                    <a:pt x="5152" y="1"/>
                  </a:moveTo>
                  <a:lnTo>
                    <a:pt x="0" y="5152"/>
                  </a:lnTo>
                  <a:cubicBezTo>
                    <a:pt x="653" y="5635"/>
                    <a:pt x="1424" y="5877"/>
                    <a:pt x="2196" y="5877"/>
                  </a:cubicBezTo>
                  <a:cubicBezTo>
                    <a:pt x="3134" y="5877"/>
                    <a:pt x="4074" y="5520"/>
                    <a:pt x="4805" y="4805"/>
                  </a:cubicBezTo>
                  <a:cubicBezTo>
                    <a:pt x="6107" y="3474"/>
                    <a:pt x="6223" y="1419"/>
                    <a:pt x="515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1" name="Google Shape;3601;p75"/>
            <p:cNvSpPr/>
            <p:nvPr/>
          </p:nvSpPr>
          <p:spPr>
            <a:xfrm>
              <a:off x="-8497950" y="1507100"/>
              <a:ext cx="146900" cy="146900"/>
            </a:xfrm>
            <a:custGeom>
              <a:avLst/>
              <a:gdLst/>
              <a:ahLst/>
              <a:cxnLst/>
              <a:rect l="l" t="t" r="r" b="b"/>
              <a:pathLst>
                <a:path w="5876" h="5876" extrusionOk="0">
                  <a:moveTo>
                    <a:pt x="3676" y="0"/>
                  </a:moveTo>
                  <a:cubicBezTo>
                    <a:pt x="1650" y="0"/>
                    <a:pt x="0" y="1650"/>
                    <a:pt x="0" y="3676"/>
                  </a:cubicBezTo>
                  <a:cubicBezTo>
                    <a:pt x="0" y="4487"/>
                    <a:pt x="260" y="5239"/>
                    <a:pt x="753" y="5876"/>
                  </a:cubicBezTo>
                  <a:lnTo>
                    <a:pt x="5875" y="724"/>
                  </a:lnTo>
                  <a:cubicBezTo>
                    <a:pt x="5268" y="261"/>
                    <a:pt x="4486" y="0"/>
                    <a:pt x="36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2" name="Google Shape;3602;p75"/>
            <p:cNvSpPr/>
            <p:nvPr/>
          </p:nvSpPr>
          <p:spPr>
            <a:xfrm>
              <a:off x="-8628925" y="1376125"/>
              <a:ext cx="446450" cy="445750"/>
            </a:xfrm>
            <a:custGeom>
              <a:avLst/>
              <a:gdLst/>
              <a:ahLst/>
              <a:cxnLst/>
              <a:rect l="l" t="t" r="r" b="b"/>
              <a:pathLst>
                <a:path w="17858" h="17830" extrusionOk="0">
                  <a:moveTo>
                    <a:pt x="12996" y="4082"/>
                  </a:moveTo>
                  <a:lnTo>
                    <a:pt x="13748" y="4834"/>
                  </a:lnTo>
                  <a:lnTo>
                    <a:pt x="12619" y="5963"/>
                  </a:lnTo>
                  <a:cubicBezTo>
                    <a:pt x="14095" y="7815"/>
                    <a:pt x="13980" y="10536"/>
                    <a:pt x="12272" y="12244"/>
                  </a:cubicBezTo>
                  <a:cubicBezTo>
                    <a:pt x="11337" y="13178"/>
                    <a:pt x="10117" y="13643"/>
                    <a:pt x="8901" y="13643"/>
                  </a:cubicBezTo>
                  <a:cubicBezTo>
                    <a:pt x="7858" y="13643"/>
                    <a:pt x="6818" y="13301"/>
                    <a:pt x="5963" y="12620"/>
                  </a:cubicBezTo>
                  <a:lnTo>
                    <a:pt x="4834" y="13749"/>
                  </a:lnTo>
                  <a:lnTo>
                    <a:pt x="4110" y="12996"/>
                  </a:lnTo>
                  <a:lnTo>
                    <a:pt x="5239" y="11867"/>
                  </a:lnTo>
                  <a:cubicBezTo>
                    <a:pt x="4573" y="11028"/>
                    <a:pt x="4197" y="9986"/>
                    <a:pt x="4197" y="8915"/>
                  </a:cubicBezTo>
                  <a:cubicBezTo>
                    <a:pt x="4197" y="6310"/>
                    <a:pt x="6310" y="4198"/>
                    <a:pt x="8915" y="4198"/>
                  </a:cubicBezTo>
                  <a:cubicBezTo>
                    <a:pt x="10015" y="4198"/>
                    <a:pt x="11028" y="4545"/>
                    <a:pt x="11867" y="5210"/>
                  </a:cubicBezTo>
                  <a:lnTo>
                    <a:pt x="12996" y="4082"/>
                  </a:lnTo>
                  <a:close/>
                  <a:moveTo>
                    <a:pt x="8915" y="1"/>
                  </a:moveTo>
                  <a:cubicBezTo>
                    <a:pt x="3994" y="1"/>
                    <a:pt x="0" y="3966"/>
                    <a:pt x="0" y="8915"/>
                  </a:cubicBezTo>
                  <a:cubicBezTo>
                    <a:pt x="0" y="13835"/>
                    <a:pt x="3994" y="17829"/>
                    <a:pt x="8915" y="17829"/>
                  </a:cubicBezTo>
                  <a:cubicBezTo>
                    <a:pt x="13864" y="17829"/>
                    <a:pt x="17858" y="13835"/>
                    <a:pt x="17858" y="8915"/>
                  </a:cubicBezTo>
                  <a:cubicBezTo>
                    <a:pt x="17858" y="3995"/>
                    <a:pt x="13864" y="1"/>
                    <a:pt x="89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03" name="Google Shape;3603;p75"/>
          <p:cNvGrpSpPr/>
          <p:nvPr/>
        </p:nvGrpSpPr>
        <p:grpSpPr>
          <a:xfrm>
            <a:off x="1707912" y="1494156"/>
            <a:ext cx="226772" cy="283452"/>
            <a:chOff x="-8092050" y="1378300"/>
            <a:chExt cx="367600" cy="445750"/>
          </a:xfrm>
        </p:grpSpPr>
        <p:sp>
          <p:nvSpPr>
            <p:cNvPr id="3604" name="Google Shape;3604;p75"/>
            <p:cNvSpPr/>
            <p:nvPr/>
          </p:nvSpPr>
          <p:spPr>
            <a:xfrm>
              <a:off x="-8092050" y="1378300"/>
              <a:ext cx="315500" cy="393650"/>
            </a:xfrm>
            <a:custGeom>
              <a:avLst/>
              <a:gdLst/>
              <a:ahLst/>
              <a:cxnLst/>
              <a:rect l="l" t="t" r="r" b="b"/>
              <a:pathLst>
                <a:path w="12620" h="15746" extrusionOk="0">
                  <a:moveTo>
                    <a:pt x="10507" y="3126"/>
                  </a:moveTo>
                  <a:lnTo>
                    <a:pt x="10507" y="4197"/>
                  </a:lnTo>
                  <a:lnTo>
                    <a:pt x="6079" y="4197"/>
                  </a:lnTo>
                  <a:lnTo>
                    <a:pt x="4111" y="7468"/>
                  </a:lnTo>
                  <a:lnTo>
                    <a:pt x="2808" y="4197"/>
                  </a:lnTo>
                  <a:lnTo>
                    <a:pt x="2114" y="4197"/>
                  </a:lnTo>
                  <a:lnTo>
                    <a:pt x="2114" y="3126"/>
                  </a:lnTo>
                  <a:lnTo>
                    <a:pt x="3532" y="3126"/>
                  </a:lnTo>
                  <a:lnTo>
                    <a:pt x="4313" y="5123"/>
                  </a:lnTo>
                  <a:lnTo>
                    <a:pt x="5500" y="3126"/>
                  </a:lnTo>
                  <a:close/>
                  <a:moveTo>
                    <a:pt x="8452" y="5239"/>
                  </a:moveTo>
                  <a:lnTo>
                    <a:pt x="9176" y="5992"/>
                  </a:lnTo>
                  <a:lnTo>
                    <a:pt x="8626" y="6542"/>
                  </a:lnTo>
                  <a:lnTo>
                    <a:pt x="9176" y="7121"/>
                  </a:lnTo>
                  <a:lnTo>
                    <a:pt x="8452" y="7844"/>
                  </a:lnTo>
                  <a:lnTo>
                    <a:pt x="7873" y="7294"/>
                  </a:lnTo>
                  <a:lnTo>
                    <a:pt x="7323" y="7844"/>
                  </a:lnTo>
                  <a:lnTo>
                    <a:pt x="6600" y="7121"/>
                  </a:lnTo>
                  <a:lnTo>
                    <a:pt x="7150" y="6542"/>
                  </a:lnTo>
                  <a:lnTo>
                    <a:pt x="6600" y="5992"/>
                  </a:lnTo>
                  <a:lnTo>
                    <a:pt x="7323" y="5239"/>
                  </a:lnTo>
                  <a:lnTo>
                    <a:pt x="7873" y="5818"/>
                  </a:lnTo>
                  <a:lnTo>
                    <a:pt x="8452" y="5239"/>
                  </a:lnTo>
                  <a:close/>
                  <a:moveTo>
                    <a:pt x="4747" y="9436"/>
                  </a:moveTo>
                  <a:lnTo>
                    <a:pt x="4747" y="10478"/>
                  </a:lnTo>
                  <a:lnTo>
                    <a:pt x="2114" y="10478"/>
                  </a:lnTo>
                  <a:lnTo>
                    <a:pt x="2114" y="9436"/>
                  </a:lnTo>
                  <a:close/>
                  <a:moveTo>
                    <a:pt x="10507" y="9436"/>
                  </a:moveTo>
                  <a:lnTo>
                    <a:pt x="10507" y="10478"/>
                  </a:lnTo>
                  <a:lnTo>
                    <a:pt x="7873" y="10478"/>
                  </a:lnTo>
                  <a:lnTo>
                    <a:pt x="7873" y="9436"/>
                  </a:lnTo>
                  <a:close/>
                  <a:moveTo>
                    <a:pt x="4747" y="11549"/>
                  </a:moveTo>
                  <a:lnTo>
                    <a:pt x="4747" y="12591"/>
                  </a:lnTo>
                  <a:lnTo>
                    <a:pt x="2114" y="12591"/>
                  </a:lnTo>
                  <a:lnTo>
                    <a:pt x="2114" y="11549"/>
                  </a:lnTo>
                  <a:close/>
                  <a:moveTo>
                    <a:pt x="10507" y="11549"/>
                  </a:moveTo>
                  <a:lnTo>
                    <a:pt x="10507" y="12591"/>
                  </a:lnTo>
                  <a:lnTo>
                    <a:pt x="7873" y="12591"/>
                  </a:lnTo>
                  <a:lnTo>
                    <a:pt x="7873" y="11549"/>
                  </a:lnTo>
                  <a:close/>
                  <a:moveTo>
                    <a:pt x="1" y="1"/>
                  </a:moveTo>
                  <a:lnTo>
                    <a:pt x="1" y="15745"/>
                  </a:lnTo>
                  <a:lnTo>
                    <a:pt x="12620" y="15745"/>
                  </a:lnTo>
                  <a:lnTo>
                    <a:pt x="1262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75"/>
            <p:cNvSpPr/>
            <p:nvPr/>
          </p:nvSpPr>
          <p:spPr>
            <a:xfrm>
              <a:off x="-8039225" y="1430400"/>
              <a:ext cx="314775" cy="393650"/>
            </a:xfrm>
            <a:custGeom>
              <a:avLst/>
              <a:gdLst/>
              <a:ahLst/>
              <a:cxnLst/>
              <a:rect l="l" t="t" r="r" b="b"/>
              <a:pathLst>
                <a:path w="12591" h="15746" extrusionOk="0">
                  <a:moveTo>
                    <a:pt x="11549" y="1"/>
                  </a:moveTo>
                  <a:lnTo>
                    <a:pt x="11549" y="14703"/>
                  </a:lnTo>
                  <a:lnTo>
                    <a:pt x="1" y="14703"/>
                  </a:lnTo>
                  <a:lnTo>
                    <a:pt x="1" y="15745"/>
                  </a:lnTo>
                  <a:lnTo>
                    <a:pt x="12591" y="15745"/>
                  </a:lnTo>
                  <a:lnTo>
                    <a:pt x="1259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06" name="Google Shape;3606;p75"/>
          <p:cNvGrpSpPr/>
          <p:nvPr/>
        </p:nvGrpSpPr>
        <p:grpSpPr>
          <a:xfrm>
            <a:off x="2465480" y="1517766"/>
            <a:ext cx="283467" cy="236232"/>
            <a:chOff x="-7590625" y="1418825"/>
            <a:chExt cx="446475" cy="371200"/>
          </a:xfrm>
        </p:grpSpPr>
        <p:sp>
          <p:nvSpPr>
            <p:cNvPr id="3607" name="Google Shape;3607;p75"/>
            <p:cNvSpPr/>
            <p:nvPr/>
          </p:nvSpPr>
          <p:spPr>
            <a:xfrm>
              <a:off x="-7458925" y="1418825"/>
              <a:ext cx="314775" cy="371200"/>
            </a:xfrm>
            <a:custGeom>
              <a:avLst/>
              <a:gdLst/>
              <a:ahLst/>
              <a:cxnLst/>
              <a:rect l="l" t="t" r="r" b="b"/>
              <a:pathLst>
                <a:path w="12591" h="14848" extrusionOk="0">
                  <a:moveTo>
                    <a:pt x="2461" y="6484"/>
                  </a:moveTo>
                  <a:lnTo>
                    <a:pt x="7091" y="12388"/>
                  </a:lnTo>
                  <a:lnTo>
                    <a:pt x="2461" y="12388"/>
                  </a:lnTo>
                  <a:lnTo>
                    <a:pt x="2461" y="6484"/>
                  </a:lnTo>
                  <a:close/>
                  <a:moveTo>
                    <a:pt x="1" y="0"/>
                  </a:moveTo>
                  <a:lnTo>
                    <a:pt x="1" y="14848"/>
                  </a:lnTo>
                  <a:lnTo>
                    <a:pt x="12591" y="14848"/>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75"/>
            <p:cNvSpPr/>
            <p:nvPr/>
          </p:nvSpPr>
          <p:spPr>
            <a:xfrm>
              <a:off x="-7590625" y="1421725"/>
              <a:ext cx="105675" cy="368300"/>
            </a:xfrm>
            <a:custGeom>
              <a:avLst/>
              <a:gdLst/>
              <a:ahLst/>
              <a:cxnLst/>
              <a:rect l="l" t="t" r="r" b="b"/>
              <a:pathLst>
                <a:path w="4227" h="14732" extrusionOk="0">
                  <a:moveTo>
                    <a:pt x="1" y="0"/>
                  </a:moveTo>
                  <a:lnTo>
                    <a:pt x="1" y="2634"/>
                  </a:lnTo>
                  <a:lnTo>
                    <a:pt x="2114" y="2634"/>
                  </a:lnTo>
                  <a:lnTo>
                    <a:pt x="2114" y="3676"/>
                  </a:lnTo>
                  <a:lnTo>
                    <a:pt x="1" y="3676"/>
                  </a:lnTo>
                  <a:lnTo>
                    <a:pt x="1" y="4718"/>
                  </a:lnTo>
                  <a:lnTo>
                    <a:pt x="2114" y="4718"/>
                  </a:lnTo>
                  <a:lnTo>
                    <a:pt x="2114" y="5789"/>
                  </a:lnTo>
                  <a:lnTo>
                    <a:pt x="1" y="5789"/>
                  </a:lnTo>
                  <a:lnTo>
                    <a:pt x="1" y="6831"/>
                  </a:lnTo>
                  <a:lnTo>
                    <a:pt x="2114" y="6831"/>
                  </a:lnTo>
                  <a:lnTo>
                    <a:pt x="2114" y="7873"/>
                  </a:lnTo>
                  <a:lnTo>
                    <a:pt x="1" y="7873"/>
                  </a:lnTo>
                  <a:lnTo>
                    <a:pt x="1" y="8943"/>
                  </a:lnTo>
                  <a:lnTo>
                    <a:pt x="2114" y="8943"/>
                  </a:lnTo>
                  <a:lnTo>
                    <a:pt x="2114" y="9985"/>
                  </a:lnTo>
                  <a:lnTo>
                    <a:pt x="1" y="9985"/>
                  </a:lnTo>
                  <a:lnTo>
                    <a:pt x="1" y="11056"/>
                  </a:lnTo>
                  <a:lnTo>
                    <a:pt x="2114" y="11056"/>
                  </a:lnTo>
                  <a:lnTo>
                    <a:pt x="2114" y="12098"/>
                  </a:lnTo>
                  <a:lnTo>
                    <a:pt x="1" y="12098"/>
                  </a:lnTo>
                  <a:lnTo>
                    <a:pt x="1" y="14732"/>
                  </a:lnTo>
                  <a:lnTo>
                    <a:pt x="4227" y="14732"/>
                  </a:lnTo>
                  <a:lnTo>
                    <a:pt x="422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09" name="Google Shape;3609;p75"/>
          <p:cNvGrpSpPr/>
          <p:nvPr/>
        </p:nvGrpSpPr>
        <p:grpSpPr>
          <a:xfrm>
            <a:off x="3251402" y="1494149"/>
            <a:ext cx="283451" cy="283467"/>
            <a:chOff x="-7001625" y="1386975"/>
            <a:chExt cx="446450" cy="446475"/>
          </a:xfrm>
        </p:grpSpPr>
        <p:sp>
          <p:nvSpPr>
            <p:cNvPr id="3610" name="Google Shape;3610;p75"/>
            <p:cNvSpPr/>
            <p:nvPr/>
          </p:nvSpPr>
          <p:spPr>
            <a:xfrm>
              <a:off x="-6765750" y="1386975"/>
              <a:ext cx="210575" cy="210600"/>
            </a:xfrm>
            <a:custGeom>
              <a:avLst/>
              <a:gdLst/>
              <a:ahLst/>
              <a:cxnLst/>
              <a:rect l="l" t="t" r="r" b="b"/>
              <a:pathLst>
                <a:path w="8423" h="8424" extrusionOk="0">
                  <a:moveTo>
                    <a:pt x="1" y="1"/>
                  </a:moveTo>
                  <a:lnTo>
                    <a:pt x="1" y="30"/>
                  </a:lnTo>
                  <a:cubicBezTo>
                    <a:pt x="4458" y="290"/>
                    <a:pt x="8133" y="3850"/>
                    <a:pt x="8394" y="8423"/>
                  </a:cubicBezTo>
                  <a:lnTo>
                    <a:pt x="8423" y="8423"/>
                  </a:lnTo>
                  <a:lnTo>
                    <a:pt x="84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1" name="Google Shape;3611;p75"/>
            <p:cNvSpPr/>
            <p:nvPr/>
          </p:nvSpPr>
          <p:spPr>
            <a:xfrm>
              <a:off x="-6853300" y="1473100"/>
              <a:ext cx="61525" cy="124475"/>
            </a:xfrm>
            <a:custGeom>
              <a:avLst/>
              <a:gdLst/>
              <a:ahLst/>
              <a:cxnLst/>
              <a:rect l="l" t="t" r="r" b="b"/>
              <a:pathLst>
                <a:path w="2461" h="4979" extrusionOk="0">
                  <a:moveTo>
                    <a:pt x="2461" y="0"/>
                  </a:moveTo>
                  <a:lnTo>
                    <a:pt x="0" y="4978"/>
                  </a:lnTo>
                  <a:lnTo>
                    <a:pt x="2461" y="4978"/>
                  </a:lnTo>
                  <a:lnTo>
                    <a:pt x="246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2" name="Google Shape;3612;p75"/>
            <p:cNvSpPr/>
            <p:nvPr/>
          </p:nvSpPr>
          <p:spPr>
            <a:xfrm>
              <a:off x="-6765025" y="1741525"/>
              <a:ext cx="133150" cy="65150"/>
            </a:xfrm>
            <a:custGeom>
              <a:avLst/>
              <a:gdLst/>
              <a:ahLst/>
              <a:cxnLst/>
              <a:rect l="l" t="t" r="r" b="b"/>
              <a:pathLst>
                <a:path w="5326" h="2606" extrusionOk="0">
                  <a:moveTo>
                    <a:pt x="0" y="1"/>
                  </a:moveTo>
                  <a:lnTo>
                    <a:pt x="0" y="2606"/>
                  </a:lnTo>
                  <a:cubicBezTo>
                    <a:pt x="2113" y="2461"/>
                    <a:pt x="3995" y="1506"/>
                    <a:pt x="53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3" name="Google Shape;3613;p75"/>
            <p:cNvSpPr/>
            <p:nvPr/>
          </p:nvSpPr>
          <p:spPr>
            <a:xfrm>
              <a:off x="-6974850" y="1413750"/>
              <a:ext cx="183075" cy="183825"/>
            </a:xfrm>
            <a:custGeom>
              <a:avLst/>
              <a:gdLst/>
              <a:ahLst/>
              <a:cxnLst/>
              <a:rect l="l" t="t" r="r" b="b"/>
              <a:pathLst>
                <a:path w="7323" h="7353" extrusionOk="0">
                  <a:moveTo>
                    <a:pt x="7323" y="1"/>
                  </a:moveTo>
                  <a:cubicBezTo>
                    <a:pt x="3415" y="261"/>
                    <a:pt x="261" y="3416"/>
                    <a:pt x="0" y="7352"/>
                  </a:cubicBezTo>
                  <a:lnTo>
                    <a:pt x="3705" y="7352"/>
                  </a:lnTo>
                  <a:lnTo>
                    <a:pt x="73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75"/>
            <p:cNvSpPr/>
            <p:nvPr/>
          </p:nvSpPr>
          <p:spPr>
            <a:xfrm>
              <a:off x="-6924925" y="1741525"/>
              <a:ext cx="133150" cy="65150"/>
            </a:xfrm>
            <a:custGeom>
              <a:avLst/>
              <a:gdLst/>
              <a:ahLst/>
              <a:cxnLst/>
              <a:rect l="l" t="t" r="r" b="b"/>
              <a:pathLst>
                <a:path w="5326" h="2606" extrusionOk="0">
                  <a:moveTo>
                    <a:pt x="0" y="1"/>
                  </a:moveTo>
                  <a:cubicBezTo>
                    <a:pt x="1332" y="1477"/>
                    <a:pt x="3213" y="2461"/>
                    <a:pt x="5326" y="2606"/>
                  </a:cubicBezTo>
                  <a:lnTo>
                    <a:pt x="532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75"/>
            <p:cNvSpPr/>
            <p:nvPr/>
          </p:nvSpPr>
          <p:spPr>
            <a:xfrm>
              <a:off x="-6974850" y="1623600"/>
              <a:ext cx="79600" cy="95525"/>
            </a:xfrm>
            <a:custGeom>
              <a:avLst/>
              <a:gdLst/>
              <a:ahLst/>
              <a:cxnLst/>
              <a:rect l="l" t="t" r="r" b="b"/>
              <a:pathLst>
                <a:path w="3184" h="3821" extrusionOk="0">
                  <a:moveTo>
                    <a:pt x="0" y="0"/>
                  </a:moveTo>
                  <a:cubicBezTo>
                    <a:pt x="87" y="1389"/>
                    <a:pt x="550" y="2692"/>
                    <a:pt x="1274" y="3821"/>
                  </a:cubicBezTo>
                  <a:lnTo>
                    <a:pt x="318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75"/>
            <p:cNvSpPr/>
            <p:nvPr/>
          </p:nvSpPr>
          <p:spPr>
            <a:xfrm>
              <a:off x="-6765750" y="1473100"/>
              <a:ext cx="62250" cy="124475"/>
            </a:xfrm>
            <a:custGeom>
              <a:avLst/>
              <a:gdLst/>
              <a:ahLst/>
              <a:cxnLst/>
              <a:rect l="l" t="t" r="r" b="b"/>
              <a:pathLst>
                <a:path w="2490" h="4979" extrusionOk="0">
                  <a:moveTo>
                    <a:pt x="1" y="0"/>
                  </a:moveTo>
                  <a:lnTo>
                    <a:pt x="1" y="4978"/>
                  </a:lnTo>
                  <a:lnTo>
                    <a:pt x="2490" y="4978"/>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75"/>
            <p:cNvSpPr/>
            <p:nvPr/>
          </p:nvSpPr>
          <p:spPr>
            <a:xfrm>
              <a:off x="-6765025" y="1623600"/>
              <a:ext cx="209850" cy="209850"/>
            </a:xfrm>
            <a:custGeom>
              <a:avLst/>
              <a:gdLst/>
              <a:ahLst/>
              <a:cxnLst/>
              <a:rect l="l" t="t" r="r" b="b"/>
              <a:pathLst>
                <a:path w="8394" h="8394" extrusionOk="0">
                  <a:moveTo>
                    <a:pt x="8365" y="0"/>
                  </a:moveTo>
                  <a:cubicBezTo>
                    <a:pt x="8104" y="4573"/>
                    <a:pt x="4429" y="8133"/>
                    <a:pt x="0" y="8394"/>
                  </a:cubicBezTo>
                  <a:lnTo>
                    <a:pt x="8394" y="8394"/>
                  </a:lnTo>
                  <a:lnTo>
                    <a:pt x="839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75"/>
            <p:cNvSpPr/>
            <p:nvPr/>
          </p:nvSpPr>
          <p:spPr>
            <a:xfrm>
              <a:off x="-7001625" y="1623600"/>
              <a:ext cx="209850" cy="209850"/>
            </a:xfrm>
            <a:custGeom>
              <a:avLst/>
              <a:gdLst/>
              <a:ahLst/>
              <a:cxnLst/>
              <a:rect l="l" t="t" r="r" b="b"/>
              <a:pathLst>
                <a:path w="8394" h="8394" extrusionOk="0">
                  <a:moveTo>
                    <a:pt x="0" y="0"/>
                  </a:moveTo>
                  <a:lnTo>
                    <a:pt x="0" y="8394"/>
                  </a:lnTo>
                  <a:lnTo>
                    <a:pt x="8394" y="8394"/>
                  </a:lnTo>
                  <a:cubicBezTo>
                    <a:pt x="3879" y="8133"/>
                    <a:pt x="290" y="4515"/>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75"/>
            <p:cNvSpPr/>
            <p:nvPr/>
          </p:nvSpPr>
          <p:spPr>
            <a:xfrm>
              <a:off x="-6911900" y="1623600"/>
              <a:ext cx="120125" cy="91900"/>
            </a:xfrm>
            <a:custGeom>
              <a:avLst/>
              <a:gdLst/>
              <a:ahLst/>
              <a:cxnLst/>
              <a:rect l="l" t="t" r="r" b="b"/>
              <a:pathLst>
                <a:path w="4805" h="3676" extrusionOk="0">
                  <a:moveTo>
                    <a:pt x="1824" y="0"/>
                  </a:moveTo>
                  <a:lnTo>
                    <a:pt x="0" y="3676"/>
                  </a:lnTo>
                  <a:lnTo>
                    <a:pt x="4805" y="3676"/>
                  </a:lnTo>
                  <a:lnTo>
                    <a:pt x="480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75"/>
            <p:cNvSpPr/>
            <p:nvPr/>
          </p:nvSpPr>
          <p:spPr>
            <a:xfrm>
              <a:off x="-6661550" y="1623600"/>
              <a:ext cx="79600" cy="95525"/>
            </a:xfrm>
            <a:custGeom>
              <a:avLst/>
              <a:gdLst/>
              <a:ahLst/>
              <a:cxnLst/>
              <a:rect l="l" t="t" r="r" b="b"/>
              <a:pathLst>
                <a:path w="3184" h="3821" extrusionOk="0">
                  <a:moveTo>
                    <a:pt x="0" y="0"/>
                  </a:moveTo>
                  <a:lnTo>
                    <a:pt x="1882" y="3821"/>
                  </a:lnTo>
                  <a:cubicBezTo>
                    <a:pt x="2634" y="2721"/>
                    <a:pt x="3097" y="1418"/>
                    <a:pt x="31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75"/>
            <p:cNvSpPr/>
            <p:nvPr/>
          </p:nvSpPr>
          <p:spPr>
            <a:xfrm>
              <a:off x="-6765025" y="1623600"/>
              <a:ext cx="119400" cy="91900"/>
            </a:xfrm>
            <a:custGeom>
              <a:avLst/>
              <a:gdLst/>
              <a:ahLst/>
              <a:cxnLst/>
              <a:rect l="l" t="t" r="r" b="b"/>
              <a:pathLst>
                <a:path w="4776" h="3676" extrusionOk="0">
                  <a:moveTo>
                    <a:pt x="0" y="0"/>
                  </a:moveTo>
                  <a:lnTo>
                    <a:pt x="0" y="3676"/>
                  </a:lnTo>
                  <a:lnTo>
                    <a:pt x="4776" y="3676"/>
                  </a:lnTo>
                  <a:lnTo>
                    <a:pt x="298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75"/>
            <p:cNvSpPr/>
            <p:nvPr/>
          </p:nvSpPr>
          <p:spPr>
            <a:xfrm>
              <a:off x="-6765025" y="1413750"/>
              <a:ext cx="183075" cy="183825"/>
            </a:xfrm>
            <a:custGeom>
              <a:avLst/>
              <a:gdLst/>
              <a:ahLst/>
              <a:cxnLst/>
              <a:rect l="l" t="t" r="r" b="b"/>
              <a:pathLst>
                <a:path w="7323" h="7353" extrusionOk="0">
                  <a:moveTo>
                    <a:pt x="0" y="1"/>
                  </a:moveTo>
                  <a:lnTo>
                    <a:pt x="3618" y="7352"/>
                  </a:lnTo>
                  <a:lnTo>
                    <a:pt x="7323" y="7352"/>
                  </a:lnTo>
                  <a:cubicBezTo>
                    <a:pt x="7062" y="3416"/>
                    <a:pt x="3908" y="261"/>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75"/>
            <p:cNvSpPr/>
            <p:nvPr/>
          </p:nvSpPr>
          <p:spPr>
            <a:xfrm>
              <a:off x="-7001625" y="1386975"/>
              <a:ext cx="209850" cy="210600"/>
            </a:xfrm>
            <a:custGeom>
              <a:avLst/>
              <a:gdLst/>
              <a:ahLst/>
              <a:cxnLst/>
              <a:rect l="l" t="t" r="r" b="b"/>
              <a:pathLst>
                <a:path w="8394" h="8424" extrusionOk="0">
                  <a:moveTo>
                    <a:pt x="0" y="1"/>
                  </a:moveTo>
                  <a:lnTo>
                    <a:pt x="0" y="8423"/>
                  </a:lnTo>
                  <a:cubicBezTo>
                    <a:pt x="290" y="3908"/>
                    <a:pt x="3879" y="290"/>
                    <a:pt x="8394" y="30"/>
                  </a:cubicBezTo>
                  <a:lnTo>
                    <a:pt x="839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24" name="Google Shape;3624;p75"/>
          <p:cNvGrpSpPr/>
          <p:nvPr/>
        </p:nvGrpSpPr>
        <p:grpSpPr>
          <a:xfrm>
            <a:off x="4037317" y="1494142"/>
            <a:ext cx="283451" cy="283481"/>
            <a:chOff x="-6422775" y="1376125"/>
            <a:chExt cx="446450" cy="445025"/>
          </a:xfrm>
        </p:grpSpPr>
        <p:sp>
          <p:nvSpPr>
            <p:cNvPr id="3625" name="Google Shape;3625;p75"/>
            <p:cNvSpPr/>
            <p:nvPr/>
          </p:nvSpPr>
          <p:spPr>
            <a:xfrm>
              <a:off x="-6420600" y="1376850"/>
              <a:ext cx="119400" cy="119425"/>
            </a:xfrm>
            <a:custGeom>
              <a:avLst/>
              <a:gdLst/>
              <a:ahLst/>
              <a:cxnLst/>
              <a:rect l="l" t="t" r="r" b="b"/>
              <a:pathLst>
                <a:path w="4776" h="4777" extrusionOk="0">
                  <a:moveTo>
                    <a:pt x="3097" y="1"/>
                  </a:moveTo>
                  <a:lnTo>
                    <a:pt x="0" y="3098"/>
                  </a:lnTo>
                  <a:lnTo>
                    <a:pt x="1650" y="4776"/>
                  </a:lnTo>
                  <a:lnTo>
                    <a:pt x="4776" y="1679"/>
                  </a:lnTo>
                  <a:lnTo>
                    <a:pt x="309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75"/>
            <p:cNvSpPr/>
            <p:nvPr/>
          </p:nvSpPr>
          <p:spPr>
            <a:xfrm>
              <a:off x="-6359825" y="1438350"/>
              <a:ext cx="96975" cy="97000"/>
            </a:xfrm>
            <a:custGeom>
              <a:avLst/>
              <a:gdLst/>
              <a:ahLst/>
              <a:cxnLst/>
              <a:rect l="l" t="t" r="r" b="b"/>
              <a:pathLst>
                <a:path w="3879" h="3880" extrusionOk="0">
                  <a:moveTo>
                    <a:pt x="3097" y="1"/>
                  </a:moveTo>
                  <a:lnTo>
                    <a:pt x="0" y="3098"/>
                  </a:lnTo>
                  <a:lnTo>
                    <a:pt x="782" y="3879"/>
                  </a:lnTo>
                  <a:lnTo>
                    <a:pt x="3879" y="753"/>
                  </a:lnTo>
                  <a:lnTo>
                    <a:pt x="309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75"/>
            <p:cNvSpPr/>
            <p:nvPr/>
          </p:nvSpPr>
          <p:spPr>
            <a:xfrm>
              <a:off x="-6422775" y="1376125"/>
              <a:ext cx="445725" cy="445025"/>
            </a:xfrm>
            <a:custGeom>
              <a:avLst/>
              <a:gdLst/>
              <a:ahLst/>
              <a:cxnLst/>
              <a:rect l="l" t="t" r="r" b="b"/>
              <a:pathLst>
                <a:path w="17829" h="17801" extrusionOk="0">
                  <a:moveTo>
                    <a:pt x="14414" y="1"/>
                  </a:moveTo>
                  <a:lnTo>
                    <a:pt x="12706" y="1708"/>
                  </a:lnTo>
                  <a:lnTo>
                    <a:pt x="13980" y="2982"/>
                  </a:lnTo>
                  <a:lnTo>
                    <a:pt x="13198" y="3763"/>
                  </a:lnTo>
                  <a:lnTo>
                    <a:pt x="11925" y="2490"/>
                  </a:lnTo>
                  <a:lnTo>
                    <a:pt x="10998" y="3416"/>
                  </a:lnTo>
                  <a:lnTo>
                    <a:pt x="13140" y="5558"/>
                  </a:lnTo>
                  <a:lnTo>
                    <a:pt x="12359" y="6310"/>
                  </a:lnTo>
                  <a:lnTo>
                    <a:pt x="10217" y="4198"/>
                  </a:lnTo>
                  <a:lnTo>
                    <a:pt x="9291" y="5124"/>
                  </a:lnTo>
                  <a:lnTo>
                    <a:pt x="10564" y="6397"/>
                  </a:lnTo>
                  <a:lnTo>
                    <a:pt x="9783" y="7179"/>
                  </a:lnTo>
                  <a:lnTo>
                    <a:pt x="8509" y="5905"/>
                  </a:lnTo>
                  <a:lnTo>
                    <a:pt x="7583" y="6831"/>
                  </a:lnTo>
                  <a:lnTo>
                    <a:pt x="9725" y="8944"/>
                  </a:lnTo>
                  <a:lnTo>
                    <a:pt x="8944" y="9726"/>
                  </a:lnTo>
                  <a:lnTo>
                    <a:pt x="6802" y="7613"/>
                  </a:lnTo>
                  <a:lnTo>
                    <a:pt x="5876" y="8539"/>
                  </a:lnTo>
                  <a:lnTo>
                    <a:pt x="7149" y="9812"/>
                  </a:lnTo>
                  <a:lnTo>
                    <a:pt x="6397" y="10565"/>
                  </a:lnTo>
                  <a:lnTo>
                    <a:pt x="5123" y="9291"/>
                  </a:lnTo>
                  <a:lnTo>
                    <a:pt x="4197" y="10218"/>
                  </a:lnTo>
                  <a:lnTo>
                    <a:pt x="6310" y="12359"/>
                  </a:lnTo>
                  <a:lnTo>
                    <a:pt x="5528" y="13141"/>
                  </a:lnTo>
                  <a:lnTo>
                    <a:pt x="3416" y="10999"/>
                  </a:lnTo>
                  <a:lnTo>
                    <a:pt x="2489" y="11925"/>
                  </a:lnTo>
                  <a:lnTo>
                    <a:pt x="3763" y="13199"/>
                  </a:lnTo>
                  <a:lnTo>
                    <a:pt x="2981" y="13980"/>
                  </a:lnTo>
                  <a:lnTo>
                    <a:pt x="1708" y="12707"/>
                  </a:lnTo>
                  <a:lnTo>
                    <a:pt x="0" y="14414"/>
                  </a:lnTo>
                  <a:lnTo>
                    <a:pt x="3416" y="17800"/>
                  </a:lnTo>
                  <a:lnTo>
                    <a:pt x="17829" y="3416"/>
                  </a:lnTo>
                  <a:lnTo>
                    <a:pt x="1441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8" name="Google Shape;3628;p75"/>
            <p:cNvSpPr/>
            <p:nvPr/>
          </p:nvSpPr>
          <p:spPr>
            <a:xfrm>
              <a:off x="-6320750" y="1476700"/>
              <a:ext cx="98425" cy="98450"/>
            </a:xfrm>
            <a:custGeom>
              <a:avLst/>
              <a:gdLst/>
              <a:ahLst/>
              <a:cxnLst/>
              <a:rect l="l" t="t" r="r" b="b"/>
              <a:pathLst>
                <a:path w="3937" h="3938" extrusionOk="0">
                  <a:moveTo>
                    <a:pt x="3097" y="1"/>
                  </a:moveTo>
                  <a:lnTo>
                    <a:pt x="0" y="3098"/>
                  </a:lnTo>
                  <a:lnTo>
                    <a:pt x="811" y="3937"/>
                  </a:lnTo>
                  <a:lnTo>
                    <a:pt x="3936" y="840"/>
                  </a:lnTo>
                  <a:lnTo>
                    <a:pt x="309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75"/>
            <p:cNvSpPr/>
            <p:nvPr/>
          </p:nvSpPr>
          <p:spPr>
            <a:xfrm>
              <a:off x="-6176050" y="1621425"/>
              <a:ext cx="199725" cy="199725"/>
            </a:xfrm>
            <a:custGeom>
              <a:avLst/>
              <a:gdLst/>
              <a:ahLst/>
              <a:cxnLst/>
              <a:rect l="l" t="t" r="r" b="b"/>
              <a:pathLst>
                <a:path w="7989" h="7989" extrusionOk="0">
                  <a:moveTo>
                    <a:pt x="3098" y="0"/>
                  </a:moveTo>
                  <a:lnTo>
                    <a:pt x="1" y="3097"/>
                  </a:lnTo>
                  <a:lnTo>
                    <a:pt x="4111" y="7207"/>
                  </a:lnTo>
                  <a:lnTo>
                    <a:pt x="7989" y="7988"/>
                  </a:lnTo>
                  <a:lnTo>
                    <a:pt x="7207" y="4110"/>
                  </a:lnTo>
                  <a:cubicBezTo>
                    <a:pt x="6744" y="3647"/>
                    <a:pt x="3763" y="666"/>
                    <a:pt x="3127" y="29"/>
                  </a:cubicBezTo>
                  <a:lnTo>
                    <a:pt x="309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30" name="Google Shape;3630;p75"/>
          <p:cNvGrpSpPr/>
          <p:nvPr/>
        </p:nvGrpSpPr>
        <p:grpSpPr>
          <a:xfrm>
            <a:off x="4823224" y="1494157"/>
            <a:ext cx="283467" cy="283451"/>
            <a:chOff x="-5809925" y="1410150"/>
            <a:chExt cx="446475" cy="446450"/>
          </a:xfrm>
        </p:grpSpPr>
        <p:sp>
          <p:nvSpPr>
            <p:cNvPr id="3631" name="Google Shape;3631;p75"/>
            <p:cNvSpPr/>
            <p:nvPr/>
          </p:nvSpPr>
          <p:spPr>
            <a:xfrm>
              <a:off x="-5809925" y="1541825"/>
              <a:ext cx="104950" cy="295975"/>
            </a:xfrm>
            <a:custGeom>
              <a:avLst/>
              <a:gdLst/>
              <a:ahLst/>
              <a:cxnLst/>
              <a:rect l="l" t="t" r="r" b="b"/>
              <a:pathLst>
                <a:path w="4198" h="11839" extrusionOk="0">
                  <a:moveTo>
                    <a:pt x="1" y="1"/>
                  </a:moveTo>
                  <a:lnTo>
                    <a:pt x="1" y="11838"/>
                  </a:lnTo>
                  <a:lnTo>
                    <a:pt x="4197" y="7642"/>
                  </a:lnTo>
                  <a:lnTo>
                    <a:pt x="419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75"/>
            <p:cNvSpPr/>
            <p:nvPr/>
          </p:nvSpPr>
          <p:spPr>
            <a:xfrm>
              <a:off x="-5678225" y="1541825"/>
              <a:ext cx="183800" cy="183825"/>
            </a:xfrm>
            <a:custGeom>
              <a:avLst/>
              <a:gdLst/>
              <a:ahLst/>
              <a:cxnLst/>
              <a:rect l="l" t="t" r="r" b="b"/>
              <a:pathLst>
                <a:path w="7352" h="7353" extrusionOk="0">
                  <a:moveTo>
                    <a:pt x="0" y="1"/>
                  </a:moveTo>
                  <a:lnTo>
                    <a:pt x="0" y="7352"/>
                  </a:lnTo>
                  <a:lnTo>
                    <a:pt x="7352" y="7352"/>
                  </a:lnTo>
                  <a:lnTo>
                    <a:pt x="735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3633;p75"/>
            <p:cNvSpPr/>
            <p:nvPr/>
          </p:nvSpPr>
          <p:spPr>
            <a:xfrm>
              <a:off x="-5678225" y="1410150"/>
              <a:ext cx="295950" cy="104925"/>
            </a:xfrm>
            <a:custGeom>
              <a:avLst/>
              <a:gdLst/>
              <a:ahLst/>
              <a:cxnLst/>
              <a:rect l="l" t="t" r="r" b="b"/>
              <a:pathLst>
                <a:path w="11838" h="4197" extrusionOk="0">
                  <a:moveTo>
                    <a:pt x="0" y="0"/>
                  </a:moveTo>
                  <a:lnTo>
                    <a:pt x="0" y="4197"/>
                  </a:lnTo>
                  <a:lnTo>
                    <a:pt x="7641" y="4197"/>
                  </a:lnTo>
                  <a:lnTo>
                    <a:pt x="1183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75"/>
            <p:cNvSpPr/>
            <p:nvPr/>
          </p:nvSpPr>
          <p:spPr>
            <a:xfrm>
              <a:off x="-5801950" y="1418100"/>
              <a:ext cx="96975" cy="96975"/>
            </a:xfrm>
            <a:custGeom>
              <a:avLst/>
              <a:gdLst/>
              <a:ahLst/>
              <a:cxnLst/>
              <a:rect l="l" t="t" r="r" b="b"/>
              <a:pathLst>
                <a:path w="3879" h="3879" extrusionOk="0">
                  <a:moveTo>
                    <a:pt x="3878" y="1"/>
                  </a:moveTo>
                  <a:lnTo>
                    <a:pt x="0" y="3879"/>
                  </a:lnTo>
                  <a:lnTo>
                    <a:pt x="3878" y="3879"/>
                  </a:lnTo>
                  <a:lnTo>
                    <a:pt x="387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75"/>
            <p:cNvSpPr/>
            <p:nvPr/>
          </p:nvSpPr>
          <p:spPr>
            <a:xfrm>
              <a:off x="-5468400" y="1428950"/>
              <a:ext cx="104950" cy="296700"/>
            </a:xfrm>
            <a:custGeom>
              <a:avLst/>
              <a:gdLst/>
              <a:ahLst/>
              <a:cxnLst/>
              <a:rect l="l" t="t" r="r" b="b"/>
              <a:pathLst>
                <a:path w="4198" h="11868" extrusionOk="0">
                  <a:moveTo>
                    <a:pt x="4197" y="1"/>
                  </a:moveTo>
                  <a:lnTo>
                    <a:pt x="1" y="4197"/>
                  </a:lnTo>
                  <a:lnTo>
                    <a:pt x="1" y="11867"/>
                  </a:lnTo>
                  <a:lnTo>
                    <a:pt x="4197" y="11867"/>
                  </a:lnTo>
                  <a:lnTo>
                    <a:pt x="419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75"/>
            <p:cNvSpPr/>
            <p:nvPr/>
          </p:nvSpPr>
          <p:spPr>
            <a:xfrm>
              <a:off x="-5468400" y="1751675"/>
              <a:ext cx="96975" cy="96975"/>
            </a:xfrm>
            <a:custGeom>
              <a:avLst/>
              <a:gdLst/>
              <a:ahLst/>
              <a:cxnLst/>
              <a:rect l="l" t="t" r="r" b="b"/>
              <a:pathLst>
                <a:path w="3879" h="3879" extrusionOk="0">
                  <a:moveTo>
                    <a:pt x="1" y="0"/>
                  </a:moveTo>
                  <a:lnTo>
                    <a:pt x="1" y="3878"/>
                  </a:lnTo>
                  <a:lnTo>
                    <a:pt x="387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75"/>
            <p:cNvSpPr/>
            <p:nvPr/>
          </p:nvSpPr>
          <p:spPr>
            <a:xfrm>
              <a:off x="-5791100" y="1751675"/>
              <a:ext cx="296675" cy="104925"/>
            </a:xfrm>
            <a:custGeom>
              <a:avLst/>
              <a:gdLst/>
              <a:ahLst/>
              <a:cxnLst/>
              <a:rect l="l" t="t" r="r" b="b"/>
              <a:pathLst>
                <a:path w="11867" h="4197" extrusionOk="0">
                  <a:moveTo>
                    <a:pt x="4197" y="0"/>
                  </a:moveTo>
                  <a:lnTo>
                    <a:pt x="0" y="4197"/>
                  </a:lnTo>
                  <a:lnTo>
                    <a:pt x="11867" y="4197"/>
                  </a:lnTo>
                  <a:lnTo>
                    <a:pt x="1186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38" name="Google Shape;3638;p75"/>
          <p:cNvGrpSpPr/>
          <p:nvPr/>
        </p:nvGrpSpPr>
        <p:grpSpPr>
          <a:xfrm>
            <a:off x="5609147" y="1503603"/>
            <a:ext cx="283451" cy="264558"/>
            <a:chOff x="-5237575" y="1384100"/>
            <a:chExt cx="446450" cy="420400"/>
          </a:xfrm>
        </p:grpSpPr>
        <p:sp>
          <p:nvSpPr>
            <p:cNvPr id="3639" name="Google Shape;3639;p75"/>
            <p:cNvSpPr/>
            <p:nvPr/>
          </p:nvSpPr>
          <p:spPr>
            <a:xfrm>
              <a:off x="-5158725" y="1554850"/>
              <a:ext cx="52850" cy="52850"/>
            </a:xfrm>
            <a:custGeom>
              <a:avLst/>
              <a:gdLst/>
              <a:ahLst/>
              <a:cxnLst/>
              <a:rect l="l" t="t" r="r" b="b"/>
              <a:pathLst>
                <a:path w="2114" h="2114" extrusionOk="0">
                  <a:moveTo>
                    <a:pt x="1043" y="1"/>
                  </a:moveTo>
                  <a:cubicBezTo>
                    <a:pt x="464" y="1"/>
                    <a:pt x="1" y="493"/>
                    <a:pt x="1" y="1072"/>
                  </a:cubicBezTo>
                  <a:cubicBezTo>
                    <a:pt x="1" y="1650"/>
                    <a:pt x="464" y="2113"/>
                    <a:pt x="1043" y="2113"/>
                  </a:cubicBezTo>
                  <a:cubicBezTo>
                    <a:pt x="1622" y="2113"/>
                    <a:pt x="2114" y="1650"/>
                    <a:pt x="2114" y="1072"/>
                  </a:cubicBezTo>
                  <a:cubicBezTo>
                    <a:pt x="2114" y="493"/>
                    <a:pt x="1622" y="1"/>
                    <a:pt x="10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75"/>
            <p:cNvSpPr/>
            <p:nvPr/>
          </p:nvSpPr>
          <p:spPr>
            <a:xfrm>
              <a:off x="-5237575" y="1712600"/>
              <a:ext cx="446450" cy="91900"/>
            </a:xfrm>
            <a:custGeom>
              <a:avLst/>
              <a:gdLst/>
              <a:ahLst/>
              <a:cxnLst/>
              <a:rect l="l" t="t" r="r" b="b"/>
              <a:pathLst>
                <a:path w="17858" h="3676" extrusionOk="0">
                  <a:moveTo>
                    <a:pt x="0" y="0"/>
                  </a:moveTo>
                  <a:lnTo>
                    <a:pt x="0" y="376"/>
                  </a:lnTo>
                  <a:cubicBezTo>
                    <a:pt x="0" y="1621"/>
                    <a:pt x="1013" y="2634"/>
                    <a:pt x="2258" y="2634"/>
                  </a:cubicBezTo>
                  <a:lnTo>
                    <a:pt x="2634" y="2634"/>
                  </a:lnTo>
                  <a:lnTo>
                    <a:pt x="2634" y="3676"/>
                  </a:lnTo>
                  <a:lnTo>
                    <a:pt x="3676" y="3676"/>
                  </a:lnTo>
                  <a:lnTo>
                    <a:pt x="3676" y="2634"/>
                  </a:lnTo>
                  <a:lnTo>
                    <a:pt x="14182" y="2634"/>
                  </a:lnTo>
                  <a:lnTo>
                    <a:pt x="14182" y="3676"/>
                  </a:lnTo>
                  <a:lnTo>
                    <a:pt x="15224" y="3676"/>
                  </a:lnTo>
                  <a:lnTo>
                    <a:pt x="15224" y="2634"/>
                  </a:lnTo>
                  <a:lnTo>
                    <a:pt x="15629" y="2634"/>
                  </a:lnTo>
                  <a:cubicBezTo>
                    <a:pt x="16845" y="2634"/>
                    <a:pt x="17858" y="1621"/>
                    <a:pt x="17858" y="376"/>
                  </a:cubicBezTo>
                  <a:lnTo>
                    <a:pt x="1785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75"/>
            <p:cNvSpPr/>
            <p:nvPr/>
          </p:nvSpPr>
          <p:spPr>
            <a:xfrm>
              <a:off x="-4922100" y="1554850"/>
              <a:ext cx="52125" cy="52850"/>
            </a:xfrm>
            <a:custGeom>
              <a:avLst/>
              <a:gdLst/>
              <a:ahLst/>
              <a:cxnLst/>
              <a:rect l="l" t="t" r="r" b="b"/>
              <a:pathLst>
                <a:path w="2085" h="2114" extrusionOk="0">
                  <a:moveTo>
                    <a:pt x="1042" y="1"/>
                  </a:moveTo>
                  <a:cubicBezTo>
                    <a:pt x="463" y="1"/>
                    <a:pt x="0" y="493"/>
                    <a:pt x="0" y="1072"/>
                  </a:cubicBezTo>
                  <a:cubicBezTo>
                    <a:pt x="0" y="1650"/>
                    <a:pt x="463" y="2113"/>
                    <a:pt x="1042" y="2113"/>
                  </a:cubicBezTo>
                  <a:cubicBezTo>
                    <a:pt x="1621" y="2113"/>
                    <a:pt x="2084" y="1650"/>
                    <a:pt x="2084" y="1072"/>
                  </a:cubicBezTo>
                  <a:cubicBezTo>
                    <a:pt x="2084" y="493"/>
                    <a:pt x="1621" y="1"/>
                    <a:pt x="104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2" name="Google Shape;3642;p75"/>
            <p:cNvSpPr/>
            <p:nvPr/>
          </p:nvSpPr>
          <p:spPr>
            <a:xfrm>
              <a:off x="-5237575" y="1384100"/>
              <a:ext cx="446450" cy="302475"/>
            </a:xfrm>
            <a:custGeom>
              <a:avLst/>
              <a:gdLst/>
              <a:ahLst/>
              <a:cxnLst/>
              <a:rect l="l" t="t" r="r" b="b"/>
              <a:pathLst>
                <a:path w="17858" h="12099" extrusionOk="0">
                  <a:moveTo>
                    <a:pt x="8943" y="1071"/>
                  </a:moveTo>
                  <a:cubicBezTo>
                    <a:pt x="9609" y="1071"/>
                    <a:pt x="10217" y="1505"/>
                    <a:pt x="10420" y="2113"/>
                  </a:cubicBezTo>
                  <a:lnTo>
                    <a:pt x="7438" y="2113"/>
                  </a:lnTo>
                  <a:cubicBezTo>
                    <a:pt x="7670" y="1505"/>
                    <a:pt x="8249" y="1071"/>
                    <a:pt x="8943" y="1071"/>
                  </a:cubicBezTo>
                  <a:close/>
                  <a:moveTo>
                    <a:pt x="9464" y="6310"/>
                  </a:moveTo>
                  <a:lnTo>
                    <a:pt x="9464" y="7352"/>
                  </a:lnTo>
                  <a:lnTo>
                    <a:pt x="10506" y="7352"/>
                  </a:lnTo>
                  <a:lnTo>
                    <a:pt x="10506" y="8422"/>
                  </a:lnTo>
                  <a:lnTo>
                    <a:pt x="9464" y="8422"/>
                  </a:lnTo>
                  <a:lnTo>
                    <a:pt x="9464" y="9464"/>
                  </a:lnTo>
                  <a:lnTo>
                    <a:pt x="8423" y="9464"/>
                  </a:lnTo>
                  <a:lnTo>
                    <a:pt x="8423" y="8422"/>
                  </a:lnTo>
                  <a:lnTo>
                    <a:pt x="7352" y="8422"/>
                  </a:lnTo>
                  <a:lnTo>
                    <a:pt x="7352" y="7352"/>
                  </a:lnTo>
                  <a:lnTo>
                    <a:pt x="8423" y="7352"/>
                  </a:lnTo>
                  <a:lnTo>
                    <a:pt x="8423" y="6310"/>
                  </a:lnTo>
                  <a:close/>
                  <a:moveTo>
                    <a:pt x="6310" y="5789"/>
                  </a:moveTo>
                  <a:lnTo>
                    <a:pt x="6310" y="9985"/>
                  </a:lnTo>
                  <a:lnTo>
                    <a:pt x="5268" y="9985"/>
                  </a:lnTo>
                  <a:lnTo>
                    <a:pt x="5268" y="9696"/>
                  </a:lnTo>
                  <a:cubicBezTo>
                    <a:pt x="4949" y="9899"/>
                    <a:pt x="4602" y="9985"/>
                    <a:pt x="4197" y="9985"/>
                  </a:cubicBezTo>
                  <a:cubicBezTo>
                    <a:pt x="3039" y="9985"/>
                    <a:pt x="2113" y="9059"/>
                    <a:pt x="2113" y="7902"/>
                  </a:cubicBezTo>
                  <a:cubicBezTo>
                    <a:pt x="2113" y="6715"/>
                    <a:pt x="3039" y="5789"/>
                    <a:pt x="4197" y="5789"/>
                  </a:cubicBezTo>
                  <a:cubicBezTo>
                    <a:pt x="4602" y="5789"/>
                    <a:pt x="4949" y="5876"/>
                    <a:pt x="5268" y="6078"/>
                  </a:cubicBezTo>
                  <a:lnTo>
                    <a:pt x="5268" y="5789"/>
                  </a:lnTo>
                  <a:close/>
                  <a:moveTo>
                    <a:pt x="12619" y="4226"/>
                  </a:moveTo>
                  <a:lnTo>
                    <a:pt x="12619" y="6078"/>
                  </a:lnTo>
                  <a:cubicBezTo>
                    <a:pt x="12909" y="5876"/>
                    <a:pt x="13285" y="5789"/>
                    <a:pt x="13661" y="5789"/>
                  </a:cubicBezTo>
                  <a:cubicBezTo>
                    <a:pt x="14819" y="5789"/>
                    <a:pt x="15774" y="6715"/>
                    <a:pt x="15774" y="7902"/>
                  </a:cubicBezTo>
                  <a:cubicBezTo>
                    <a:pt x="15745" y="9059"/>
                    <a:pt x="14819" y="9985"/>
                    <a:pt x="13661" y="9985"/>
                  </a:cubicBezTo>
                  <a:cubicBezTo>
                    <a:pt x="13285" y="9985"/>
                    <a:pt x="12909" y="9899"/>
                    <a:pt x="12619" y="9696"/>
                  </a:cubicBezTo>
                  <a:lnTo>
                    <a:pt x="12619" y="9985"/>
                  </a:lnTo>
                  <a:lnTo>
                    <a:pt x="11548" y="9985"/>
                  </a:lnTo>
                  <a:lnTo>
                    <a:pt x="11548" y="4226"/>
                  </a:lnTo>
                  <a:close/>
                  <a:moveTo>
                    <a:pt x="8943" y="0"/>
                  </a:moveTo>
                  <a:cubicBezTo>
                    <a:pt x="7670" y="0"/>
                    <a:pt x="6599" y="926"/>
                    <a:pt x="6368" y="2113"/>
                  </a:cubicBezTo>
                  <a:lnTo>
                    <a:pt x="2258" y="2113"/>
                  </a:lnTo>
                  <a:cubicBezTo>
                    <a:pt x="1013" y="2113"/>
                    <a:pt x="0" y="3126"/>
                    <a:pt x="0" y="4342"/>
                  </a:cubicBezTo>
                  <a:lnTo>
                    <a:pt x="0" y="12098"/>
                  </a:lnTo>
                  <a:lnTo>
                    <a:pt x="17858" y="12098"/>
                  </a:lnTo>
                  <a:lnTo>
                    <a:pt x="17858" y="4342"/>
                  </a:lnTo>
                  <a:cubicBezTo>
                    <a:pt x="17858" y="3126"/>
                    <a:pt x="16845" y="2113"/>
                    <a:pt x="15629" y="2113"/>
                  </a:cubicBezTo>
                  <a:lnTo>
                    <a:pt x="11519" y="2113"/>
                  </a:lnTo>
                  <a:cubicBezTo>
                    <a:pt x="11259" y="926"/>
                    <a:pt x="10188" y="0"/>
                    <a:pt x="894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43" name="Google Shape;3643;p75"/>
          <p:cNvGrpSpPr/>
          <p:nvPr/>
        </p:nvGrpSpPr>
        <p:grpSpPr>
          <a:xfrm>
            <a:off x="6395046" y="1494157"/>
            <a:ext cx="283481" cy="283451"/>
            <a:chOff x="-4658000" y="1410150"/>
            <a:chExt cx="445725" cy="446450"/>
          </a:xfrm>
        </p:grpSpPr>
        <p:sp>
          <p:nvSpPr>
            <p:cNvPr id="3644" name="Google Shape;3644;p75"/>
            <p:cNvSpPr/>
            <p:nvPr/>
          </p:nvSpPr>
          <p:spPr>
            <a:xfrm>
              <a:off x="-4443825" y="1482500"/>
              <a:ext cx="159925" cy="159925"/>
            </a:xfrm>
            <a:custGeom>
              <a:avLst/>
              <a:gdLst/>
              <a:ahLst/>
              <a:cxnLst/>
              <a:rect l="l" t="t" r="r" b="b"/>
              <a:pathLst>
                <a:path w="6397" h="6397" extrusionOk="0">
                  <a:moveTo>
                    <a:pt x="3763" y="0"/>
                  </a:moveTo>
                  <a:lnTo>
                    <a:pt x="3763" y="1042"/>
                  </a:lnTo>
                  <a:lnTo>
                    <a:pt x="4602" y="1042"/>
                  </a:lnTo>
                  <a:lnTo>
                    <a:pt x="0" y="5673"/>
                  </a:lnTo>
                  <a:lnTo>
                    <a:pt x="724" y="6397"/>
                  </a:lnTo>
                  <a:lnTo>
                    <a:pt x="5355" y="1795"/>
                  </a:lnTo>
                  <a:lnTo>
                    <a:pt x="5355" y="2634"/>
                  </a:lnTo>
                  <a:lnTo>
                    <a:pt x="6397" y="2634"/>
                  </a:lnTo>
                  <a:lnTo>
                    <a:pt x="639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75"/>
            <p:cNvSpPr/>
            <p:nvPr/>
          </p:nvSpPr>
          <p:spPr>
            <a:xfrm>
              <a:off x="-4540075" y="1410150"/>
              <a:ext cx="118700" cy="104925"/>
            </a:xfrm>
            <a:custGeom>
              <a:avLst/>
              <a:gdLst/>
              <a:ahLst/>
              <a:cxnLst/>
              <a:rect l="l" t="t" r="r" b="b"/>
              <a:pathLst>
                <a:path w="4748" h="4197" extrusionOk="0">
                  <a:moveTo>
                    <a:pt x="1072" y="0"/>
                  </a:moveTo>
                  <a:lnTo>
                    <a:pt x="1072" y="1071"/>
                  </a:lnTo>
                  <a:lnTo>
                    <a:pt x="1" y="1071"/>
                  </a:lnTo>
                  <a:lnTo>
                    <a:pt x="1" y="2113"/>
                  </a:lnTo>
                  <a:lnTo>
                    <a:pt x="1072" y="2113"/>
                  </a:lnTo>
                  <a:lnTo>
                    <a:pt x="1072" y="4197"/>
                  </a:lnTo>
                  <a:lnTo>
                    <a:pt x="2114" y="4197"/>
                  </a:lnTo>
                  <a:lnTo>
                    <a:pt x="2114" y="2113"/>
                  </a:lnTo>
                  <a:lnTo>
                    <a:pt x="4747" y="2113"/>
                  </a:lnTo>
                  <a:lnTo>
                    <a:pt x="4747" y="1071"/>
                  </a:lnTo>
                  <a:lnTo>
                    <a:pt x="2114" y="1071"/>
                  </a:lnTo>
                  <a:lnTo>
                    <a:pt x="211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6" name="Google Shape;3646;p75"/>
            <p:cNvSpPr/>
            <p:nvPr/>
          </p:nvSpPr>
          <p:spPr>
            <a:xfrm>
              <a:off x="-4382325" y="1737925"/>
              <a:ext cx="170050" cy="118675"/>
            </a:xfrm>
            <a:custGeom>
              <a:avLst/>
              <a:gdLst/>
              <a:ahLst/>
              <a:cxnLst/>
              <a:rect l="l" t="t" r="r" b="b"/>
              <a:pathLst>
                <a:path w="6802" h="4747" extrusionOk="0">
                  <a:moveTo>
                    <a:pt x="2084" y="0"/>
                  </a:moveTo>
                  <a:cubicBezTo>
                    <a:pt x="1997" y="87"/>
                    <a:pt x="1766" y="290"/>
                    <a:pt x="1737" y="318"/>
                  </a:cubicBezTo>
                  <a:cubicBezTo>
                    <a:pt x="1708" y="347"/>
                    <a:pt x="0" y="1737"/>
                    <a:pt x="0" y="4226"/>
                  </a:cubicBezTo>
                  <a:lnTo>
                    <a:pt x="0" y="4747"/>
                  </a:lnTo>
                  <a:lnTo>
                    <a:pt x="6802" y="4747"/>
                  </a:lnTo>
                  <a:cubicBezTo>
                    <a:pt x="6570" y="4486"/>
                    <a:pt x="3039" y="984"/>
                    <a:pt x="20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75"/>
            <p:cNvSpPr/>
            <p:nvPr/>
          </p:nvSpPr>
          <p:spPr>
            <a:xfrm>
              <a:off x="-4658000" y="1410150"/>
              <a:ext cx="214200" cy="315500"/>
            </a:xfrm>
            <a:custGeom>
              <a:avLst/>
              <a:gdLst/>
              <a:ahLst/>
              <a:cxnLst/>
              <a:rect l="l" t="t" r="r" b="b"/>
              <a:pathLst>
                <a:path w="8568" h="12620" extrusionOk="0">
                  <a:moveTo>
                    <a:pt x="0" y="0"/>
                  </a:moveTo>
                  <a:lnTo>
                    <a:pt x="0" y="12619"/>
                  </a:lnTo>
                  <a:lnTo>
                    <a:pt x="4515" y="12619"/>
                  </a:lnTo>
                  <a:lnTo>
                    <a:pt x="8567" y="8567"/>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648;p75"/>
            <p:cNvSpPr/>
            <p:nvPr/>
          </p:nvSpPr>
          <p:spPr>
            <a:xfrm>
              <a:off x="-4658000" y="1751675"/>
              <a:ext cx="104925" cy="104925"/>
            </a:xfrm>
            <a:custGeom>
              <a:avLst/>
              <a:gdLst/>
              <a:ahLst/>
              <a:cxnLst/>
              <a:rect l="l" t="t" r="r" b="b"/>
              <a:pathLst>
                <a:path w="4197" h="4197" extrusionOk="0">
                  <a:moveTo>
                    <a:pt x="0" y="0"/>
                  </a:moveTo>
                  <a:lnTo>
                    <a:pt x="0" y="4197"/>
                  </a:lnTo>
                  <a:lnTo>
                    <a:pt x="4197" y="4197"/>
                  </a:lnTo>
                  <a:lnTo>
                    <a:pt x="419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75"/>
            <p:cNvSpPr/>
            <p:nvPr/>
          </p:nvSpPr>
          <p:spPr>
            <a:xfrm>
              <a:off x="-4526325" y="1642400"/>
              <a:ext cx="177300" cy="214200"/>
            </a:xfrm>
            <a:custGeom>
              <a:avLst/>
              <a:gdLst/>
              <a:ahLst/>
              <a:cxnLst/>
              <a:rect l="l" t="t" r="r" b="b"/>
              <a:pathLst>
                <a:path w="7092" h="8568" extrusionOk="0">
                  <a:moveTo>
                    <a:pt x="4024" y="1"/>
                  </a:moveTo>
                  <a:lnTo>
                    <a:pt x="1" y="4053"/>
                  </a:lnTo>
                  <a:lnTo>
                    <a:pt x="1" y="8568"/>
                  </a:lnTo>
                  <a:lnTo>
                    <a:pt x="4718" y="8568"/>
                  </a:lnTo>
                  <a:lnTo>
                    <a:pt x="4718" y="8047"/>
                  </a:lnTo>
                  <a:cubicBezTo>
                    <a:pt x="4718" y="6281"/>
                    <a:pt x="5471" y="4603"/>
                    <a:pt x="6773" y="3387"/>
                  </a:cubicBezTo>
                  <a:lnTo>
                    <a:pt x="7092" y="3098"/>
                  </a:lnTo>
                  <a:lnTo>
                    <a:pt x="402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50" name="Google Shape;3650;p75"/>
          <p:cNvSpPr/>
          <p:nvPr/>
        </p:nvSpPr>
        <p:spPr>
          <a:xfrm>
            <a:off x="7180976" y="1494149"/>
            <a:ext cx="283451" cy="283467"/>
          </a:xfrm>
          <a:custGeom>
            <a:avLst/>
            <a:gdLst/>
            <a:ahLst/>
            <a:cxnLst/>
            <a:rect l="l" t="t" r="r" b="b"/>
            <a:pathLst>
              <a:path w="17858" h="17859" extrusionOk="0">
                <a:moveTo>
                  <a:pt x="13661" y="2635"/>
                </a:moveTo>
                <a:lnTo>
                  <a:pt x="13661" y="4198"/>
                </a:lnTo>
                <a:lnTo>
                  <a:pt x="15224" y="4198"/>
                </a:lnTo>
                <a:lnTo>
                  <a:pt x="15224" y="6310"/>
                </a:lnTo>
                <a:lnTo>
                  <a:pt x="14182" y="6310"/>
                </a:lnTo>
                <a:lnTo>
                  <a:pt x="14182" y="7352"/>
                </a:lnTo>
                <a:lnTo>
                  <a:pt x="15224" y="7352"/>
                </a:lnTo>
                <a:lnTo>
                  <a:pt x="15224" y="8394"/>
                </a:lnTo>
                <a:lnTo>
                  <a:pt x="14182" y="8394"/>
                </a:lnTo>
                <a:lnTo>
                  <a:pt x="14182" y="9465"/>
                </a:lnTo>
                <a:lnTo>
                  <a:pt x="15224" y="9465"/>
                </a:lnTo>
                <a:lnTo>
                  <a:pt x="15224" y="10507"/>
                </a:lnTo>
                <a:lnTo>
                  <a:pt x="14182" y="10507"/>
                </a:lnTo>
                <a:lnTo>
                  <a:pt x="14182" y="11549"/>
                </a:lnTo>
                <a:lnTo>
                  <a:pt x="15224" y="11549"/>
                </a:lnTo>
                <a:lnTo>
                  <a:pt x="15224" y="13662"/>
                </a:lnTo>
                <a:lnTo>
                  <a:pt x="13661" y="13662"/>
                </a:lnTo>
                <a:lnTo>
                  <a:pt x="13661" y="15225"/>
                </a:lnTo>
                <a:lnTo>
                  <a:pt x="11548" y="15225"/>
                </a:lnTo>
                <a:lnTo>
                  <a:pt x="11548" y="14183"/>
                </a:lnTo>
                <a:lnTo>
                  <a:pt x="10506" y="14183"/>
                </a:lnTo>
                <a:lnTo>
                  <a:pt x="10506" y="15225"/>
                </a:lnTo>
                <a:lnTo>
                  <a:pt x="9464" y="15225"/>
                </a:lnTo>
                <a:lnTo>
                  <a:pt x="9464" y="14183"/>
                </a:lnTo>
                <a:lnTo>
                  <a:pt x="8394" y="14183"/>
                </a:lnTo>
                <a:lnTo>
                  <a:pt x="8394" y="15225"/>
                </a:lnTo>
                <a:lnTo>
                  <a:pt x="7352" y="15225"/>
                </a:lnTo>
                <a:lnTo>
                  <a:pt x="7352" y="14183"/>
                </a:lnTo>
                <a:lnTo>
                  <a:pt x="6310" y="14183"/>
                </a:lnTo>
                <a:lnTo>
                  <a:pt x="6310" y="15225"/>
                </a:lnTo>
                <a:lnTo>
                  <a:pt x="4197" y="15225"/>
                </a:lnTo>
                <a:lnTo>
                  <a:pt x="4197" y="13662"/>
                </a:lnTo>
                <a:lnTo>
                  <a:pt x="2634" y="13662"/>
                </a:lnTo>
                <a:lnTo>
                  <a:pt x="2634" y="11549"/>
                </a:lnTo>
                <a:lnTo>
                  <a:pt x="3676" y="11549"/>
                </a:lnTo>
                <a:lnTo>
                  <a:pt x="3676" y="10507"/>
                </a:lnTo>
                <a:lnTo>
                  <a:pt x="2634" y="10507"/>
                </a:lnTo>
                <a:lnTo>
                  <a:pt x="2634" y="9436"/>
                </a:lnTo>
                <a:lnTo>
                  <a:pt x="3676" y="9436"/>
                </a:lnTo>
                <a:lnTo>
                  <a:pt x="3676" y="8394"/>
                </a:lnTo>
                <a:lnTo>
                  <a:pt x="2634" y="8394"/>
                </a:lnTo>
                <a:lnTo>
                  <a:pt x="2634" y="7352"/>
                </a:lnTo>
                <a:lnTo>
                  <a:pt x="3676" y="7352"/>
                </a:lnTo>
                <a:lnTo>
                  <a:pt x="3676" y="6310"/>
                </a:lnTo>
                <a:lnTo>
                  <a:pt x="2634" y="6310"/>
                </a:lnTo>
                <a:lnTo>
                  <a:pt x="2634" y="4198"/>
                </a:lnTo>
                <a:lnTo>
                  <a:pt x="4197" y="4198"/>
                </a:lnTo>
                <a:lnTo>
                  <a:pt x="4197" y="2635"/>
                </a:lnTo>
                <a:lnTo>
                  <a:pt x="6310" y="2635"/>
                </a:lnTo>
                <a:lnTo>
                  <a:pt x="6310" y="3677"/>
                </a:lnTo>
                <a:lnTo>
                  <a:pt x="7352" y="3677"/>
                </a:lnTo>
                <a:lnTo>
                  <a:pt x="7352" y="2635"/>
                </a:lnTo>
                <a:lnTo>
                  <a:pt x="8394" y="2635"/>
                </a:lnTo>
                <a:lnTo>
                  <a:pt x="8394" y="3677"/>
                </a:lnTo>
                <a:lnTo>
                  <a:pt x="9464" y="3677"/>
                </a:lnTo>
                <a:lnTo>
                  <a:pt x="9464" y="2635"/>
                </a:lnTo>
                <a:lnTo>
                  <a:pt x="10506" y="2635"/>
                </a:lnTo>
                <a:lnTo>
                  <a:pt x="10506" y="3677"/>
                </a:lnTo>
                <a:lnTo>
                  <a:pt x="11548" y="3677"/>
                </a:lnTo>
                <a:lnTo>
                  <a:pt x="11548" y="2635"/>
                </a:lnTo>
                <a:close/>
                <a:moveTo>
                  <a:pt x="0" y="1"/>
                </a:moveTo>
                <a:lnTo>
                  <a:pt x="0" y="4198"/>
                </a:lnTo>
                <a:lnTo>
                  <a:pt x="1592" y="4198"/>
                </a:lnTo>
                <a:lnTo>
                  <a:pt x="1592" y="6310"/>
                </a:lnTo>
                <a:lnTo>
                  <a:pt x="521" y="6310"/>
                </a:lnTo>
                <a:lnTo>
                  <a:pt x="521" y="7352"/>
                </a:lnTo>
                <a:lnTo>
                  <a:pt x="1592" y="7352"/>
                </a:lnTo>
                <a:lnTo>
                  <a:pt x="1592" y="8394"/>
                </a:lnTo>
                <a:lnTo>
                  <a:pt x="521" y="8394"/>
                </a:lnTo>
                <a:lnTo>
                  <a:pt x="521" y="9465"/>
                </a:lnTo>
                <a:lnTo>
                  <a:pt x="1592" y="9465"/>
                </a:lnTo>
                <a:lnTo>
                  <a:pt x="1592" y="10507"/>
                </a:lnTo>
                <a:lnTo>
                  <a:pt x="521" y="10507"/>
                </a:lnTo>
                <a:lnTo>
                  <a:pt x="521" y="11549"/>
                </a:lnTo>
                <a:lnTo>
                  <a:pt x="1592" y="11549"/>
                </a:lnTo>
                <a:lnTo>
                  <a:pt x="1592" y="13662"/>
                </a:lnTo>
                <a:lnTo>
                  <a:pt x="0" y="13662"/>
                </a:lnTo>
                <a:lnTo>
                  <a:pt x="0" y="17859"/>
                </a:lnTo>
                <a:lnTo>
                  <a:pt x="4197" y="17859"/>
                </a:lnTo>
                <a:lnTo>
                  <a:pt x="4197" y="16267"/>
                </a:lnTo>
                <a:lnTo>
                  <a:pt x="6310" y="16267"/>
                </a:lnTo>
                <a:lnTo>
                  <a:pt x="6310" y="17338"/>
                </a:lnTo>
                <a:lnTo>
                  <a:pt x="7352" y="17338"/>
                </a:lnTo>
                <a:lnTo>
                  <a:pt x="7352" y="16267"/>
                </a:lnTo>
                <a:lnTo>
                  <a:pt x="8394" y="16267"/>
                </a:lnTo>
                <a:lnTo>
                  <a:pt x="8394" y="17338"/>
                </a:lnTo>
                <a:lnTo>
                  <a:pt x="9464" y="17338"/>
                </a:lnTo>
                <a:lnTo>
                  <a:pt x="9464" y="16267"/>
                </a:lnTo>
                <a:lnTo>
                  <a:pt x="10506" y="16267"/>
                </a:lnTo>
                <a:lnTo>
                  <a:pt x="10506" y="17338"/>
                </a:lnTo>
                <a:lnTo>
                  <a:pt x="11548" y="17338"/>
                </a:lnTo>
                <a:lnTo>
                  <a:pt x="11548" y="16267"/>
                </a:lnTo>
                <a:lnTo>
                  <a:pt x="13661" y="16267"/>
                </a:lnTo>
                <a:lnTo>
                  <a:pt x="13661" y="17859"/>
                </a:lnTo>
                <a:lnTo>
                  <a:pt x="17858" y="17859"/>
                </a:lnTo>
                <a:lnTo>
                  <a:pt x="17858" y="13662"/>
                </a:lnTo>
                <a:lnTo>
                  <a:pt x="16295" y="13662"/>
                </a:lnTo>
                <a:lnTo>
                  <a:pt x="16295" y="11549"/>
                </a:lnTo>
                <a:lnTo>
                  <a:pt x="17337" y="11549"/>
                </a:lnTo>
                <a:lnTo>
                  <a:pt x="17337" y="10507"/>
                </a:lnTo>
                <a:lnTo>
                  <a:pt x="16295" y="10507"/>
                </a:lnTo>
                <a:lnTo>
                  <a:pt x="16295" y="9465"/>
                </a:lnTo>
                <a:lnTo>
                  <a:pt x="17337" y="9465"/>
                </a:lnTo>
                <a:lnTo>
                  <a:pt x="17337" y="8394"/>
                </a:lnTo>
                <a:lnTo>
                  <a:pt x="16295" y="8394"/>
                </a:lnTo>
                <a:lnTo>
                  <a:pt x="16295" y="7352"/>
                </a:lnTo>
                <a:lnTo>
                  <a:pt x="17337" y="7352"/>
                </a:lnTo>
                <a:lnTo>
                  <a:pt x="17337" y="6310"/>
                </a:lnTo>
                <a:lnTo>
                  <a:pt x="16295" y="6310"/>
                </a:lnTo>
                <a:lnTo>
                  <a:pt x="16295" y="4198"/>
                </a:lnTo>
                <a:lnTo>
                  <a:pt x="17858" y="4198"/>
                </a:lnTo>
                <a:lnTo>
                  <a:pt x="17858" y="1"/>
                </a:lnTo>
                <a:lnTo>
                  <a:pt x="13661" y="1"/>
                </a:lnTo>
                <a:lnTo>
                  <a:pt x="13661" y="1564"/>
                </a:lnTo>
                <a:lnTo>
                  <a:pt x="11548" y="1564"/>
                </a:lnTo>
                <a:lnTo>
                  <a:pt x="11548" y="522"/>
                </a:lnTo>
                <a:lnTo>
                  <a:pt x="10506" y="522"/>
                </a:lnTo>
                <a:lnTo>
                  <a:pt x="10506" y="1564"/>
                </a:lnTo>
                <a:lnTo>
                  <a:pt x="9464" y="1564"/>
                </a:lnTo>
                <a:lnTo>
                  <a:pt x="9464" y="522"/>
                </a:lnTo>
                <a:lnTo>
                  <a:pt x="8394" y="522"/>
                </a:lnTo>
                <a:lnTo>
                  <a:pt x="8394" y="1564"/>
                </a:lnTo>
                <a:lnTo>
                  <a:pt x="7352" y="1564"/>
                </a:lnTo>
                <a:lnTo>
                  <a:pt x="7352" y="522"/>
                </a:lnTo>
                <a:lnTo>
                  <a:pt x="6310" y="522"/>
                </a:lnTo>
                <a:lnTo>
                  <a:pt x="6310" y="1564"/>
                </a:lnTo>
                <a:lnTo>
                  <a:pt x="4197" y="1564"/>
                </a:lnTo>
                <a:lnTo>
                  <a:pt x="419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51" name="Google Shape;3651;p75"/>
          <p:cNvGrpSpPr/>
          <p:nvPr/>
        </p:nvGrpSpPr>
        <p:grpSpPr>
          <a:xfrm>
            <a:off x="7985773" y="1494157"/>
            <a:ext cx="245686" cy="283451"/>
            <a:chOff x="-3503925" y="1396400"/>
            <a:chExt cx="383525" cy="446450"/>
          </a:xfrm>
        </p:grpSpPr>
        <p:sp>
          <p:nvSpPr>
            <p:cNvPr id="3652" name="Google Shape;3652;p75"/>
            <p:cNvSpPr/>
            <p:nvPr/>
          </p:nvSpPr>
          <p:spPr>
            <a:xfrm>
              <a:off x="-3320125" y="1501300"/>
              <a:ext cx="199725" cy="308275"/>
            </a:xfrm>
            <a:custGeom>
              <a:avLst/>
              <a:gdLst/>
              <a:ahLst/>
              <a:cxnLst/>
              <a:rect l="l" t="t" r="r" b="b"/>
              <a:pathLst>
                <a:path w="7989" h="12331" extrusionOk="0">
                  <a:moveTo>
                    <a:pt x="0" y="1"/>
                  </a:moveTo>
                  <a:lnTo>
                    <a:pt x="0" y="2606"/>
                  </a:lnTo>
                  <a:lnTo>
                    <a:pt x="1042" y="2606"/>
                  </a:lnTo>
                  <a:lnTo>
                    <a:pt x="1042" y="3648"/>
                  </a:lnTo>
                  <a:lnTo>
                    <a:pt x="0" y="3648"/>
                  </a:lnTo>
                  <a:lnTo>
                    <a:pt x="0" y="4719"/>
                  </a:lnTo>
                  <a:lnTo>
                    <a:pt x="1042" y="4719"/>
                  </a:lnTo>
                  <a:lnTo>
                    <a:pt x="1042" y="5760"/>
                  </a:lnTo>
                  <a:lnTo>
                    <a:pt x="0" y="5760"/>
                  </a:lnTo>
                  <a:lnTo>
                    <a:pt x="0" y="6802"/>
                  </a:lnTo>
                  <a:lnTo>
                    <a:pt x="1042" y="6802"/>
                  </a:lnTo>
                  <a:lnTo>
                    <a:pt x="1042" y="7844"/>
                  </a:lnTo>
                  <a:lnTo>
                    <a:pt x="0" y="7844"/>
                  </a:lnTo>
                  <a:lnTo>
                    <a:pt x="0" y="10999"/>
                  </a:lnTo>
                  <a:lnTo>
                    <a:pt x="5991" y="10999"/>
                  </a:lnTo>
                  <a:lnTo>
                    <a:pt x="5383" y="11607"/>
                  </a:lnTo>
                  <a:lnTo>
                    <a:pt x="6136" y="12330"/>
                  </a:lnTo>
                  <a:lnTo>
                    <a:pt x="7988" y="10478"/>
                  </a:lnTo>
                  <a:lnTo>
                    <a:pt x="6136" y="8626"/>
                  </a:lnTo>
                  <a:lnTo>
                    <a:pt x="5383" y="9378"/>
                  </a:lnTo>
                  <a:lnTo>
                    <a:pt x="5962" y="9957"/>
                  </a:lnTo>
                  <a:lnTo>
                    <a:pt x="2605" y="9957"/>
                  </a:lnTo>
                  <a:cubicBezTo>
                    <a:pt x="3242" y="9465"/>
                    <a:pt x="3849" y="8828"/>
                    <a:pt x="4341" y="8076"/>
                  </a:cubicBezTo>
                  <a:cubicBezTo>
                    <a:pt x="6570" y="4690"/>
                    <a:pt x="6252" y="290"/>
                    <a:pt x="62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3653;p75"/>
            <p:cNvSpPr/>
            <p:nvPr/>
          </p:nvSpPr>
          <p:spPr>
            <a:xfrm>
              <a:off x="-3494525" y="1773375"/>
              <a:ext cx="65150" cy="65150"/>
            </a:xfrm>
            <a:custGeom>
              <a:avLst/>
              <a:gdLst/>
              <a:ahLst/>
              <a:cxnLst/>
              <a:rect l="l" t="t" r="r" b="b"/>
              <a:pathLst>
                <a:path w="2606" h="2606" extrusionOk="0">
                  <a:moveTo>
                    <a:pt x="753" y="0"/>
                  </a:moveTo>
                  <a:lnTo>
                    <a:pt x="1" y="724"/>
                  </a:lnTo>
                  <a:lnTo>
                    <a:pt x="551" y="1303"/>
                  </a:lnTo>
                  <a:lnTo>
                    <a:pt x="1" y="1853"/>
                  </a:lnTo>
                  <a:lnTo>
                    <a:pt x="753" y="2605"/>
                  </a:lnTo>
                  <a:lnTo>
                    <a:pt x="1303" y="2026"/>
                  </a:lnTo>
                  <a:lnTo>
                    <a:pt x="1853" y="2605"/>
                  </a:lnTo>
                  <a:lnTo>
                    <a:pt x="2606" y="1853"/>
                  </a:lnTo>
                  <a:lnTo>
                    <a:pt x="2056" y="1303"/>
                  </a:lnTo>
                  <a:lnTo>
                    <a:pt x="2606" y="724"/>
                  </a:lnTo>
                  <a:lnTo>
                    <a:pt x="1853" y="0"/>
                  </a:lnTo>
                  <a:lnTo>
                    <a:pt x="1303" y="550"/>
                  </a:lnTo>
                  <a:lnTo>
                    <a:pt x="7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75"/>
            <p:cNvSpPr/>
            <p:nvPr/>
          </p:nvSpPr>
          <p:spPr>
            <a:xfrm>
              <a:off x="-3500300" y="1400000"/>
              <a:ext cx="70925" cy="74575"/>
            </a:xfrm>
            <a:custGeom>
              <a:avLst/>
              <a:gdLst/>
              <a:ahLst/>
              <a:cxnLst/>
              <a:rect l="l" t="t" r="r" b="b"/>
              <a:pathLst>
                <a:path w="2837" h="2983" extrusionOk="0">
                  <a:moveTo>
                    <a:pt x="724" y="1"/>
                  </a:moveTo>
                  <a:lnTo>
                    <a:pt x="0" y="725"/>
                  </a:lnTo>
                  <a:lnTo>
                    <a:pt x="898" y="1622"/>
                  </a:lnTo>
                  <a:lnTo>
                    <a:pt x="898" y="2982"/>
                  </a:lnTo>
                  <a:lnTo>
                    <a:pt x="1940" y="2982"/>
                  </a:lnTo>
                  <a:lnTo>
                    <a:pt x="1940" y="1622"/>
                  </a:lnTo>
                  <a:lnTo>
                    <a:pt x="2837" y="725"/>
                  </a:lnTo>
                  <a:lnTo>
                    <a:pt x="2084" y="1"/>
                  </a:lnTo>
                  <a:lnTo>
                    <a:pt x="1419" y="667"/>
                  </a:lnTo>
                  <a:lnTo>
                    <a:pt x="72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3655;p75"/>
            <p:cNvSpPr/>
            <p:nvPr/>
          </p:nvSpPr>
          <p:spPr>
            <a:xfrm>
              <a:off x="-3503925" y="1501300"/>
              <a:ext cx="157050" cy="275700"/>
            </a:xfrm>
            <a:custGeom>
              <a:avLst/>
              <a:gdLst/>
              <a:ahLst/>
              <a:cxnLst/>
              <a:rect l="l" t="t" r="r" b="b"/>
              <a:pathLst>
                <a:path w="6282" h="11028" extrusionOk="0">
                  <a:moveTo>
                    <a:pt x="1" y="1"/>
                  </a:moveTo>
                  <a:lnTo>
                    <a:pt x="1" y="522"/>
                  </a:lnTo>
                  <a:cubicBezTo>
                    <a:pt x="1" y="3532"/>
                    <a:pt x="666" y="6166"/>
                    <a:pt x="1940" y="8076"/>
                  </a:cubicBezTo>
                  <a:cubicBezTo>
                    <a:pt x="3069" y="9783"/>
                    <a:pt x="4574" y="10854"/>
                    <a:pt x="6281" y="11028"/>
                  </a:cubicBezTo>
                  <a:lnTo>
                    <a:pt x="6281" y="7873"/>
                  </a:lnTo>
                  <a:lnTo>
                    <a:pt x="5239" y="7873"/>
                  </a:lnTo>
                  <a:lnTo>
                    <a:pt x="5239" y="6802"/>
                  </a:lnTo>
                  <a:lnTo>
                    <a:pt x="6281" y="6802"/>
                  </a:lnTo>
                  <a:lnTo>
                    <a:pt x="6281" y="5760"/>
                  </a:lnTo>
                  <a:lnTo>
                    <a:pt x="5239" y="5760"/>
                  </a:lnTo>
                  <a:lnTo>
                    <a:pt x="5239" y="4719"/>
                  </a:lnTo>
                  <a:lnTo>
                    <a:pt x="6281" y="4719"/>
                  </a:lnTo>
                  <a:lnTo>
                    <a:pt x="6281" y="3677"/>
                  </a:lnTo>
                  <a:lnTo>
                    <a:pt x="5239" y="3677"/>
                  </a:lnTo>
                  <a:lnTo>
                    <a:pt x="5239" y="2606"/>
                  </a:lnTo>
                  <a:lnTo>
                    <a:pt x="6281" y="2606"/>
                  </a:lnTo>
                  <a:lnTo>
                    <a:pt x="628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6" name="Google Shape;3656;p75"/>
            <p:cNvSpPr/>
            <p:nvPr/>
          </p:nvSpPr>
          <p:spPr>
            <a:xfrm>
              <a:off x="-3346900" y="1776275"/>
              <a:ext cx="26800" cy="66575"/>
            </a:xfrm>
            <a:custGeom>
              <a:avLst/>
              <a:gdLst/>
              <a:ahLst/>
              <a:cxnLst/>
              <a:rect l="l" t="t" r="r" b="b"/>
              <a:pathLst>
                <a:path w="1072" h="2663" extrusionOk="0">
                  <a:moveTo>
                    <a:pt x="0" y="0"/>
                  </a:moveTo>
                  <a:lnTo>
                    <a:pt x="0" y="2663"/>
                  </a:lnTo>
                  <a:lnTo>
                    <a:pt x="1071" y="2663"/>
                  </a:lnTo>
                  <a:lnTo>
                    <a:pt x="1071" y="0"/>
                  </a:lnTo>
                  <a:cubicBezTo>
                    <a:pt x="897" y="29"/>
                    <a:pt x="724" y="43"/>
                    <a:pt x="546" y="43"/>
                  </a:cubicBezTo>
                  <a:cubicBezTo>
                    <a:pt x="369" y="43"/>
                    <a:pt x="188" y="29"/>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75"/>
            <p:cNvSpPr/>
            <p:nvPr/>
          </p:nvSpPr>
          <p:spPr>
            <a:xfrm>
              <a:off x="-3380200" y="1396400"/>
              <a:ext cx="92650" cy="104925"/>
            </a:xfrm>
            <a:custGeom>
              <a:avLst/>
              <a:gdLst/>
              <a:ahLst/>
              <a:cxnLst/>
              <a:rect l="l" t="t" r="r" b="b"/>
              <a:pathLst>
                <a:path w="3706" h="4197" extrusionOk="0">
                  <a:moveTo>
                    <a:pt x="1853" y="0"/>
                  </a:moveTo>
                  <a:lnTo>
                    <a:pt x="1" y="1881"/>
                  </a:lnTo>
                  <a:lnTo>
                    <a:pt x="753" y="2605"/>
                  </a:lnTo>
                  <a:lnTo>
                    <a:pt x="1332" y="2026"/>
                  </a:lnTo>
                  <a:lnTo>
                    <a:pt x="1332" y="4197"/>
                  </a:lnTo>
                  <a:lnTo>
                    <a:pt x="2403" y="4197"/>
                  </a:lnTo>
                  <a:lnTo>
                    <a:pt x="2403" y="2026"/>
                  </a:lnTo>
                  <a:lnTo>
                    <a:pt x="2982" y="2605"/>
                  </a:lnTo>
                  <a:lnTo>
                    <a:pt x="3705" y="1881"/>
                  </a:lnTo>
                  <a:lnTo>
                    <a:pt x="18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58" name="Google Shape;3658;p75"/>
          <p:cNvGrpSpPr/>
          <p:nvPr/>
        </p:nvGrpSpPr>
        <p:grpSpPr>
          <a:xfrm>
            <a:off x="940898" y="2170100"/>
            <a:ext cx="188971" cy="283467"/>
            <a:chOff x="-8571775" y="2069300"/>
            <a:chExt cx="288725" cy="446475"/>
          </a:xfrm>
        </p:grpSpPr>
        <p:sp>
          <p:nvSpPr>
            <p:cNvPr id="3659" name="Google Shape;3659;p75"/>
            <p:cNvSpPr/>
            <p:nvPr/>
          </p:nvSpPr>
          <p:spPr>
            <a:xfrm>
              <a:off x="-8492900" y="2358000"/>
              <a:ext cx="26075" cy="26800"/>
            </a:xfrm>
            <a:custGeom>
              <a:avLst/>
              <a:gdLst/>
              <a:ahLst/>
              <a:cxnLst/>
              <a:rect l="l" t="t" r="r" b="b"/>
              <a:pathLst>
                <a:path w="1043" h="1072" extrusionOk="0">
                  <a:moveTo>
                    <a:pt x="1" y="1"/>
                  </a:moveTo>
                  <a:lnTo>
                    <a:pt x="1" y="1072"/>
                  </a:lnTo>
                  <a:lnTo>
                    <a:pt x="1043" y="1072"/>
                  </a:lnTo>
                  <a:lnTo>
                    <a:pt x="104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75"/>
            <p:cNvSpPr/>
            <p:nvPr/>
          </p:nvSpPr>
          <p:spPr>
            <a:xfrm>
              <a:off x="-8492900" y="2305900"/>
              <a:ext cx="26075" cy="26075"/>
            </a:xfrm>
            <a:custGeom>
              <a:avLst/>
              <a:gdLst/>
              <a:ahLst/>
              <a:cxnLst/>
              <a:rect l="l" t="t" r="r" b="b"/>
              <a:pathLst>
                <a:path w="1043" h="1043" extrusionOk="0">
                  <a:moveTo>
                    <a:pt x="1" y="1"/>
                  </a:moveTo>
                  <a:lnTo>
                    <a:pt x="1" y="1043"/>
                  </a:lnTo>
                  <a:lnTo>
                    <a:pt x="1043" y="1043"/>
                  </a:lnTo>
                  <a:lnTo>
                    <a:pt x="104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75"/>
            <p:cNvSpPr/>
            <p:nvPr/>
          </p:nvSpPr>
          <p:spPr>
            <a:xfrm>
              <a:off x="-8440800" y="2410825"/>
              <a:ext cx="26075" cy="26075"/>
            </a:xfrm>
            <a:custGeom>
              <a:avLst/>
              <a:gdLst/>
              <a:ahLst/>
              <a:cxnLst/>
              <a:rect l="l" t="t" r="r" b="b"/>
              <a:pathLst>
                <a:path w="1043" h="1043" extrusionOk="0">
                  <a:moveTo>
                    <a:pt x="0" y="1"/>
                  </a:moveTo>
                  <a:lnTo>
                    <a:pt x="0" y="1043"/>
                  </a:lnTo>
                  <a:lnTo>
                    <a:pt x="1042" y="1043"/>
                  </a:lnTo>
                  <a:lnTo>
                    <a:pt x="104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662;p75"/>
            <p:cNvSpPr/>
            <p:nvPr/>
          </p:nvSpPr>
          <p:spPr>
            <a:xfrm>
              <a:off x="-8440800" y="2305900"/>
              <a:ext cx="26075" cy="26075"/>
            </a:xfrm>
            <a:custGeom>
              <a:avLst/>
              <a:gdLst/>
              <a:ahLst/>
              <a:cxnLst/>
              <a:rect l="l" t="t" r="r" b="b"/>
              <a:pathLst>
                <a:path w="1043" h="1043" extrusionOk="0">
                  <a:moveTo>
                    <a:pt x="0" y="1"/>
                  </a:moveTo>
                  <a:lnTo>
                    <a:pt x="0" y="1043"/>
                  </a:lnTo>
                  <a:lnTo>
                    <a:pt x="1042" y="1043"/>
                  </a:lnTo>
                  <a:lnTo>
                    <a:pt x="104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75"/>
            <p:cNvSpPr/>
            <p:nvPr/>
          </p:nvSpPr>
          <p:spPr>
            <a:xfrm>
              <a:off x="-8387975" y="2305900"/>
              <a:ext cx="26075" cy="26075"/>
            </a:xfrm>
            <a:custGeom>
              <a:avLst/>
              <a:gdLst/>
              <a:ahLst/>
              <a:cxnLst/>
              <a:rect l="l" t="t" r="r" b="b"/>
              <a:pathLst>
                <a:path w="1043" h="1043" extrusionOk="0">
                  <a:moveTo>
                    <a:pt x="0" y="1"/>
                  </a:moveTo>
                  <a:lnTo>
                    <a:pt x="0" y="1043"/>
                  </a:lnTo>
                  <a:lnTo>
                    <a:pt x="1042" y="1043"/>
                  </a:lnTo>
                  <a:lnTo>
                    <a:pt x="104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75"/>
            <p:cNvSpPr/>
            <p:nvPr/>
          </p:nvSpPr>
          <p:spPr>
            <a:xfrm>
              <a:off x="-8387975" y="2358000"/>
              <a:ext cx="26075" cy="78900"/>
            </a:xfrm>
            <a:custGeom>
              <a:avLst/>
              <a:gdLst/>
              <a:ahLst/>
              <a:cxnLst/>
              <a:rect l="l" t="t" r="r" b="b"/>
              <a:pathLst>
                <a:path w="1043" h="3156" extrusionOk="0">
                  <a:moveTo>
                    <a:pt x="0" y="1"/>
                  </a:moveTo>
                  <a:lnTo>
                    <a:pt x="0" y="3156"/>
                  </a:lnTo>
                  <a:lnTo>
                    <a:pt x="1042" y="3156"/>
                  </a:lnTo>
                  <a:lnTo>
                    <a:pt x="104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75"/>
            <p:cNvSpPr/>
            <p:nvPr/>
          </p:nvSpPr>
          <p:spPr>
            <a:xfrm>
              <a:off x="-8440800" y="2358000"/>
              <a:ext cx="26075" cy="26800"/>
            </a:xfrm>
            <a:custGeom>
              <a:avLst/>
              <a:gdLst/>
              <a:ahLst/>
              <a:cxnLst/>
              <a:rect l="l" t="t" r="r" b="b"/>
              <a:pathLst>
                <a:path w="1043" h="1072" extrusionOk="0">
                  <a:moveTo>
                    <a:pt x="0" y="1"/>
                  </a:moveTo>
                  <a:lnTo>
                    <a:pt x="0" y="1072"/>
                  </a:lnTo>
                  <a:lnTo>
                    <a:pt x="1042" y="1072"/>
                  </a:lnTo>
                  <a:lnTo>
                    <a:pt x="104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75"/>
            <p:cNvSpPr/>
            <p:nvPr/>
          </p:nvSpPr>
          <p:spPr>
            <a:xfrm>
              <a:off x="-8492900" y="2410825"/>
              <a:ext cx="26075" cy="26075"/>
            </a:xfrm>
            <a:custGeom>
              <a:avLst/>
              <a:gdLst/>
              <a:ahLst/>
              <a:cxnLst/>
              <a:rect l="l" t="t" r="r" b="b"/>
              <a:pathLst>
                <a:path w="1043" h="1043" extrusionOk="0">
                  <a:moveTo>
                    <a:pt x="1" y="1"/>
                  </a:moveTo>
                  <a:lnTo>
                    <a:pt x="1" y="1043"/>
                  </a:lnTo>
                  <a:lnTo>
                    <a:pt x="1043" y="1043"/>
                  </a:lnTo>
                  <a:lnTo>
                    <a:pt x="104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75"/>
            <p:cNvSpPr/>
            <p:nvPr/>
          </p:nvSpPr>
          <p:spPr>
            <a:xfrm>
              <a:off x="-8571775" y="2069300"/>
              <a:ext cx="288725" cy="446475"/>
            </a:xfrm>
            <a:custGeom>
              <a:avLst/>
              <a:gdLst/>
              <a:ahLst/>
              <a:cxnLst/>
              <a:rect l="l" t="t" r="r" b="b"/>
              <a:pathLst>
                <a:path w="11549" h="17859" extrusionOk="0">
                  <a:moveTo>
                    <a:pt x="9436" y="2114"/>
                  </a:moveTo>
                  <a:lnTo>
                    <a:pt x="9436" y="5268"/>
                  </a:lnTo>
                  <a:lnTo>
                    <a:pt x="2085" y="5268"/>
                  </a:lnTo>
                  <a:lnTo>
                    <a:pt x="2085" y="2114"/>
                  </a:lnTo>
                  <a:close/>
                  <a:moveTo>
                    <a:pt x="3156" y="6310"/>
                  </a:moveTo>
                  <a:lnTo>
                    <a:pt x="3156" y="7352"/>
                  </a:lnTo>
                  <a:lnTo>
                    <a:pt x="2085" y="7352"/>
                  </a:lnTo>
                  <a:lnTo>
                    <a:pt x="2085" y="6310"/>
                  </a:lnTo>
                  <a:close/>
                  <a:moveTo>
                    <a:pt x="5239" y="6310"/>
                  </a:moveTo>
                  <a:lnTo>
                    <a:pt x="5239" y="7352"/>
                  </a:lnTo>
                  <a:lnTo>
                    <a:pt x="4198" y="7352"/>
                  </a:lnTo>
                  <a:lnTo>
                    <a:pt x="4198" y="6310"/>
                  </a:lnTo>
                  <a:close/>
                  <a:moveTo>
                    <a:pt x="7352" y="6310"/>
                  </a:moveTo>
                  <a:lnTo>
                    <a:pt x="7352" y="7352"/>
                  </a:lnTo>
                  <a:lnTo>
                    <a:pt x="6281" y="7352"/>
                  </a:lnTo>
                  <a:lnTo>
                    <a:pt x="6281" y="6310"/>
                  </a:lnTo>
                  <a:close/>
                  <a:moveTo>
                    <a:pt x="9436" y="8394"/>
                  </a:moveTo>
                  <a:lnTo>
                    <a:pt x="9436" y="15746"/>
                  </a:lnTo>
                  <a:lnTo>
                    <a:pt x="2085" y="15746"/>
                  </a:lnTo>
                  <a:lnTo>
                    <a:pt x="2085" y="8394"/>
                  </a:lnTo>
                  <a:close/>
                  <a:moveTo>
                    <a:pt x="1" y="1"/>
                  </a:moveTo>
                  <a:lnTo>
                    <a:pt x="1" y="17858"/>
                  </a:lnTo>
                  <a:lnTo>
                    <a:pt x="11549" y="17858"/>
                  </a:lnTo>
                  <a:lnTo>
                    <a:pt x="1154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8" name="Google Shape;3668;p75"/>
            <p:cNvSpPr/>
            <p:nvPr/>
          </p:nvSpPr>
          <p:spPr>
            <a:xfrm>
              <a:off x="-8492900" y="2148175"/>
              <a:ext cx="131000" cy="26075"/>
            </a:xfrm>
            <a:custGeom>
              <a:avLst/>
              <a:gdLst/>
              <a:ahLst/>
              <a:cxnLst/>
              <a:rect l="l" t="t" r="r" b="b"/>
              <a:pathLst>
                <a:path w="5240" h="1043" extrusionOk="0">
                  <a:moveTo>
                    <a:pt x="1" y="1"/>
                  </a:moveTo>
                  <a:lnTo>
                    <a:pt x="1" y="1042"/>
                  </a:lnTo>
                  <a:lnTo>
                    <a:pt x="5239" y="1042"/>
                  </a:lnTo>
                  <a:lnTo>
                    <a:pt x="523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69" name="Google Shape;3669;p75"/>
          <p:cNvSpPr/>
          <p:nvPr/>
        </p:nvSpPr>
        <p:spPr>
          <a:xfrm>
            <a:off x="1679572" y="2170108"/>
            <a:ext cx="283452" cy="283451"/>
          </a:xfrm>
          <a:custGeom>
            <a:avLst/>
            <a:gdLst/>
            <a:ahLst/>
            <a:cxnLst/>
            <a:rect l="l" t="t" r="r" b="b"/>
            <a:pathLst>
              <a:path w="17830" h="17858" extrusionOk="0">
                <a:moveTo>
                  <a:pt x="8915" y="2641"/>
                </a:moveTo>
                <a:cubicBezTo>
                  <a:pt x="10528" y="2641"/>
                  <a:pt x="12142" y="3256"/>
                  <a:pt x="13372" y="4486"/>
                </a:cubicBezTo>
                <a:cubicBezTo>
                  <a:pt x="15600" y="6715"/>
                  <a:pt x="15745" y="10101"/>
                  <a:pt x="14095" y="12474"/>
                </a:cubicBezTo>
                <a:lnTo>
                  <a:pt x="15745" y="12474"/>
                </a:lnTo>
                <a:lnTo>
                  <a:pt x="15745" y="13545"/>
                </a:lnTo>
                <a:lnTo>
                  <a:pt x="11722" y="13545"/>
                </a:lnTo>
                <a:lnTo>
                  <a:pt x="12619" y="12648"/>
                </a:lnTo>
                <a:cubicBezTo>
                  <a:pt x="14674" y="10593"/>
                  <a:pt x="14674" y="7265"/>
                  <a:pt x="12619" y="5210"/>
                </a:cubicBezTo>
                <a:cubicBezTo>
                  <a:pt x="11722" y="4313"/>
                  <a:pt x="10593" y="3821"/>
                  <a:pt x="9436" y="3705"/>
                </a:cubicBezTo>
                <a:lnTo>
                  <a:pt x="9436" y="11027"/>
                </a:lnTo>
                <a:lnTo>
                  <a:pt x="8394" y="11027"/>
                </a:lnTo>
                <a:lnTo>
                  <a:pt x="8394" y="3705"/>
                </a:lnTo>
                <a:cubicBezTo>
                  <a:pt x="7236" y="3821"/>
                  <a:pt x="6078" y="4313"/>
                  <a:pt x="5210" y="5210"/>
                </a:cubicBezTo>
                <a:cubicBezTo>
                  <a:pt x="3155" y="7265"/>
                  <a:pt x="3155" y="10593"/>
                  <a:pt x="5210" y="12648"/>
                </a:cubicBezTo>
                <a:lnTo>
                  <a:pt x="6107" y="13545"/>
                </a:lnTo>
                <a:lnTo>
                  <a:pt x="2084" y="13545"/>
                </a:lnTo>
                <a:lnTo>
                  <a:pt x="2084" y="12474"/>
                </a:lnTo>
                <a:lnTo>
                  <a:pt x="3705" y="12474"/>
                </a:lnTo>
                <a:cubicBezTo>
                  <a:pt x="2026" y="10043"/>
                  <a:pt x="2287" y="6657"/>
                  <a:pt x="4458" y="4486"/>
                </a:cubicBezTo>
                <a:cubicBezTo>
                  <a:pt x="5688" y="3256"/>
                  <a:pt x="7301" y="2641"/>
                  <a:pt x="8915" y="2641"/>
                </a:cubicBezTo>
                <a:close/>
                <a:moveTo>
                  <a:pt x="2866" y="0"/>
                </a:moveTo>
                <a:cubicBezTo>
                  <a:pt x="1274" y="0"/>
                  <a:pt x="0" y="1303"/>
                  <a:pt x="0" y="2894"/>
                </a:cubicBezTo>
                <a:lnTo>
                  <a:pt x="0" y="14963"/>
                </a:lnTo>
                <a:cubicBezTo>
                  <a:pt x="0" y="16555"/>
                  <a:pt x="1274" y="17858"/>
                  <a:pt x="2866" y="17858"/>
                </a:cubicBezTo>
                <a:lnTo>
                  <a:pt x="14964" y="17858"/>
                </a:lnTo>
                <a:cubicBezTo>
                  <a:pt x="16556" y="17858"/>
                  <a:pt x="17829" y="16555"/>
                  <a:pt x="17829" y="14963"/>
                </a:cubicBezTo>
                <a:lnTo>
                  <a:pt x="17829" y="2894"/>
                </a:lnTo>
                <a:cubicBezTo>
                  <a:pt x="17829" y="1303"/>
                  <a:pt x="16527" y="0"/>
                  <a:pt x="1496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70" name="Google Shape;3670;p75"/>
          <p:cNvGrpSpPr/>
          <p:nvPr/>
        </p:nvGrpSpPr>
        <p:grpSpPr>
          <a:xfrm>
            <a:off x="2465480" y="2170113"/>
            <a:ext cx="283467" cy="283443"/>
            <a:chOff x="-7626075" y="2059775"/>
            <a:chExt cx="446475" cy="445875"/>
          </a:xfrm>
        </p:grpSpPr>
        <p:sp>
          <p:nvSpPr>
            <p:cNvPr id="3671" name="Google Shape;3671;p75"/>
            <p:cNvSpPr/>
            <p:nvPr/>
          </p:nvSpPr>
          <p:spPr>
            <a:xfrm>
              <a:off x="-7455300" y="2230325"/>
              <a:ext cx="240250" cy="39425"/>
            </a:xfrm>
            <a:custGeom>
              <a:avLst/>
              <a:gdLst/>
              <a:ahLst/>
              <a:cxnLst/>
              <a:rect l="l" t="t" r="r" b="b"/>
              <a:pathLst>
                <a:path w="9610" h="1577" extrusionOk="0">
                  <a:moveTo>
                    <a:pt x="2077" y="1"/>
                  </a:moveTo>
                  <a:cubicBezTo>
                    <a:pt x="1377" y="1"/>
                    <a:pt x="696" y="26"/>
                    <a:pt x="58" y="72"/>
                  </a:cubicBezTo>
                  <a:cubicBezTo>
                    <a:pt x="29" y="564"/>
                    <a:pt x="0" y="1056"/>
                    <a:pt x="0" y="1577"/>
                  </a:cubicBezTo>
                  <a:lnTo>
                    <a:pt x="9609" y="1577"/>
                  </a:lnTo>
                  <a:cubicBezTo>
                    <a:pt x="9291" y="1316"/>
                    <a:pt x="8712" y="998"/>
                    <a:pt x="7873" y="738"/>
                  </a:cubicBezTo>
                  <a:cubicBezTo>
                    <a:pt x="6164" y="204"/>
                    <a:pt x="4046" y="1"/>
                    <a:pt x="20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75"/>
            <p:cNvSpPr/>
            <p:nvPr/>
          </p:nvSpPr>
          <p:spPr>
            <a:xfrm>
              <a:off x="-7325800" y="2295775"/>
              <a:ext cx="110750" cy="34775"/>
            </a:xfrm>
            <a:custGeom>
              <a:avLst/>
              <a:gdLst/>
              <a:ahLst/>
              <a:cxnLst/>
              <a:rect l="l" t="t" r="r" b="b"/>
              <a:pathLst>
                <a:path w="4430" h="1391" extrusionOk="0">
                  <a:moveTo>
                    <a:pt x="59" y="1"/>
                  </a:moveTo>
                  <a:cubicBezTo>
                    <a:pt x="59" y="493"/>
                    <a:pt x="30" y="956"/>
                    <a:pt x="1" y="1390"/>
                  </a:cubicBezTo>
                  <a:cubicBezTo>
                    <a:pt x="1014" y="1274"/>
                    <a:pt x="1911" y="1072"/>
                    <a:pt x="2693" y="840"/>
                  </a:cubicBezTo>
                  <a:cubicBezTo>
                    <a:pt x="3532" y="580"/>
                    <a:pt x="4111" y="261"/>
                    <a:pt x="44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75"/>
            <p:cNvSpPr/>
            <p:nvPr/>
          </p:nvSpPr>
          <p:spPr>
            <a:xfrm>
              <a:off x="-7626075" y="2063525"/>
              <a:ext cx="180925" cy="219250"/>
            </a:xfrm>
            <a:custGeom>
              <a:avLst/>
              <a:gdLst/>
              <a:ahLst/>
              <a:cxnLst/>
              <a:rect l="l" t="t" r="r" b="b"/>
              <a:pathLst>
                <a:path w="7237" h="8770" extrusionOk="0">
                  <a:moveTo>
                    <a:pt x="7236" y="0"/>
                  </a:moveTo>
                  <a:lnTo>
                    <a:pt x="7236" y="0"/>
                  </a:lnTo>
                  <a:cubicBezTo>
                    <a:pt x="3127" y="782"/>
                    <a:pt x="1" y="4400"/>
                    <a:pt x="1" y="8770"/>
                  </a:cubicBezTo>
                  <a:cubicBezTo>
                    <a:pt x="1" y="7178"/>
                    <a:pt x="2664" y="6165"/>
                    <a:pt x="5905" y="5789"/>
                  </a:cubicBezTo>
                  <a:cubicBezTo>
                    <a:pt x="6050" y="4023"/>
                    <a:pt x="6426" y="1563"/>
                    <a:pt x="72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75"/>
            <p:cNvSpPr/>
            <p:nvPr/>
          </p:nvSpPr>
          <p:spPr>
            <a:xfrm>
              <a:off x="-7626075" y="2282750"/>
              <a:ext cx="180925" cy="219275"/>
            </a:xfrm>
            <a:custGeom>
              <a:avLst/>
              <a:gdLst/>
              <a:ahLst/>
              <a:cxnLst/>
              <a:rect l="l" t="t" r="r" b="b"/>
              <a:pathLst>
                <a:path w="7237" h="8771" extrusionOk="0">
                  <a:moveTo>
                    <a:pt x="1" y="1"/>
                  </a:moveTo>
                  <a:cubicBezTo>
                    <a:pt x="1" y="4371"/>
                    <a:pt x="3127" y="7989"/>
                    <a:pt x="7236" y="8770"/>
                  </a:cubicBezTo>
                  <a:cubicBezTo>
                    <a:pt x="6426" y="7236"/>
                    <a:pt x="6050" y="4747"/>
                    <a:pt x="5905" y="2982"/>
                  </a:cubicBezTo>
                  <a:cubicBezTo>
                    <a:pt x="2664" y="2606"/>
                    <a:pt x="1" y="1593"/>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75"/>
            <p:cNvSpPr/>
            <p:nvPr/>
          </p:nvSpPr>
          <p:spPr>
            <a:xfrm>
              <a:off x="-7452400" y="2359450"/>
              <a:ext cx="98425" cy="146200"/>
            </a:xfrm>
            <a:custGeom>
              <a:avLst/>
              <a:gdLst/>
              <a:ahLst/>
              <a:cxnLst/>
              <a:rect l="l" t="t" r="r" b="b"/>
              <a:pathLst>
                <a:path w="3937" h="5848" extrusionOk="0">
                  <a:moveTo>
                    <a:pt x="0" y="1"/>
                  </a:moveTo>
                  <a:lnTo>
                    <a:pt x="0" y="1"/>
                  </a:lnTo>
                  <a:cubicBezTo>
                    <a:pt x="145" y="1332"/>
                    <a:pt x="347" y="2577"/>
                    <a:pt x="637" y="3590"/>
                  </a:cubicBezTo>
                  <a:cubicBezTo>
                    <a:pt x="984" y="4921"/>
                    <a:pt x="1389" y="5587"/>
                    <a:pt x="1679" y="5847"/>
                  </a:cubicBezTo>
                  <a:lnTo>
                    <a:pt x="2258" y="5847"/>
                  </a:lnTo>
                  <a:cubicBezTo>
                    <a:pt x="2547" y="5587"/>
                    <a:pt x="2952" y="4921"/>
                    <a:pt x="3328" y="3590"/>
                  </a:cubicBezTo>
                  <a:cubicBezTo>
                    <a:pt x="3589" y="2577"/>
                    <a:pt x="3792" y="1332"/>
                    <a:pt x="3936" y="1"/>
                  </a:cubicBezTo>
                  <a:lnTo>
                    <a:pt x="3936" y="1"/>
                  </a:lnTo>
                  <a:cubicBezTo>
                    <a:pt x="3285" y="59"/>
                    <a:pt x="2627" y="88"/>
                    <a:pt x="1968" y="88"/>
                  </a:cubicBezTo>
                  <a:cubicBezTo>
                    <a:pt x="1310" y="88"/>
                    <a:pt x="651" y="59"/>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75"/>
            <p:cNvSpPr/>
            <p:nvPr/>
          </p:nvSpPr>
          <p:spPr>
            <a:xfrm>
              <a:off x="-7361250" y="2282775"/>
              <a:ext cx="181650" cy="219250"/>
            </a:xfrm>
            <a:custGeom>
              <a:avLst/>
              <a:gdLst/>
              <a:ahLst/>
              <a:cxnLst/>
              <a:rect l="l" t="t" r="r" b="b"/>
              <a:pathLst>
                <a:path w="7266" h="8770" extrusionOk="0">
                  <a:moveTo>
                    <a:pt x="7265" y="0"/>
                  </a:moveTo>
                  <a:lnTo>
                    <a:pt x="7265" y="0"/>
                  </a:lnTo>
                  <a:cubicBezTo>
                    <a:pt x="7265" y="1592"/>
                    <a:pt x="4603" y="2605"/>
                    <a:pt x="1361" y="2981"/>
                  </a:cubicBezTo>
                  <a:cubicBezTo>
                    <a:pt x="1187" y="4746"/>
                    <a:pt x="811" y="7235"/>
                    <a:pt x="1" y="8769"/>
                  </a:cubicBezTo>
                  <a:cubicBezTo>
                    <a:pt x="4140" y="7988"/>
                    <a:pt x="7265" y="4370"/>
                    <a:pt x="72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75"/>
            <p:cNvSpPr/>
            <p:nvPr/>
          </p:nvSpPr>
          <p:spPr>
            <a:xfrm>
              <a:off x="-7452400" y="2059775"/>
              <a:ext cx="272800" cy="223000"/>
            </a:xfrm>
            <a:custGeom>
              <a:avLst/>
              <a:gdLst/>
              <a:ahLst/>
              <a:cxnLst/>
              <a:rect l="l" t="t" r="r" b="b"/>
              <a:pathLst>
                <a:path w="10912" h="8920" extrusionOk="0">
                  <a:moveTo>
                    <a:pt x="1992" y="0"/>
                  </a:moveTo>
                  <a:cubicBezTo>
                    <a:pt x="1888" y="0"/>
                    <a:pt x="1783" y="2"/>
                    <a:pt x="1679" y="6"/>
                  </a:cubicBezTo>
                  <a:cubicBezTo>
                    <a:pt x="1389" y="266"/>
                    <a:pt x="984" y="932"/>
                    <a:pt x="637" y="2263"/>
                  </a:cubicBezTo>
                  <a:cubicBezTo>
                    <a:pt x="347" y="3305"/>
                    <a:pt x="145" y="4521"/>
                    <a:pt x="0" y="5852"/>
                  </a:cubicBezTo>
                  <a:cubicBezTo>
                    <a:pt x="666" y="5794"/>
                    <a:pt x="1302" y="5765"/>
                    <a:pt x="1968" y="5765"/>
                  </a:cubicBezTo>
                  <a:cubicBezTo>
                    <a:pt x="6396" y="5765"/>
                    <a:pt x="10911" y="6865"/>
                    <a:pt x="10911" y="8920"/>
                  </a:cubicBezTo>
                  <a:cubicBezTo>
                    <a:pt x="10911" y="4016"/>
                    <a:pt x="6941" y="0"/>
                    <a:pt x="19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75"/>
            <p:cNvSpPr/>
            <p:nvPr/>
          </p:nvSpPr>
          <p:spPr>
            <a:xfrm>
              <a:off x="-7591325" y="2295775"/>
              <a:ext cx="110725" cy="34775"/>
            </a:xfrm>
            <a:custGeom>
              <a:avLst/>
              <a:gdLst/>
              <a:ahLst/>
              <a:cxnLst/>
              <a:rect l="l" t="t" r="r" b="b"/>
              <a:pathLst>
                <a:path w="4429" h="1391" extrusionOk="0">
                  <a:moveTo>
                    <a:pt x="0" y="1"/>
                  </a:moveTo>
                  <a:cubicBezTo>
                    <a:pt x="347" y="290"/>
                    <a:pt x="897" y="580"/>
                    <a:pt x="1737" y="840"/>
                  </a:cubicBezTo>
                  <a:cubicBezTo>
                    <a:pt x="2518" y="1072"/>
                    <a:pt x="3444" y="1274"/>
                    <a:pt x="4428" y="1390"/>
                  </a:cubicBezTo>
                  <a:cubicBezTo>
                    <a:pt x="4399" y="927"/>
                    <a:pt x="4399" y="464"/>
                    <a:pt x="439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75"/>
            <p:cNvSpPr/>
            <p:nvPr/>
          </p:nvSpPr>
          <p:spPr>
            <a:xfrm>
              <a:off x="-7591325" y="2235000"/>
              <a:ext cx="110725" cy="34750"/>
            </a:xfrm>
            <a:custGeom>
              <a:avLst/>
              <a:gdLst/>
              <a:ahLst/>
              <a:cxnLst/>
              <a:rect l="l" t="t" r="r" b="b"/>
              <a:pathLst>
                <a:path w="4429" h="1390" extrusionOk="0">
                  <a:moveTo>
                    <a:pt x="4428" y="1"/>
                  </a:moveTo>
                  <a:cubicBezTo>
                    <a:pt x="3444" y="116"/>
                    <a:pt x="2518" y="319"/>
                    <a:pt x="1737" y="551"/>
                  </a:cubicBezTo>
                  <a:cubicBezTo>
                    <a:pt x="897" y="811"/>
                    <a:pt x="347" y="1129"/>
                    <a:pt x="0" y="1390"/>
                  </a:cubicBezTo>
                  <a:lnTo>
                    <a:pt x="4370" y="1390"/>
                  </a:lnTo>
                  <a:cubicBezTo>
                    <a:pt x="4399" y="927"/>
                    <a:pt x="4399" y="464"/>
                    <a:pt x="44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75"/>
            <p:cNvSpPr/>
            <p:nvPr/>
          </p:nvSpPr>
          <p:spPr>
            <a:xfrm>
              <a:off x="-7455300" y="2295775"/>
              <a:ext cx="104925" cy="39575"/>
            </a:xfrm>
            <a:custGeom>
              <a:avLst/>
              <a:gdLst/>
              <a:ahLst/>
              <a:cxnLst/>
              <a:rect l="l" t="t" r="r" b="b"/>
              <a:pathLst>
                <a:path w="4197" h="1583" extrusionOk="0">
                  <a:moveTo>
                    <a:pt x="0" y="1"/>
                  </a:moveTo>
                  <a:cubicBezTo>
                    <a:pt x="0" y="522"/>
                    <a:pt x="29" y="1014"/>
                    <a:pt x="58" y="1506"/>
                  </a:cubicBezTo>
                  <a:cubicBezTo>
                    <a:pt x="740" y="1552"/>
                    <a:pt x="1463" y="1582"/>
                    <a:pt x="2200" y="1582"/>
                  </a:cubicBezTo>
                  <a:cubicBezTo>
                    <a:pt x="2841" y="1582"/>
                    <a:pt x="3493" y="1560"/>
                    <a:pt x="4139" y="1506"/>
                  </a:cubicBezTo>
                  <a:cubicBezTo>
                    <a:pt x="4168" y="1014"/>
                    <a:pt x="4168" y="522"/>
                    <a:pt x="419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81" name="Google Shape;3681;p75"/>
          <p:cNvGrpSpPr/>
          <p:nvPr/>
        </p:nvGrpSpPr>
        <p:grpSpPr>
          <a:xfrm>
            <a:off x="3251394" y="2170108"/>
            <a:ext cx="283467" cy="283451"/>
            <a:chOff x="-7047225" y="2063525"/>
            <a:chExt cx="446475" cy="446450"/>
          </a:xfrm>
        </p:grpSpPr>
        <p:sp>
          <p:nvSpPr>
            <p:cNvPr id="3682" name="Google Shape;3682;p75"/>
            <p:cNvSpPr/>
            <p:nvPr/>
          </p:nvSpPr>
          <p:spPr>
            <a:xfrm>
              <a:off x="-6942300" y="2325450"/>
              <a:ext cx="39100" cy="91925"/>
            </a:xfrm>
            <a:custGeom>
              <a:avLst/>
              <a:gdLst/>
              <a:ahLst/>
              <a:cxnLst/>
              <a:rect l="l" t="t" r="r" b="b"/>
              <a:pathLst>
                <a:path w="1564" h="3677" extrusionOk="0">
                  <a:moveTo>
                    <a:pt x="1" y="0"/>
                  </a:moveTo>
                  <a:lnTo>
                    <a:pt x="1" y="3676"/>
                  </a:lnTo>
                  <a:lnTo>
                    <a:pt x="1563" y="3676"/>
                  </a:lnTo>
                  <a:lnTo>
                    <a:pt x="156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75"/>
            <p:cNvSpPr/>
            <p:nvPr/>
          </p:nvSpPr>
          <p:spPr>
            <a:xfrm>
              <a:off x="-6810600" y="2299400"/>
              <a:ext cx="39075" cy="118700"/>
            </a:xfrm>
            <a:custGeom>
              <a:avLst/>
              <a:gdLst/>
              <a:ahLst/>
              <a:cxnLst/>
              <a:rect l="l" t="t" r="r" b="b"/>
              <a:pathLst>
                <a:path w="1563" h="4748" extrusionOk="0">
                  <a:moveTo>
                    <a:pt x="0" y="1"/>
                  </a:moveTo>
                  <a:lnTo>
                    <a:pt x="0" y="4747"/>
                  </a:lnTo>
                  <a:lnTo>
                    <a:pt x="1563" y="4747"/>
                  </a:lnTo>
                  <a:lnTo>
                    <a:pt x="156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75"/>
            <p:cNvSpPr/>
            <p:nvPr/>
          </p:nvSpPr>
          <p:spPr>
            <a:xfrm>
              <a:off x="-6876450" y="2233550"/>
              <a:ext cx="39100" cy="183825"/>
            </a:xfrm>
            <a:custGeom>
              <a:avLst/>
              <a:gdLst/>
              <a:ahLst/>
              <a:cxnLst/>
              <a:rect l="l" t="t" r="r" b="b"/>
              <a:pathLst>
                <a:path w="1564" h="7353" extrusionOk="0">
                  <a:moveTo>
                    <a:pt x="0" y="1"/>
                  </a:moveTo>
                  <a:lnTo>
                    <a:pt x="0" y="7352"/>
                  </a:lnTo>
                  <a:lnTo>
                    <a:pt x="1563" y="7352"/>
                  </a:lnTo>
                  <a:lnTo>
                    <a:pt x="156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75"/>
            <p:cNvSpPr/>
            <p:nvPr/>
          </p:nvSpPr>
          <p:spPr>
            <a:xfrm>
              <a:off x="-6745500" y="2167700"/>
              <a:ext cx="39825" cy="250400"/>
            </a:xfrm>
            <a:custGeom>
              <a:avLst/>
              <a:gdLst/>
              <a:ahLst/>
              <a:cxnLst/>
              <a:rect l="l" t="t" r="r" b="b"/>
              <a:pathLst>
                <a:path w="1593" h="10016" extrusionOk="0">
                  <a:moveTo>
                    <a:pt x="1" y="1"/>
                  </a:moveTo>
                  <a:lnTo>
                    <a:pt x="1" y="10015"/>
                  </a:lnTo>
                  <a:lnTo>
                    <a:pt x="1593" y="10015"/>
                  </a:lnTo>
                  <a:lnTo>
                    <a:pt x="159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75"/>
            <p:cNvSpPr/>
            <p:nvPr/>
          </p:nvSpPr>
          <p:spPr>
            <a:xfrm>
              <a:off x="-7047225" y="2063525"/>
              <a:ext cx="446475" cy="446450"/>
            </a:xfrm>
            <a:custGeom>
              <a:avLst/>
              <a:gdLst/>
              <a:ahLst/>
              <a:cxnLst/>
              <a:rect l="l" t="t" r="r" b="b"/>
              <a:pathLst>
                <a:path w="17859" h="17858" extrusionOk="0">
                  <a:moveTo>
                    <a:pt x="2085" y="0"/>
                  </a:moveTo>
                  <a:lnTo>
                    <a:pt x="232" y="1853"/>
                  </a:lnTo>
                  <a:lnTo>
                    <a:pt x="985" y="2605"/>
                  </a:lnTo>
                  <a:lnTo>
                    <a:pt x="1564" y="2026"/>
                  </a:lnTo>
                  <a:lnTo>
                    <a:pt x="1564" y="15224"/>
                  </a:lnTo>
                  <a:lnTo>
                    <a:pt x="1" y="15224"/>
                  </a:lnTo>
                  <a:lnTo>
                    <a:pt x="1" y="16266"/>
                  </a:lnTo>
                  <a:lnTo>
                    <a:pt x="1564" y="16266"/>
                  </a:lnTo>
                  <a:lnTo>
                    <a:pt x="1564" y="17858"/>
                  </a:lnTo>
                  <a:lnTo>
                    <a:pt x="2635" y="17858"/>
                  </a:lnTo>
                  <a:lnTo>
                    <a:pt x="2635" y="16266"/>
                  </a:lnTo>
                  <a:lnTo>
                    <a:pt x="15832" y="16266"/>
                  </a:lnTo>
                  <a:lnTo>
                    <a:pt x="15254" y="16874"/>
                  </a:lnTo>
                  <a:lnTo>
                    <a:pt x="15977" y="17597"/>
                  </a:lnTo>
                  <a:lnTo>
                    <a:pt x="17858" y="15745"/>
                  </a:lnTo>
                  <a:lnTo>
                    <a:pt x="15977" y="13893"/>
                  </a:lnTo>
                  <a:lnTo>
                    <a:pt x="15225" y="14645"/>
                  </a:lnTo>
                  <a:lnTo>
                    <a:pt x="15832" y="15224"/>
                  </a:lnTo>
                  <a:lnTo>
                    <a:pt x="2606" y="15224"/>
                  </a:lnTo>
                  <a:lnTo>
                    <a:pt x="2606" y="2026"/>
                  </a:lnTo>
                  <a:lnTo>
                    <a:pt x="3213" y="2605"/>
                  </a:lnTo>
                  <a:lnTo>
                    <a:pt x="3966" y="1853"/>
                  </a:lnTo>
                  <a:lnTo>
                    <a:pt x="208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75"/>
            <p:cNvSpPr/>
            <p:nvPr/>
          </p:nvSpPr>
          <p:spPr>
            <a:xfrm>
              <a:off x="-6948800" y="2101875"/>
              <a:ext cx="243125" cy="129525"/>
            </a:xfrm>
            <a:custGeom>
              <a:avLst/>
              <a:gdLst/>
              <a:ahLst/>
              <a:cxnLst/>
              <a:rect l="l" t="t" r="r" b="b"/>
              <a:pathLst>
                <a:path w="9725" h="5181" extrusionOk="0">
                  <a:moveTo>
                    <a:pt x="6946" y="0"/>
                  </a:moveTo>
                  <a:lnTo>
                    <a:pt x="0" y="4284"/>
                  </a:lnTo>
                  <a:lnTo>
                    <a:pt x="550" y="5181"/>
                  </a:lnTo>
                  <a:lnTo>
                    <a:pt x="7236" y="1071"/>
                  </a:lnTo>
                  <a:lnTo>
                    <a:pt x="9725" y="1071"/>
                  </a:lnTo>
                  <a:lnTo>
                    <a:pt x="972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88" name="Google Shape;3688;p75"/>
          <p:cNvSpPr/>
          <p:nvPr/>
        </p:nvSpPr>
        <p:spPr>
          <a:xfrm>
            <a:off x="4037313" y="2170113"/>
            <a:ext cx="283451" cy="283451"/>
          </a:xfrm>
          <a:custGeom>
            <a:avLst/>
            <a:gdLst/>
            <a:ahLst/>
            <a:cxnLst/>
            <a:rect l="l" t="t" r="r" b="b"/>
            <a:pathLst>
              <a:path w="17858" h="17858" extrusionOk="0">
                <a:moveTo>
                  <a:pt x="10043" y="7062"/>
                </a:moveTo>
                <a:lnTo>
                  <a:pt x="10796" y="7815"/>
                </a:lnTo>
                <a:lnTo>
                  <a:pt x="9667" y="8915"/>
                </a:lnTo>
                <a:lnTo>
                  <a:pt x="10796" y="10043"/>
                </a:lnTo>
                <a:lnTo>
                  <a:pt x="10043" y="10767"/>
                </a:lnTo>
                <a:lnTo>
                  <a:pt x="8943" y="9667"/>
                </a:lnTo>
                <a:lnTo>
                  <a:pt x="7815" y="10767"/>
                </a:lnTo>
                <a:lnTo>
                  <a:pt x="7062" y="10043"/>
                </a:lnTo>
                <a:lnTo>
                  <a:pt x="8191" y="8915"/>
                </a:lnTo>
                <a:lnTo>
                  <a:pt x="7062" y="7815"/>
                </a:lnTo>
                <a:lnTo>
                  <a:pt x="7815" y="7062"/>
                </a:lnTo>
                <a:lnTo>
                  <a:pt x="8943" y="8191"/>
                </a:lnTo>
                <a:lnTo>
                  <a:pt x="10043" y="7062"/>
                </a:lnTo>
                <a:close/>
                <a:moveTo>
                  <a:pt x="7351" y="3676"/>
                </a:moveTo>
                <a:lnTo>
                  <a:pt x="7351" y="4718"/>
                </a:lnTo>
                <a:lnTo>
                  <a:pt x="5789" y="4718"/>
                </a:lnTo>
                <a:lnTo>
                  <a:pt x="5789" y="13111"/>
                </a:lnTo>
                <a:lnTo>
                  <a:pt x="7351" y="13111"/>
                </a:lnTo>
                <a:lnTo>
                  <a:pt x="7351" y="14182"/>
                </a:lnTo>
                <a:lnTo>
                  <a:pt x="4718" y="14182"/>
                </a:lnTo>
                <a:lnTo>
                  <a:pt x="4718" y="3676"/>
                </a:lnTo>
                <a:close/>
                <a:moveTo>
                  <a:pt x="13140" y="3676"/>
                </a:moveTo>
                <a:lnTo>
                  <a:pt x="13140" y="14182"/>
                </a:lnTo>
                <a:lnTo>
                  <a:pt x="10506" y="14182"/>
                </a:lnTo>
                <a:lnTo>
                  <a:pt x="10506" y="13111"/>
                </a:lnTo>
                <a:lnTo>
                  <a:pt x="12069" y="13111"/>
                </a:lnTo>
                <a:lnTo>
                  <a:pt x="12069" y="4718"/>
                </a:lnTo>
                <a:lnTo>
                  <a:pt x="10506" y="4718"/>
                </a:lnTo>
                <a:lnTo>
                  <a:pt x="10506" y="3676"/>
                </a:lnTo>
                <a:close/>
                <a:moveTo>
                  <a:pt x="8943" y="0"/>
                </a:moveTo>
                <a:cubicBezTo>
                  <a:pt x="3994" y="0"/>
                  <a:pt x="0" y="3994"/>
                  <a:pt x="0" y="8915"/>
                </a:cubicBezTo>
                <a:cubicBezTo>
                  <a:pt x="0" y="13864"/>
                  <a:pt x="3994" y="17858"/>
                  <a:pt x="8943" y="17858"/>
                </a:cubicBezTo>
                <a:cubicBezTo>
                  <a:pt x="13864" y="17858"/>
                  <a:pt x="17858" y="13864"/>
                  <a:pt x="17858" y="8915"/>
                </a:cubicBezTo>
                <a:cubicBezTo>
                  <a:pt x="17858" y="3994"/>
                  <a:pt x="13864" y="0"/>
                  <a:pt x="894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89" name="Google Shape;3689;p75"/>
          <p:cNvGrpSpPr/>
          <p:nvPr/>
        </p:nvGrpSpPr>
        <p:grpSpPr>
          <a:xfrm>
            <a:off x="4846857" y="2170108"/>
            <a:ext cx="236201" cy="283451"/>
            <a:chOff x="-5950300" y="2063525"/>
            <a:chExt cx="372675" cy="446450"/>
          </a:xfrm>
        </p:grpSpPr>
        <p:sp>
          <p:nvSpPr>
            <p:cNvPr id="3690" name="Google Shape;3690;p75"/>
            <p:cNvSpPr/>
            <p:nvPr/>
          </p:nvSpPr>
          <p:spPr>
            <a:xfrm>
              <a:off x="-5950300" y="2164100"/>
              <a:ext cx="172975" cy="248925"/>
            </a:xfrm>
            <a:custGeom>
              <a:avLst/>
              <a:gdLst/>
              <a:ahLst/>
              <a:cxnLst/>
              <a:rect l="l" t="t" r="r" b="b"/>
              <a:pathLst>
                <a:path w="6919" h="9957" extrusionOk="0">
                  <a:moveTo>
                    <a:pt x="1" y="0"/>
                  </a:moveTo>
                  <a:lnTo>
                    <a:pt x="1" y="9956"/>
                  </a:lnTo>
                  <a:lnTo>
                    <a:pt x="6918" y="6744"/>
                  </a:lnTo>
                  <a:lnTo>
                    <a:pt x="6918" y="3184"/>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75"/>
            <p:cNvSpPr/>
            <p:nvPr/>
          </p:nvSpPr>
          <p:spPr>
            <a:xfrm>
              <a:off x="-5937275" y="2362350"/>
              <a:ext cx="159950" cy="147625"/>
            </a:xfrm>
            <a:custGeom>
              <a:avLst/>
              <a:gdLst/>
              <a:ahLst/>
              <a:cxnLst/>
              <a:rect l="l" t="t" r="r" b="b"/>
              <a:pathLst>
                <a:path w="6398" h="5905" extrusionOk="0">
                  <a:moveTo>
                    <a:pt x="6397" y="1"/>
                  </a:moveTo>
                  <a:lnTo>
                    <a:pt x="1" y="2953"/>
                  </a:lnTo>
                  <a:lnTo>
                    <a:pt x="6397" y="5905"/>
                  </a:lnTo>
                  <a:lnTo>
                    <a:pt x="639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75"/>
            <p:cNvSpPr/>
            <p:nvPr/>
          </p:nvSpPr>
          <p:spPr>
            <a:xfrm>
              <a:off x="-5750600" y="2362350"/>
              <a:ext cx="159950" cy="147625"/>
            </a:xfrm>
            <a:custGeom>
              <a:avLst/>
              <a:gdLst/>
              <a:ahLst/>
              <a:cxnLst/>
              <a:rect l="l" t="t" r="r" b="b"/>
              <a:pathLst>
                <a:path w="6398" h="5905" extrusionOk="0">
                  <a:moveTo>
                    <a:pt x="1" y="1"/>
                  </a:moveTo>
                  <a:lnTo>
                    <a:pt x="1" y="5905"/>
                  </a:lnTo>
                  <a:lnTo>
                    <a:pt x="6397" y="2953"/>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75"/>
            <p:cNvSpPr/>
            <p:nvPr/>
          </p:nvSpPr>
          <p:spPr>
            <a:xfrm>
              <a:off x="-5750600" y="2164100"/>
              <a:ext cx="172975" cy="248925"/>
            </a:xfrm>
            <a:custGeom>
              <a:avLst/>
              <a:gdLst/>
              <a:ahLst/>
              <a:cxnLst/>
              <a:rect l="l" t="t" r="r" b="b"/>
              <a:pathLst>
                <a:path w="6919" h="9957" extrusionOk="0">
                  <a:moveTo>
                    <a:pt x="6918" y="0"/>
                  </a:moveTo>
                  <a:lnTo>
                    <a:pt x="1" y="3184"/>
                  </a:lnTo>
                  <a:lnTo>
                    <a:pt x="1" y="6773"/>
                  </a:lnTo>
                  <a:lnTo>
                    <a:pt x="6918" y="9956"/>
                  </a:lnTo>
                  <a:lnTo>
                    <a:pt x="69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75"/>
            <p:cNvSpPr/>
            <p:nvPr/>
          </p:nvSpPr>
          <p:spPr>
            <a:xfrm>
              <a:off x="-5937275" y="2063525"/>
              <a:ext cx="345900" cy="157025"/>
            </a:xfrm>
            <a:custGeom>
              <a:avLst/>
              <a:gdLst/>
              <a:ahLst/>
              <a:cxnLst/>
              <a:rect l="l" t="t" r="r" b="b"/>
              <a:pathLst>
                <a:path w="13836" h="6281" extrusionOk="0">
                  <a:moveTo>
                    <a:pt x="6918" y="0"/>
                  </a:moveTo>
                  <a:lnTo>
                    <a:pt x="1" y="3097"/>
                  </a:lnTo>
                  <a:lnTo>
                    <a:pt x="6918" y="6281"/>
                  </a:lnTo>
                  <a:lnTo>
                    <a:pt x="13835" y="3097"/>
                  </a:lnTo>
                  <a:lnTo>
                    <a:pt x="69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95" name="Google Shape;3695;p75"/>
          <p:cNvGrpSpPr/>
          <p:nvPr/>
        </p:nvGrpSpPr>
        <p:grpSpPr>
          <a:xfrm>
            <a:off x="5609139" y="2170100"/>
            <a:ext cx="283467" cy="283467"/>
            <a:chOff x="-5458275" y="2057000"/>
            <a:chExt cx="446475" cy="446475"/>
          </a:xfrm>
        </p:grpSpPr>
        <p:sp>
          <p:nvSpPr>
            <p:cNvPr id="3696" name="Google Shape;3696;p75"/>
            <p:cNvSpPr/>
            <p:nvPr/>
          </p:nvSpPr>
          <p:spPr>
            <a:xfrm>
              <a:off x="-5458275" y="2057000"/>
              <a:ext cx="183825" cy="183825"/>
            </a:xfrm>
            <a:custGeom>
              <a:avLst/>
              <a:gdLst/>
              <a:ahLst/>
              <a:cxnLst/>
              <a:rect l="l" t="t" r="r" b="b"/>
              <a:pathLst>
                <a:path w="7353" h="7353" extrusionOk="0">
                  <a:moveTo>
                    <a:pt x="4371" y="2027"/>
                  </a:moveTo>
                  <a:lnTo>
                    <a:pt x="4371" y="3329"/>
                  </a:lnTo>
                  <a:lnTo>
                    <a:pt x="5702" y="3329"/>
                  </a:lnTo>
                  <a:lnTo>
                    <a:pt x="5702" y="4400"/>
                  </a:lnTo>
                  <a:lnTo>
                    <a:pt x="4371" y="4400"/>
                  </a:lnTo>
                  <a:lnTo>
                    <a:pt x="4371" y="5702"/>
                  </a:lnTo>
                  <a:lnTo>
                    <a:pt x="3329" y="5702"/>
                  </a:lnTo>
                  <a:lnTo>
                    <a:pt x="3329" y="4400"/>
                  </a:lnTo>
                  <a:lnTo>
                    <a:pt x="2027" y="4400"/>
                  </a:lnTo>
                  <a:lnTo>
                    <a:pt x="2027" y="3329"/>
                  </a:lnTo>
                  <a:lnTo>
                    <a:pt x="3329" y="3329"/>
                  </a:lnTo>
                  <a:lnTo>
                    <a:pt x="3329" y="2027"/>
                  </a:lnTo>
                  <a:close/>
                  <a:moveTo>
                    <a:pt x="1" y="1"/>
                  </a:moveTo>
                  <a:lnTo>
                    <a:pt x="1" y="7352"/>
                  </a:lnTo>
                  <a:lnTo>
                    <a:pt x="7352" y="7352"/>
                  </a:lnTo>
                  <a:lnTo>
                    <a:pt x="735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75"/>
            <p:cNvSpPr/>
            <p:nvPr/>
          </p:nvSpPr>
          <p:spPr>
            <a:xfrm>
              <a:off x="-5458275" y="2057000"/>
              <a:ext cx="446475" cy="446475"/>
            </a:xfrm>
            <a:custGeom>
              <a:avLst/>
              <a:gdLst/>
              <a:ahLst/>
              <a:cxnLst/>
              <a:rect l="l" t="t" r="r" b="b"/>
              <a:pathLst>
                <a:path w="17859" h="17859" extrusionOk="0">
                  <a:moveTo>
                    <a:pt x="8423" y="1"/>
                  </a:moveTo>
                  <a:lnTo>
                    <a:pt x="8423" y="8423"/>
                  </a:lnTo>
                  <a:lnTo>
                    <a:pt x="1" y="8423"/>
                  </a:lnTo>
                  <a:lnTo>
                    <a:pt x="1" y="9465"/>
                  </a:lnTo>
                  <a:lnTo>
                    <a:pt x="8423" y="9465"/>
                  </a:lnTo>
                  <a:lnTo>
                    <a:pt x="8423" y="17858"/>
                  </a:lnTo>
                  <a:lnTo>
                    <a:pt x="9465" y="17858"/>
                  </a:lnTo>
                  <a:lnTo>
                    <a:pt x="9465" y="9465"/>
                  </a:lnTo>
                  <a:lnTo>
                    <a:pt x="17858" y="9465"/>
                  </a:lnTo>
                  <a:lnTo>
                    <a:pt x="17858" y="8423"/>
                  </a:lnTo>
                  <a:lnTo>
                    <a:pt x="9465" y="8423"/>
                  </a:lnTo>
                  <a:lnTo>
                    <a:pt x="946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3698;p75"/>
            <p:cNvSpPr/>
            <p:nvPr/>
          </p:nvSpPr>
          <p:spPr>
            <a:xfrm>
              <a:off x="-5195625" y="2057000"/>
              <a:ext cx="183825" cy="183825"/>
            </a:xfrm>
            <a:custGeom>
              <a:avLst/>
              <a:gdLst/>
              <a:ahLst/>
              <a:cxnLst/>
              <a:rect l="l" t="t" r="r" b="b"/>
              <a:pathLst>
                <a:path w="7353" h="7353" extrusionOk="0">
                  <a:moveTo>
                    <a:pt x="5355" y="3329"/>
                  </a:moveTo>
                  <a:lnTo>
                    <a:pt x="5355" y="4400"/>
                  </a:lnTo>
                  <a:lnTo>
                    <a:pt x="1680" y="4400"/>
                  </a:lnTo>
                  <a:lnTo>
                    <a:pt x="1680" y="3329"/>
                  </a:lnTo>
                  <a:close/>
                  <a:moveTo>
                    <a:pt x="1" y="1"/>
                  </a:moveTo>
                  <a:lnTo>
                    <a:pt x="1" y="7352"/>
                  </a:lnTo>
                  <a:lnTo>
                    <a:pt x="7352" y="7352"/>
                  </a:lnTo>
                  <a:lnTo>
                    <a:pt x="735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75"/>
            <p:cNvSpPr/>
            <p:nvPr/>
          </p:nvSpPr>
          <p:spPr>
            <a:xfrm>
              <a:off x="-5458275" y="2319650"/>
              <a:ext cx="183825" cy="183825"/>
            </a:xfrm>
            <a:custGeom>
              <a:avLst/>
              <a:gdLst/>
              <a:ahLst/>
              <a:cxnLst/>
              <a:rect l="l" t="t" r="r" b="b"/>
              <a:pathLst>
                <a:path w="7353" h="7353" extrusionOk="0">
                  <a:moveTo>
                    <a:pt x="4776" y="1824"/>
                  </a:moveTo>
                  <a:lnTo>
                    <a:pt x="5529" y="2577"/>
                  </a:lnTo>
                  <a:lnTo>
                    <a:pt x="4603" y="3503"/>
                  </a:lnTo>
                  <a:lnTo>
                    <a:pt x="5529" y="4429"/>
                  </a:lnTo>
                  <a:lnTo>
                    <a:pt x="4776" y="5182"/>
                  </a:lnTo>
                  <a:lnTo>
                    <a:pt x="3850" y="4255"/>
                  </a:lnTo>
                  <a:lnTo>
                    <a:pt x="2924" y="5182"/>
                  </a:lnTo>
                  <a:lnTo>
                    <a:pt x="2200" y="4429"/>
                  </a:lnTo>
                  <a:lnTo>
                    <a:pt x="3127" y="3503"/>
                  </a:lnTo>
                  <a:lnTo>
                    <a:pt x="2200" y="2577"/>
                  </a:lnTo>
                  <a:lnTo>
                    <a:pt x="2924" y="1824"/>
                  </a:lnTo>
                  <a:lnTo>
                    <a:pt x="3850" y="2779"/>
                  </a:lnTo>
                  <a:lnTo>
                    <a:pt x="4776" y="1824"/>
                  </a:lnTo>
                  <a:close/>
                  <a:moveTo>
                    <a:pt x="1" y="1"/>
                  </a:moveTo>
                  <a:lnTo>
                    <a:pt x="1" y="7352"/>
                  </a:lnTo>
                  <a:lnTo>
                    <a:pt x="7352" y="7352"/>
                  </a:lnTo>
                  <a:lnTo>
                    <a:pt x="735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75"/>
            <p:cNvSpPr/>
            <p:nvPr/>
          </p:nvSpPr>
          <p:spPr>
            <a:xfrm>
              <a:off x="-5195625" y="2319650"/>
              <a:ext cx="183825" cy="183825"/>
            </a:xfrm>
            <a:custGeom>
              <a:avLst/>
              <a:gdLst/>
              <a:ahLst/>
              <a:cxnLst/>
              <a:rect l="l" t="t" r="r" b="b"/>
              <a:pathLst>
                <a:path w="7353" h="7353" extrusionOk="0">
                  <a:moveTo>
                    <a:pt x="4024" y="898"/>
                  </a:moveTo>
                  <a:lnTo>
                    <a:pt x="4024" y="1940"/>
                  </a:lnTo>
                  <a:lnTo>
                    <a:pt x="2982" y="1940"/>
                  </a:lnTo>
                  <a:lnTo>
                    <a:pt x="2982" y="898"/>
                  </a:lnTo>
                  <a:close/>
                  <a:moveTo>
                    <a:pt x="5326" y="2982"/>
                  </a:moveTo>
                  <a:lnTo>
                    <a:pt x="5326" y="4024"/>
                  </a:lnTo>
                  <a:lnTo>
                    <a:pt x="1651" y="4024"/>
                  </a:lnTo>
                  <a:lnTo>
                    <a:pt x="1651" y="2982"/>
                  </a:lnTo>
                  <a:close/>
                  <a:moveTo>
                    <a:pt x="4024" y="5095"/>
                  </a:moveTo>
                  <a:lnTo>
                    <a:pt x="4024" y="6137"/>
                  </a:lnTo>
                  <a:lnTo>
                    <a:pt x="2982" y="6137"/>
                  </a:lnTo>
                  <a:lnTo>
                    <a:pt x="2982" y="5095"/>
                  </a:lnTo>
                  <a:close/>
                  <a:moveTo>
                    <a:pt x="1" y="1"/>
                  </a:moveTo>
                  <a:lnTo>
                    <a:pt x="1" y="7352"/>
                  </a:lnTo>
                  <a:lnTo>
                    <a:pt x="7352" y="7352"/>
                  </a:lnTo>
                  <a:lnTo>
                    <a:pt x="735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01" name="Google Shape;3701;p75"/>
          <p:cNvGrpSpPr/>
          <p:nvPr/>
        </p:nvGrpSpPr>
        <p:grpSpPr>
          <a:xfrm>
            <a:off x="6395044" y="2170108"/>
            <a:ext cx="283486" cy="283451"/>
            <a:chOff x="-4911250" y="2064975"/>
            <a:chExt cx="448625" cy="446450"/>
          </a:xfrm>
        </p:grpSpPr>
        <p:sp>
          <p:nvSpPr>
            <p:cNvPr id="3702" name="Google Shape;3702;p75"/>
            <p:cNvSpPr/>
            <p:nvPr/>
          </p:nvSpPr>
          <p:spPr>
            <a:xfrm>
              <a:off x="-4688400" y="2064975"/>
              <a:ext cx="81800" cy="93350"/>
            </a:xfrm>
            <a:custGeom>
              <a:avLst/>
              <a:gdLst/>
              <a:ahLst/>
              <a:cxnLst/>
              <a:rect l="l" t="t" r="r" b="b"/>
              <a:pathLst>
                <a:path w="3272" h="3734" extrusionOk="0">
                  <a:moveTo>
                    <a:pt x="1" y="0"/>
                  </a:moveTo>
                  <a:lnTo>
                    <a:pt x="1" y="3734"/>
                  </a:lnTo>
                  <a:lnTo>
                    <a:pt x="3271" y="463"/>
                  </a:lnTo>
                  <a:cubicBezTo>
                    <a:pt x="2038" y="38"/>
                    <a:pt x="1024" y="3"/>
                    <a:pt x="446" y="3"/>
                  </a:cubicBezTo>
                  <a:cubicBezTo>
                    <a:pt x="333" y="3"/>
                    <a:pt x="236" y="5"/>
                    <a:pt x="158" y="5"/>
                  </a:cubicBezTo>
                  <a:cubicBezTo>
                    <a:pt x="92" y="5"/>
                    <a:pt x="39" y="4"/>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75"/>
            <p:cNvSpPr/>
            <p:nvPr/>
          </p:nvSpPr>
          <p:spPr>
            <a:xfrm>
              <a:off x="-4558875" y="2206050"/>
              <a:ext cx="96250" cy="81800"/>
            </a:xfrm>
            <a:custGeom>
              <a:avLst/>
              <a:gdLst/>
              <a:ahLst/>
              <a:cxnLst/>
              <a:rect l="l" t="t" r="r" b="b"/>
              <a:pathLst>
                <a:path w="3850" h="3272" extrusionOk="0">
                  <a:moveTo>
                    <a:pt x="3271" y="1"/>
                  </a:moveTo>
                  <a:lnTo>
                    <a:pt x="0" y="3271"/>
                  </a:lnTo>
                  <a:lnTo>
                    <a:pt x="3734" y="3271"/>
                  </a:lnTo>
                  <a:cubicBezTo>
                    <a:pt x="3734" y="2982"/>
                    <a:pt x="3850" y="1680"/>
                    <a:pt x="32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75"/>
            <p:cNvSpPr/>
            <p:nvPr/>
          </p:nvSpPr>
          <p:spPr>
            <a:xfrm>
              <a:off x="-4688400" y="2117775"/>
              <a:ext cx="170800" cy="170075"/>
            </a:xfrm>
            <a:custGeom>
              <a:avLst/>
              <a:gdLst/>
              <a:ahLst/>
              <a:cxnLst/>
              <a:rect l="l" t="t" r="r" b="b"/>
              <a:pathLst>
                <a:path w="6832" h="6803" extrusionOk="0">
                  <a:moveTo>
                    <a:pt x="6079" y="1"/>
                  </a:moveTo>
                  <a:lnTo>
                    <a:pt x="1" y="6079"/>
                  </a:lnTo>
                  <a:lnTo>
                    <a:pt x="1" y="6802"/>
                  </a:lnTo>
                  <a:lnTo>
                    <a:pt x="753" y="6802"/>
                  </a:lnTo>
                  <a:lnTo>
                    <a:pt x="6831" y="725"/>
                  </a:lnTo>
                  <a:cubicBezTo>
                    <a:pt x="6600" y="464"/>
                    <a:pt x="6339" y="232"/>
                    <a:pt x="60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75"/>
            <p:cNvSpPr/>
            <p:nvPr/>
          </p:nvSpPr>
          <p:spPr>
            <a:xfrm>
              <a:off x="-4632675" y="2156850"/>
              <a:ext cx="144725" cy="131000"/>
            </a:xfrm>
            <a:custGeom>
              <a:avLst/>
              <a:gdLst/>
              <a:ahLst/>
              <a:cxnLst/>
              <a:rect l="l" t="t" r="r" b="b"/>
              <a:pathLst>
                <a:path w="5789" h="5240" extrusionOk="0">
                  <a:moveTo>
                    <a:pt x="5239" y="1"/>
                  </a:moveTo>
                  <a:lnTo>
                    <a:pt x="0" y="5239"/>
                  </a:lnTo>
                  <a:lnTo>
                    <a:pt x="1476" y="5239"/>
                  </a:lnTo>
                  <a:lnTo>
                    <a:pt x="5789" y="927"/>
                  </a:lnTo>
                  <a:cubicBezTo>
                    <a:pt x="5644" y="609"/>
                    <a:pt x="5441" y="290"/>
                    <a:pt x="52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75"/>
            <p:cNvSpPr/>
            <p:nvPr/>
          </p:nvSpPr>
          <p:spPr>
            <a:xfrm>
              <a:off x="-4688400" y="2087400"/>
              <a:ext cx="131000" cy="144725"/>
            </a:xfrm>
            <a:custGeom>
              <a:avLst/>
              <a:gdLst/>
              <a:ahLst/>
              <a:cxnLst/>
              <a:rect l="l" t="t" r="r" b="b"/>
              <a:pathLst>
                <a:path w="5240" h="5789" extrusionOk="0">
                  <a:moveTo>
                    <a:pt x="4313" y="0"/>
                  </a:moveTo>
                  <a:lnTo>
                    <a:pt x="1" y="4313"/>
                  </a:lnTo>
                  <a:lnTo>
                    <a:pt x="1" y="5789"/>
                  </a:lnTo>
                  <a:lnTo>
                    <a:pt x="5239" y="550"/>
                  </a:lnTo>
                  <a:cubicBezTo>
                    <a:pt x="4950" y="348"/>
                    <a:pt x="4631" y="174"/>
                    <a:pt x="43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7" name="Google Shape;3707;p75"/>
            <p:cNvSpPr/>
            <p:nvPr/>
          </p:nvSpPr>
          <p:spPr>
            <a:xfrm>
              <a:off x="-4911250" y="2091025"/>
              <a:ext cx="196825" cy="348775"/>
            </a:xfrm>
            <a:custGeom>
              <a:avLst/>
              <a:gdLst/>
              <a:ahLst/>
              <a:cxnLst/>
              <a:rect l="l" t="t" r="r" b="b"/>
              <a:pathLst>
                <a:path w="7873" h="13951" extrusionOk="0">
                  <a:moveTo>
                    <a:pt x="7873" y="0"/>
                  </a:moveTo>
                  <a:lnTo>
                    <a:pt x="7265" y="87"/>
                  </a:lnTo>
                  <a:cubicBezTo>
                    <a:pt x="3155" y="637"/>
                    <a:pt x="0" y="4168"/>
                    <a:pt x="0" y="8393"/>
                  </a:cubicBezTo>
                  <a:cubicBezTo>
                    <a:pt x="0" y="10535"/>
                    <a:pt x="782" y="12474"/>
                    <a:pt x="2084" y="13950"/>
                  </a:cubicBezTo>
                  <a:lnTo>
                    <a:pt x="7873" y="8191"/>
                  </a:lnTo>
                  <a:lnTo>
                    <a:pt x="787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8" name="Google Shape;3708;p75"/>
            <p:cNvSpPr/>
            <p:nvPr/>
          </p:nvSpPr>
          <p:spPr>
            <a:xfrm>
              <a:off x="-4840350" y="2314600"/>
              <a:ext cx="348800" cy="196825"/>
            </a:xfrm>
            <a:custGeom>
              <a:avLst/>
              <a:gdLst/>
              <a:ahLst/>
              <a:cxnLst/>
              <a:rect l="l" t="t" r="r" b="b"/>
              <a:pathLst>
                <a:path w="13952" h="7873" extrusionOk="0">
                  <a:moveTo>
                    <a:pt x="5760" y="0"/>
                  </a:moveTo>
                  <a:lnTo>
                    <a:pt x="1" y="5760"/>
                  </a:lnTo>
                  <a:cubicBezTo>
                    <a:pt x="1477" y="7062"/>
                    <a:pt x="3416" y="7873"/>
                    <a:pt x="5558" y="7873"/>
                  </a:cubicBezTo>
                  <a:cubicBezTo>
                    <a:pt x="9812" y="7873"/>
                    <a:pt x="13343" y="4689"/>
                    <a:pt x="13864" y="579"/>
                  </a:cubicBezTo>
                  <a:lnTo>
                    <a:pt x="1395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09" name="Google Shape;3709;p75"/>
          <p:cNvGrpSpPr/>
          <p:nvPr/>
        </p:nvGrpSpPr>
        <p:grpSpPr>
          <a:xfrm>
            <a:off x="7180976" y="2170100"/>
            <a:ext cx="283451" cy="283467"/>
            <a:chOff x="-4331675" y="2057725"/>
            <a:chExt cx="446450" cy="446475"/>
          </a:xfrm>
        </p:grpSpPr>
        <p:sp>
          <p:nvSpPr>
            <p:cNvPr id="3710" name="Google Shape;3710;p75"/>
            <p:cNvSpPr/>
            <p:nvPr/>
          </p:nvSpPr>
          <p:spPr>
            <a:xfrm>
              <a:off x="-4304900" y="2294325"/>
              <a:ext cx="183800" cy="183100"/>
            </a:xfrm>
            <a:custGeom>
              <a:avLst/>
              <a:gdLst/>
              <a:ahLst/>
              <a:cxnLst/>
              <a:rect l="l" t="t" r="r" b="b"/>
              <a:pathLst>
                <a:path w="7352" h="7324" extrusionOk="0">
                  <a:moveTo>
                    <a:pt x="0" y="1"/>
                  </a:moveTo>
                  <a:cubicBezTo>
                    <a:pt x="261" y="3908"/>
                    <a:pt x="3415" y="7063"/>
                    <a:pt x="7352" y="7323"/>
                  </a:cubicBezTo>
                  <a:lnTo>
                    <a:pt x="735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3711;p75"/>
            <p:cNvSpPr/>
            <p:nvPr/>
          </p:nvSpPr>
          <p:spPr>
            <a:xfrm>
              <a:off x="-4304900" y="2084500"/>
              <a:ext cx="183800" cy="183100"/>
            </a:xfrm>
            <a:custGeom>
              <a:avLst/>
              <a:gdLst/>
              <a:ahLst/>
              <a:cxnLst/>
              <a:rect l="l" t="t" r="r" b="b"/>
              <a:pathLst>
                <a:path w="7352" h="7324" extrusionOk="0">
                  <a:moveTo>
                    <a:pt x="7352" y="1"/>
                  </a:moveTo>
                  <a:cubicBezTo>
                    <a:pt x="3415" y="261"/>
                    <a:pt x="261" y="3387"/>
                    <a:pt x="0" y="7323"/>
                  </a:cubicBezTo>
                  <a:lnTo>
                    <a:pt x="7352" y="7323"/>
                  </a:lnTo>
                  <a:lnTo>
                    <a:pt x="735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75"/>
            <p:cNvSpPr/>
            <p:nvPr/>
          </p:nvSpPr>
          <p:spPr>
            <a:xfrm>
              <a:off x="-4095075" y="2294325"/>
              <a:ext cx="183100" cy="183100"/>
            </a:xfrm>
            <a:custGeom>
              <a:avLst/>
              <a:gdLst/>
              <a:ahLst/>
              <a:cxnLst/>
              <a:rect l="l" t="t" r="r" b="b"/>
              <a:pathLst>
                <a:path w="7324" h="7324" extrusionOk="0">
                  <a:moveTo>
                    <a:pt x="1" y="1"/>
                  </a:moveTo>
                  <a:lnTo>
                    <a:pt x="1" y="7323"/>
                  </a:lnTo>
                  <a:cubicBezTo>
                    <a:pt x="3937" y="7063"/>
                    <a:pt x="7063" y="3937"/>
                    <a:pt x="73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3" name="Google Shape;3713;p75"/>
            <p:cNvSpPr/>
            <p:nvPr/>
          </p:nvSpPr>
          <p:spPr>
            <a:xfrm>
              <a:off x="-4121125" y="2477400"/>
              <a:ext cx="26075" cy="26800"/>
            </a:xfrm>
            <a:custGeom>
              <a:avLst/>
              <a:gdLst/>
              <a:ahLst/>
              <a:cxnLst/>
              <a:rect l="l" t="t" r="r" b="b"/>
              <a:pathLst>
                <a:path w="1043" h="1072" extrusionOk="0">
                  <a:moveTo>
                    <a:pt x="1" y="0"/>
                  </a:moveTo>
                  <a:lnTo>
                    <a:pt x="1" y="1071"/>
                  </a:lnTo>
                  <a:lnTo>
                    <a:pt x="1043" y="1071"/>
                  </a:lnTo>
                  <a:lnTo>
                    <a:pt x="1043" y="0"/>
                  </a:lnTo>
                  <a:cubicBezTo>
                    <a:pt x="869" y="15"/>
                    <a:pt x="695" y="22"/>
                    <a:pt x="522" y="22"/>
                  </a:cubicBezTo>
                  <a:cubicBezTo>
                    <a:pt x="348" y="22"/>
                    <a:pt x="174" y="15"/>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4" name="Google Shape;3714;p75"/>
            <p:cNvSpPr/>
            <p:nvPr/>
          </p:nvSpPr>
          <p:spPr>
            <a:xfrm>
              <a:off x="-4121125" y="2057725"/>
              <a:ext cx="26075" cy="26800"/>
            </a:xfrm>
            <a:custGeom>
              <a:avLst/>
              <a:gdLst/>
              <a:ahLst/>
              <a:cxnLst/>
              <a:rect l="l" t="t" r="r" b="b"/>
              <a:pathLst>
                <a:path w="1043" h="1072" extrusionOk="0">
                  <a:moveTo>
                    <a:pt x="1" y="1"/>
                  </a:moveTo>
                  <a:lnTo>
                    <a:pt x="1" y="1072"/>
                  </a:lnTo>
                  <a:cubicBezTo>
                    <a:pt x="174" y="1057"/>
                    <a:pt x="348" y="1050"/>
                    <a:pt x="522" y="1050"/>
                  </a:cubicBezTo>
                  <a:cubicBezTo>
                    <a:pt x="695" y="1050"/>
                    <a:pt x="869" y="1057"/>
                    <a:pt x="1043" y="1072"/>
                  </a:cubicBezTo>
                  <a:lnTo>
                    <a:pt x="104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75"/>
            <p:cNvSpPr/>
            <p:nvPr/>
          </p:nvSpPr>
          <p:spPr>
            <a:xfrm>
              <a:off x="-3912000" y="2267575"/>
              <a:ext cx="26775" cy="26775"/>
            </a:xfrm>
            <a:custGeom>
              <a:avLst/>
              <a:gdLst/>
              <a:ahLst/>
              <a:cxnLst/>
              <a:rect l="l" t="t" r="r" b="b"/>
              <a:pathLst>
                <a:path w="1071" h="1071" extrusionOk="0">
                  <a:moveTo>
                    <a:pt x="0" y="0"/>
                  </a:moveTo>
                  <a:cubicBezTo>
                    <a:pt x="29" y="376"/>
                    <a:pt x="29" y="695"/>
                    <a:pt x="0" y="1071"/>
                  </a:cubicBezTo>
                  <a:lnTo>
                    <a:pt x="1071" y="1071"/>
                  </a:lnTo>
                  <a:lnTo>
                    <a:pt x="107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75"/>
            <p:cNvSpPr/>
            <p:nvPr/>
          </p:nvSpPr>
          <p:spPr>
            <a:xfrm>
              <a:off x="-4331675" y="2267575"/>
              <a:ext cx="26800" cy="26775"/>
            </a:xfrm>
            <a:custGeom>
              <a:avLst/>
              <a:gdLst/>
              <a:ahLst/>
              <a:cxnLst/>
              <a:rect l="l" t="t" r="r" b="b"/>
              <a:pathLst>
                <a:path w="1072" h="1071" extrusionOk="0">
                  <a:moveTo>
                    <a:pt x="0" y="0"/>
                  </a:moveTo>
                  <a:lnTo>
                    <a:pt x="0" y="1071"/>
                  </a:lnTo>
                  <a:lnTo>
                    <a:pt x="1071" y="1071"/>
                  </a:lnTo>
                  <a:cubicBezTo>
                    <a:pt x="1071" y="695"/>
                    <a:pt x="1071" y="376"/>
                    <a:pt x="107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75"/>
            <p:cNvSpPr/>
            <p:nvPr/>
          </p:nvSpPr>
          <p:spPr>
            <a:xfrm>
              <a:off x="-4095075" y="2084500"/>
              <a:ext cx="116525" cy="113625"/>
            </a:xfrm>
            <a:custGeom>
              <a:avLst/>
              <a:gdLst/>
              <a:ahLst/>
              <a:cxnLst/>
              <a:rect l="l" t="t" r="r" b="b"/>
              <a:pathLst>
                <a:path w="4661" h="4545" extrusionOk="0">
                  <a:moveTo>
                    <a:pt x="1" y="1"/>
                  </a:moveTo>
                  <a:lnTo>
                    <a:pt x="1" y="3676"/>
                  </a:lnTo>
                  <a:cubicBezTo>
                    <a:pt x="753" y="3792"/>
                    <a:pt x="1477" y="4081"/>
                    <a:pt x="2055" y="4545"/>
                  </a:cubicBezTo>
                  <a:lnTo>
                    <a:pt x="4660" y="1940"/>
                  </a:lnTo>
                  <a:cubicBezTo>
                    <a:pt x="3358" y="782"/>
                    <a:pt x="1737" y="116"/>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75"/>
            <p:cNvSpPr/>
            <p:nvPr/>
          </p:nvSpPr>
          <p:spPr>
            <a:xfrm>
              <a:off x="-4025600" y="2151075"/>
              <a:ext cx="113625" cy="116525"/>
            </a:xfrm>
            <a:custGeom>
              <a:avLst/>
              <a:gdLst/>
              <a:ahLst/>
              <a:cxnLst/>
              <a:rect l="l" t="t" r="r" b="b"/>
              <a:pathLst>
                <a:path w="4545" h="4661" extrusionOk="0">
                  <a:moveTo>
                    <a:pt x="2634" y="0"/>
                  </a:moveTo>
                  <a:lnTo>
                    <a:pt x="0" y="2634"/>
                  </a:lnTo>
                  <a:cubicBezTo>
                    <a:pt x="463" y="3213"/>
                    <a:pt x="753" y="3908"/>
                    <a:pt x="868" y="4660"/>
                  </a:cubicBezTo>
                  <a:lnTo>
                    <a:pt x="4544" y="4660"/>
                  </a:lnTo>
                  <a:cubicBezTo>
                    <a:pt x="4428" y="2923"/>
                    <a:pt x="3763" y="1303"/>
                    <a:pt x="26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75"/>
            <p:cNvSpPr/>
            <p:nvPr/>
          </p:nvSpPr>
          <p:spPr>
            <a:xfrm>
              <a:off x="-3978575" y="2107650"/>
              <a:ext cx="43425" cy="43450"/>
            </a:xfrm>
            <a:custGeom>
              <a:avLst/>
              <a:gdLst/>
              <a:ahLst/>
              <a:cxnLst/>
              <a:rect l="l" t="t" r="r" b="b"/>
              <a:pathLst>
                <a:path w="1737" h="1738" extrusionOk="0">
                  <a:moveTo>
                    <a:pt x="1013" y="1"/>
                  </a:moveTo>
                  <a:lnTo>
                    <a:pt x="0" y="1014"/>
                  </a:lnTo>
                  <a:cubicBezTo>
                    <a:pt x="261" y="1245"/>
                    <a:pt x="521" y="1477"/>
                    <a:pt x="753" y="1737"/>
                  </a:cubicBezTo>
                  <a:lnTo>
                    <a:pt x="1737" y="724"/>
                  </a:lnTo>
                  <a:lnTo>
                    <a:pt x="101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0" name="Google Shape;3720;p75"/>
            <p:cNvSpPr/>
            <p:nvPr/>
          </p:nvSpPr>
          <p:spPr>
            <a:xfrm>
              <a:off x="-4095075" y="2198100"/>
              <a:ext cx="69500" cy="69500"/>
            </a:xfrm>
            <a:custGeom>
              <a:avLst/>
              <a:gdLst/>
              <a:ahLst/>
              <a:cxnLst/>
              <a:rect l="l" t="t" r="r" b="b"/>
              <a:pathLst>
                <a:path w="2780" h="2780" extrusionOk="0">
                  <a:moveTo>
                    <a:pt x="2055" y="1"/>
                  </a:moveTo>
                  <a:lnTo>
                    <a:pt x="1303" y="753"/>
                  </a:lnTo>
                  <a:cubicBezTo>
                    <a:pt x="927" y="464"/>
                    <a:pt x="464" y="290"/>
                    <a:pt x="1" y="203"/>
                  </a:cubicBezTo>
                  <a:lnTo>
                    <a:pt x="1" y="2779"/>
                  </a:lnTo>
                  <a:lnTo>
                    <a:pt x="2576" y="2779"/>
                  </a:lnTo>
                  <a:cubicBezTo>
                    <a:pt x="2490" y="2316"/>
                    <a:pt x="2316" y="1853"/>
                    <a:pt x="2055" y="1477"/>
                  </a:cubicBezTo>
                  <a:lnTo>
                    <a:pt x="2779" y="753"/>
                  </a:lnTo>
                  <a:cubicBezTo>
                    <a:pt x="2576" y="464"/>
                    <a:pt x="2316" y="203"/>
                    <a:pt x="20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21" name="Google Shape;3721;p75"/>
          <p:cNvSpPr/>
          <p:nvPr/>
        </p:nvSpPr>
        <p:spPr>
          <a:xfrm>
            <a:off x="7966872" y="2174827"/>
            <a:ext cx="283480" cy="274013"/>
          </a:xfrm>
          <a:custGeom>
            <a:avLst/>
            <a:gdLst/>
            <a:ahLst/>
            <a:cxnLst/>
            <a:rect l="l" t="t" r="r" b="b"/>
            <a:pathLst>
              <a:path w="18727" h="17851" extrusionOk="0">
                <a:moveTo>
                  <a:pt x="11549" y="5239"/>
                </a:moveTo>
                <a:lnTo>
                  <a:pt x="11549" y="7352"/>
                </a:lnTo>
                <a:lnTo>
                  <a:pt x="10478" y="7352"/>
                </a:lnTo>
                <a:lnTo>
                  <a:pt x="10478" y="6281"/>
                </a:lnTo>
                <a:lnTo>
                  <a:pt x="7670" y="6281"/>
                </a:lnTo>
                <a:lnTo>
                  <a:pt x="8973" y="8915"/>
                </a:lnTo>
                <a:lnTo>
                  <a:pt x="7670" y="11549"/>
                </a:lnTo>
                <a:lnTo>
                  <a:pt x="10478" y="11549"/>
                </a:lnTo>
                <a:lnTo>
                  <a:pt x="10478" y="10507"/>
                </a:lnTo>
                <a:lnTo>
                  <a:pt x="11549" y="10507"/>
                </a:lnTo>
                <a:lnTo>
                  <a:pt x="11549" y="12591"/>
                </a:lnTo>
                <a:lnTo>
                  <a:pt x="5963" y="12591"/>
                </a:lnTo>
                <a:lnTo>
                  <a:pt x="7815" y="8915"/>
                </a:lnTo>
                <a:lnTo>
                  <a:pt x="5963" y="5239"/>
                </a:lnTo>
                <a:close/>
                <a:moveTo>
                  <a:pt x="8915" y="1"/>
                </a:moveTo>
                <a:cubicBezTo>
                  <a:pt x="3995" y="1"/>
                  <a:pt x="0" y="3995"/>
                  <a:pt x="0" y="8915"/>
                </a:cubicBezTo>
                <a:cubicBezTo>
                  <a:pt x="0" y="11288"/>
                  <a:pt x="927" y="13546"/>
                  <a:pt x="2605" y="15224"/>
                </a:cubicBezTo>
                <a:cubicBezTo>
                  <a:pt x="4356" y="16975"/>
                  <a:pt x="6643" y="17851"/>
                  <a:pt x="8926" y="17851"/>
                </a:cubicBezTo>
                <a:cubicBezTo>
                  <a:pt x="11209" y="17851"/>
                  <a:pt x="13488" y="16975"/>
                  <a:pt x="15224" y="15224"/>
                </a:cubicBezTo>
                <a:cubicBezTo>
                  <a:pt x="18726" y="11751"/>
                  <a:pt x="18726" y="6108"/>
                  <a:pt x="15224" y="2605"/>
                </a:cubicBezTo>
                <a:cubicBezTo>
                  <a:pt x="13546" y="927"/>
                  <a:pt x="11288" y="1"/>
                  <a:pt x="89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22" name="Google Shape;3722;p75"/>
          <p:cNvGrpSpPr/>
          <p:nvPr/>
        </p:nvGrpSpPr>
        <p:grpSpPr>
          <a:xfrm>
            <a:off x="926720" y="2846052"/>
            <a:ext cx="217328" cy="283467"/>
            <a:chOff x="-8577550" y="2698075"/>
            <a:chExt cx="341550" cy="446475"/>
          </a:xfrm>
        </p:grpSpPr>
        <p:sp>
          <p:nvSpPr>
            <p:cNvPr id="3723" name="Google Shape;3723;p75"/>
            <p:cNvSpPr/>
            <p:nvPr/>
          </p:nvSpPr>
          <p:spPr>
            <a:xfrm>
              <a:off x="-8576825" y="2789975"/>
              <a:ext cx="340825" cy="354575"/>
            </a:xfrm>
            <a:custGeom>
              <a:avLst/>
              <a:gdLst/>
              <a:ahLst/>
              <a:cxnLst/>
              <a:rect l="l" t="t" r="r" b="b"/>
              <a:pathLst>
                <a:path w="13633" h="14183" extrusionOk="0">
                  <a:moveTo>
                    <a:pt x="11548" y="3676"/>
                  </a:moveTo>
                  <a:lnTo>
                    <a:pt x="11548" y="4718"/>
                  </a:lnTo>
                  <a:lnTo>
                    <a:pt x="8394" y="4718"/>
                  </a:lnTo>
                  <a:lnTo>
                    <a:pt x="8394" y="3676"/>
                  </a:lnTo>
                  <a:close/>
                  <a:moveTo>
                    <a:pt x="4197" y="2113"/>
                  </a:moveTo>
                  <a:lnTo>
                    <a:pt x="4197" y="3155"/>
                  </a:lnTo>
                  <a:lnTo>
                    <a:pt x="5239" y="3155"/>
                  </a:lnTo>
                  <a:lnTo>
                    <a:pt x="5239" y="4197"/>
                  </a:lnTo>
                  <a:lnTo>
                    <a:pt x="4197" y="4197"/>
                  </a:lnTo>
                  <a:lnTo>
                    <a:pt x="4197" y="5239"/>
                  </a:lnTo>
                  <a:lnTo>
                    <a:pt x="3126" y="5239"/>
                  </a:lnTo>
                  <a:lnTo>
                    <a:pt x="3126" y="4197"/>
                  </a:lnTo>
                  <a:lnTo>
                    <a:pt x="2084" y="4197"/>
                  </a:lnTo>
                  <a:lnTo>
                    <a:pt x="2084" y="3155"/>
                  </a:lnTo>
                  <a:lnTo>
                    <a:pt x="3126" y="3155"/>
                  </a:lnTo>
                  <a:lnTo>
                    <a:pt x="3126" y="2113"/>
                  </a:lnTo>
                  <a:close/>
                  <a:moveTo>
                    <a:pt x="11548" y="8394"/>
                  </a:moveTo>
                  <a:lnTo>
                    <a:pt x="11548" y="9465"/>
                  </a:lnTo>
                  <a:lnTo>
                    <a:pt x="8394" y="9465"/>
                  </a:lnTo>
                  <a:lnTo>
                    <a:pt x="8394" y="8394"/>
                  </a:lnTo>
                  <a:close/>
                  <a:moveTo>
                    <a:pt x="4400" y="8423"/>
                  </a:moveTo>
                  <a:lnTo>
                    <a:pt x="5152" y="9175"/>
                  </a:lnTo>
                  <a:lnTo>
                    <a:pt x="4400" y="9928"/>
                  </a:lnTo>
                  <a:lnTo>
                    <a:pt x="5152" y="10651"/>
                  </a:lnTo>
                  <a:lnTo>
                    <a:pt x="4400" y="11404"/>
                  </a:lnTo>
                  <a:lnTo>
                    <a:pt x="3676" y="10651"/>
                  </a:lnTo>
                  <a:lnTo>
                    <a:pt x="2923" y="11404"/>
                  </a:lnTo>
                  <a:lnTo>
                    <a:pt x="2171" y="10651"/>
                  </a:lnTo>
                  <a:lnTo>
                    <a:pt x="2923" y="9928"/>
                  </a:lnTo>
                  <a:lnTo>
                    <a:pt x="2171" y="9175"/>
                  </a:lnTo>
                  <a:lnTo>
                    <a:pt x="2923" y="8423"/>
                  </a:lnTo>
                  <a:lnTo>
                    <a:pt x="3676" y="9175"/>
                  </a:lnTo>
                  <a:lnTo>
                    <a:pt x="4400" y="8423"/>
                  </a:lnTo>
                  <a:close/>
                  <a:moveTo>
                    <a:pt x="7323" y="2113"/>
                  </a:moveTo>
                  <a:lnTo>
                    <a:pt x="7323" y="6310"/>
                  </a:lnTo>
                  <a:lnTo>
                    <a:pt x="11548" y="6310"/>
                  </a:lnTo>
                  <a:lnTo>
                    <a:pt x="11548" y="7352"/>
                  </a:lnTo>
                  <a:lnTo>
                    <a:pt x="7323" y="7352"/>
                  </a:lnTo>
                  <a:lnTo>
                    <a:pt x="7323" y="11549"/>
                  </a:lnTo>
                  <a:lnTo>
                    <a:pt x="6281" y="11549"/>
                  </a:lnTo>
                  <a:lnTo>
                    <a:pt x="6281" y="7352"/>
                  </a:lnTo>
                  <a:lnTo>
                    <a:pt x="2605" y="7352"/>
                  </a:lnTo>
                  <a:lnTo>
                    <a:pt x="2605" y="6310"/>
                  </a:lnTo>
                  <a:lnTo>
                    <a:pt x="6281" y="6310"/>
                  </a:lnTo>
                  <a:lnTo>
                    <a:pt x="6281" y="2113"/>
                  </a:lnTo>
                  <a:close/>
                  <a:moveTo>
                    <a:pt x="11548" y="10507"/>
                  </a:moveTo>
                  <a:lnTo>
                    <a:pt x="11548" y="11549"/>
                  </a:lnTo>
                  <a:lnTo>
                    <a:pt x="8394" y="11549"/>
                  </a:lnTo>
                  <a:lnTo>
                    <a:pt x="8394" y="10507"/>
                  </a:lnTo>
                  <a:close/>
                  <a:moveTo>
                    <a:pt x="0" y="1"/>
                  </a:moveTo>
                  <a:lnTo>
                    <a:pt x="0" y="11375"/>
                  </a:lnTo>
                  <a:cubicBezTo>
                    <a:pt x="0" y="12909"/>
                    <a:pt x="1245" y="14182"/>
                    <a:pt x="2779" y="14182"/>
                  </a:cubicBezTo>
                  <a:lnTo>
                    <a:pt x="13632" y="14182"/>
                  </a:lnTo>
                  <a:lnTo>
                    <a:pt x="13632" y="522"/>
                  </a:lnTo>
                  <a:lnTo>
                    <a:pt x="1563" y="522"/>
                  </a:lnTo>
                  <a:cubicBezTo>
                    <a:pt x="984" y="522"/>
                    <a:pt x="434" y="319"/>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75"/>
            <p:cNvSpPr/>
            <p:nvPr/>
          </p:nvSpPr>
          <p:spPr>
            <a:xfrm>
              <a:off x="-8577550" y="2698075"/>
              <a:ext cx="341550" cy="78900"/>
            </a:xfrm>
            <a:custGeom>
              <a:avLst/>
              <a:gdLst/>
              <a:ahLst/>
              <a:cxnLst/>
              <a:rect l="l" t="t" r="r" b="b"/>
              <a:pathLst>
                <a:path w="13662" h="3156" extrusionOk="0">
                  <a:moveTo>
                    <a:pt x="1592" y="1"/>
                  </a:moveTo>
                  <a:cubicBezTo>
                    <a:pt x="724" y="1"/>
                    <a:pt x="0" y="695"/>
                    <a:pt x="0" y="1564"/>
                  </a:cubicBezTo>
                  <a:cubicBezTo>
                    <a:pt x="0" y="2432"/>
                    <a:pt x="724" y="3156"/>
                    <a:pt x="1592" y="3156"/>
                  </a:cubicBezTo>
                  <a:lnTo>
                    <a:pt x="13661" y="3156"/>
                  </a:lnTo>
                  <a:lnTo>
                    <a:pt x="1366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25" name="Google Shape;3725;p75"/>
          <p:cNvGrpSpPr/>
          <p:nvPr/>
        </p:nvGrpSpPr>
        <p:grpSpPr>
          <a:xfrm>
            <a:off x="1722081" y="2846060"/>
            <a:ext cx="198434" cy="283451"/>
            <a:chOff x="-8081925" y="2682175"/>
            <a:chExt cx="314775" cy="446450"/>
          </a:xfrm>
        </p:grpSpPr>
        <p:sp>
          <p:nvSpPr>
            <p:cNvPr id="3726" name="Google Shape;3726;p75"/>
            <p:cNvSpPr/>
            <p:nvPr/>
          </p:nvSpPr>
          <p:spPr>
            <a:xfrm>
              <a:off x="-8003050" y="2682175"/>
              <a:ext cx="157050" cy="52825"/>
            </a:xfrm>
            <a:custGeom>
              <a:avLst/>
              <a:gdLst/>
              <a:ahLst/>
              <a:cxnLst/>
              <a:rect l="l" t="t" r="r" b="b"/>
              <a:pathLst>
                <a:path w="6282" h="2113" extrusionOk="0">
                  <a:moveTo>
                    <a:pt x="1" y="0"/>
                  </a:moveTo>
                  <a:lnTo>
                    <a:pt x="1" y="2113"/>
                  </a:lnTo>
                  <a:lnTo>
                    <a:pt x="6281" y="2113"/>
                  </a:lnTo>
                  <a:lnTo>
                    <a:pt x="628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75"/>
            <p:cNvSpPr/>
            <p:nvPr/>
          </p:nvSpPr>
          <p:spPr>
            <a:xfrm>
              <a:off x="-8081925" y="2708925"/>
              <a:ext cx="314775" cy="419700"/>
            </a:xfrm>
            <a:custGeom>
              <a:avLst/>
              <a:gdLst/>
              <a:ahLst/>
              <a:cxnLst/>
              <a:rect l="l" t="t" r="r" b="b"/>
              <a:pathLst>
                <a:path w="12591" h="16788" extrusionOk="0">
                  <a:moveTo>
                    <a:pt x="10507" y="4198"/>
                  </a:moveTo>
                  <a:lnTo>
                    <a:pt x="10507" y="5240"/>
                  </a:lnTo>
                  <a:lnTo>
                    <a:pt x="6108" y="5240"/>
                  </a:lnTo>
                  <a:lnTo>
                    <a:pt x="4719" y="7989"/>
                  </a:lnTo>
                  <a:lnTo>
                    <a:pt x="3358" y="5240"/>
                  </a:lnTo>
                  <a:lnTo>
                    <a:pt x="2085" y="5240"/>
                  </a:lnTo>
                  <a:lnTo>
                    <a:pt x="2085" y="4198"/>
                  </a:lnTo>
                  <a:lnTo>
                    <a:pt x="3995" y="4198"/>
                  </a:lnTo>
                  <a:lnTo>
                    <a:pt x="4719" y="5645"/>
                  </a:lnTo>
                  <a:lnTo>
                    <a:pt x="5442" y="4198"/>
                  </a:lnTo>
                  <a:close/>
                  <a:moveTo>
                    <a:pt x="8365" y="6310"/>
                  </a:moveTo>
                  <a:lnTo>
                    <a:pt x="9118" y="7034"/>
                  </a:lnTo>
                  <a:lnTo>
                    <a:pt x="8568" y="7613"/>
                  </a:lnTo>
                  <a:lnTo>
                    <a:pt x="9118" y="8163"/>
                  </a:lnTo>
                  <a:lnTo>
                    <a:pt x="8365" y="8886"/>
                  </a:lnTo>
                  <a:lnTo>
                    <a:pt x="7815" y="8336"/>
                  </a:lnTo>
                  <a:lnTo>
                    <a:pt x="7266" y="8886"/>
                  </a:lnTo>
                  <a:lnTo>
                    <a:pt x="6513" y="8163"/>
                  </a:lnTo>
                  <a:lnTo>
                    <a:pt x="7063" y="7613"/>
                  </a:lnTo>
                  <a:lnTo>
                    <a:pt x="6513" y="7034"/>
                  </a:lnTo>
                  <a:lnTo>
                    <a:pt x="7266" y="6310"/>
                  </a:lnTo>
                  <a:lnTo>
                    <a:pt x="7815" y="6860"/>
                  </a:lnTo>
                  <a:lnTo>
                    <a:pt x="8365" y="6310"/>
                  </a:lnTo>
                  <a:close/>
                  <a:moveTo>
                    <a:pt x="7873" y="10478"/>
                  </a:moveTo>
                  <a:lnTo>
                    <a:pt x="7873" y="11549"/>
                  </a:lnTo>
                  <a:lnTo>
                    <a:pt x="4719" y="11549"/>
                  </a:lnTo>
                  <a:lnTo>
                    <a:pt x="4719" y="10478"/>
                  </a:lnTo>
                  <a:close/>
                  <a:moveTo>
                    <a:pt x="7873" y="12591"/>
                  </a:moveTo>
                  <a:lnTo>
                    <a:pt x="7873" y="13633"/>
                  </a:lnTo>
                  <a:lnTo>
                    <a:pt x="4719" y="13633"/>
                  </a:lnTo>
                  <a:lnTo>
                    <a:pt x="4719" y="12591"/>
                  </a:lnTo>
                  <a:close/>
                  <a:moveTo>
                    <a:pt x="1" y="1"/>
                  </a:moveTo>
                  <a:lnTo>
                    <a:pt x="1" y="16788"/>
                  </a:lnTo>
                  <a:lnTo>
                    <a:pt x="12591" y="16788"/>
                  </a:lnTo>
                  <a:lnTo>
                    <a:pt x="12591" y="1"/>
                  </a:lnTo>
                  <a:lnTo>
                    <a:pt x="10507" y="1"/>
                  </a:lnTo>
                  <a:lnTo>
                    <a:pt x="10507" y="2114"/>
                  </a:lnTo>
                  <a:lnTo>
                    <a:pt x="2085" y="2114"/>
                  </a:lnTo>
                  <a:lnTo>
                    <a:pt x="208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28" name="Google Shape;3728;p75"/>
          <p:cNvGrpSpPr/>
          <p:nvPr/>
        </p:nvGrpSpPr>
        <p:grpSpPr>
          <a:xfrm>
            <a:off x="2465488" y="2855495"/>
            <a:ext cx="283451" cy="264582"/>
            <a:chOff x="-7666575" y="2720525"/>
            <a:chExt cx="446450" cy="422925"/>
          </a:xfrm>
        </p:grpSpPr>
        <p:sp>
          <p:nvSpPr>
            <p:cNvPr id="3729" name="Google Shape;3729;p75"/>
            <p:cNvSpPr/>
            <p:nvPr/>
          </p:nvSpPr>
          <p:spPr>
            <a:xfrm>
              <a:off x="-7633300" y="2720525"/>
              <a:ext cx="379900" cy="291600"/>
            </a:xfrm>
            <a:custGeom>
              <a:avLst/>
              <a:gdLst/>
              <a:ahLst/>
              <a:cxnLst/>
              <a:rect l="l" t="t" r="r" b="b"/>
              <a:pathLst>
                <a:path w="15196" h="11664" extrusionOk="0">
                  <a:moveTo>
                    <a:pt x="8133" y="6396"/>
                  </a:moveTo>
                  <a:lnTo>
                    <a:pt x="8133" y="7467"/>
                  </a:lnTo>
                  <a:lnTo>
                    <a:pt x="7091" y="7467"/>
                  </a:lnTo>
                  <a:lnTo>
                    <a:pt x="7091" y="6396"/>
                  </a:lnTo>
                  <a:close/>
                  <a:moveTo>
                    <a:pt x="8133" y="8509"/>
                  </a:moveTo>
                  <a:lnTo>
                    <a:pt x="8133" y="9551"/>
                  </a:lnTo>
                  <a:lnTo>
                    <a:pt x="7091" y="9551"/>
                  </a:lnTo>
                  <a:lnTo>
                    <a:pt x="7091" y="8509"/>
                  </a:lnTo>
                  <a:close/>
                  <a:moveTo>
                    <a:pt x="7091" y="0"/>
                  </a:moveTo>
                  <a:lnTo>
                    <a:pt x="0" y="11664"/>
                  </a:lnTo>
                  <a:cubicBezTo>
                    <a:pt x="1838" y="10955"/>
                    <a:pt x="4718" y="10600"/>
                    <a:pt x="7598" y="10600"/>
                  </a:cubicBezTo>
                  <a:cubicBezTo>
                    <a:pt x="10478" y="10600"/>
                    <a:pt x="13357" y="10955"/>
                    <a:pt x="15195" y="11664"/>
                  </a:cubicBezTo>
                  <a:lnTo>
                    <a:pt x="8133" y="0"/>
                  </a:lnTo>
                  <a:lnTo>
                    <a:pt x="8133" y="5354"/>
                  </a:lnTo>
                  <a:lnTo>
                    <a:pt x="7091" y="5354"/>
                  </a:lnTo>
                  <a:lnTo>
                    <a:pt x="70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75"/>
            <p:cNvSpPr/>
            <p:nvPr/>
          </p:nvSpPr>
          <p:spPr>
            <a:xfrm>
              <a:off x="-7666575" y="3038150"/>
              <a:ext cx="78875" cy="78900"/>
            </a:xfrm>
            <a:custGeom>
              <a:avLst/>
              <a:gdLst/>
              <a:ahLst/>
              <a:cxnLst/>
              <a:rect l="l" t="t" r="r" b="b"/>
              <a:pathLst>
                <a:path w="3155" h="3156" extrusionOk="0">
                  <a:moveTo>
                    <a:pt x="1592" y="1"/>
                  </a:moveTo>
                  <a:cubicBezTo>
                    <a:pt x="724" y="1"/>
                    <a:pt x="0" y="724"/>
                    <a:pt x="0" y="1593"/>
                  </a:cubicBezTo>
                  <a:cubicBezTo>
                    <a:pt x="0" y="2461"/>
                    <a:pt x="724" y="3156"/>
                    <a:pt x="1592" y="3156"/>
                  </a:cubicBezTo>
                  <a:cubicBezTo>
                    <a:pt x="2460" y="3156"/>
                    <a:pt x="3155" y="2461"/>
                    <a:pt x="3155" y="1593"/>
                  </a:cubicBezTo>
                  <a:cubicBezTo>
                    <a:pt x="3155" y="724"/>
                    <a:pt x="2460" y="1"/>
                    <a:pt x="15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75"/>
            <p:cNvSpPr/>
            <p:nvPr/>
          </p:nvSpPr>
          <p:spPr>
            <a:xfrm>
              <a:off x="-7299025" y="3038150"/>
              <a:ext cx="78900" cy="78900"/>
            </a:xfrm>
            <a:custGeom>
              <a:avLst/>
              <a:gdLst/>
              <a:ahLst/>
              <a:cxnLst/>
              <a:rect l="l" t="t" r="r" b="b"/>
              <a:pathLst>
                <a:path w="3156" h="3156" extrusionOk="0">
                  <a:moveTo>
                    <a:pt x="1593" y="1"/>
                  </a:moveTo>
                  <a:cubicBezTo>
                    <a:pt x="724" y="1"/>
                    <a:pt x="1" y="724"/>
                    <a:pt x="1" y="1593"/>
                  </a:cubicBezTo>
                  <a:cubicBezTo>
                    <a:pt x="1" y="2461"/>
                    <a:pt x="724" y="3156"/>
                    <a:pt x="1593" y="3156"/>
                  </a:cubicBezTo>
                  <a:cubicBezTo>
                    <a:pt x="2461" y="3156"/>
                    <a:pt x="3156" y="2461"/>
                    <a:pt x="3156" y="1593"/>
                  </a:cubicBezTo>
                  <a:cubicBezTo>
                    <a:pt x="3156" y="724"/>
                    <a:pt x="2461" y="1"/>
                    <a:pt x="15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2" name="Google Shape;3732;p75"/>
            <p:cNvSpPr/>
            <p:nvPr/>
          </p:nvSpPr>
          <p:spPr>
            <a:xfrm>
              <a:off x="-7587000" y="3011750"/>
              <a:ext cx="287275" cy="131700"/>
            </a:xfrm>
            <a:custGeom>
              <a:avLst/>
              <a:gdLst/>
              <a:ahLst/>
              <a:cxnLst/>
              <a:rect l="l" t="t" r="r" b="b"/>
              <a:pathLst>
                <a:path w="11491" h="5268" extrusionOk="0">
                  <a:moveTo>
                    <a:pt x="6281" y="2099"/>
                  </a:moveTo>
                  <a:lnTo>
                    <a:pt x="6281" y="3170"/>
                  </a:lnTo>
                  <a:lnTo>
                    <a:pt x="5239" y="3170"/>
                  </a:lnTo>
                  <a:lnTo>
                    <a:pt x="5239" y="2099"/>
                  </a:lnTo>
                  <a:close/>
                  <a:moveTo>
                    <a:pt x="5757" y="0"/>
                  </a:moveTo>
                  <a:cubicBezTo>
                    <a:pt x="3698" y="0"/>
                    <a:pt x="1636" y="189"/>
                    <a:pt x="1" y="565"/>
                  </a:cubicBezTo>
                  <a:cubicBezTo>
                    <a:pt x="1361" y="1607"/>
                    <a:pt x="1361" y="3662"/>
                    <a:pt x="1" y="4704"/>
                  </a:cubicBezTo>
                  <a:cubicBezTo>
                    <a:pt x="1636" y="5080"/>
                    <a:pt x="3698" y="5268"/>
                    <a:pt x="5757" y="5268"/>
                  </a:cubicBezTo>
                  <a:cubicBezTo>
                    <a:pt x="7815" y="5268"/>
                    <a:pt x="9870" y="5080"/>
                    <a:pt x="11491" y="4704"/>
                  </a:cubicBezTo>
                  <a:cubicBezTo>
                    <a:pt x="10131" y="3662"/>
                    <a:pt x="10131" y="1607"/>
                    <a:pt x="11491" y="565"/>
                  </a:cubicBezTo>
                  <a:cubicBezTo>
                    <a:pt x="9870" y="189"/>
                    <a:pt x="7815" y="0"/>
                    <a:pt x="575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75"/>
            <p:cNvSpPr/>
            <p:nvPr/>
          </p:nvSpPr>
          <p:spPr>
            <a:xfrm>
              <a:off x="-7311325" y="2762475"/>
              <a:ext cx="65875" cy="91925"/>
            </a:xfrm>
            <a:custGeom>
              <a:avLst/>
              <a:gdLst/>
              <a:ahLst/>
              <a:cxnLst/>
              <a:rect l="l" t="t" r="r" b="b"/>
              <a:pathLst>
                <a:path w="2635" h="3677" extrusionOk="0">
                  <a:moveTo>
                    <a:pt x="1" y="1"/>
                  </a:moveTo>
                  <a:lnTo>
                    <a:pt x="1" y="3676"/>
                  </a:lnTo>
                  <a:lnTo>
                    <a:pt x="1072" y="3676"/>
                  </a:lnTo>
                  <a:lnTo>
                    <a:pt x="1072" y="2519"/>
                  </a:lnTo>
                  <a:cubicBezTo>
                    <a:pt x="1072" y="2345"/>
                    <a:pt x="1390" y="1043"/>
                    <a:pt x="2635" y="1043"/>
                  </a:cubicBezTo>
                  <a:lnTo>
                    <a:pt x="2635" y="1"/>
                  </a:lnTo>
                  <a:cubicBezTo>
                    <a:pt x="1969" y="1"/>
                    <a:pt x="1448" y="232"/>
                    <a:pt x="1072" y="551"/>
                  </a:cubicBezTo>
                  <a:lnTo>
                    <a:pt x="107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3734;p75"/>
            <p:cNvSpPr/>
            <p:nvPr/>
          </p:nvSpPr>
          <p:spPr>
            <a:xfrm>
              <a:off x="-7639825" y="2775500"/>
              <a:ext cx="78175" cy="78900"/>
            </a:xfrm>
            <a:custGeom>
              <a:avLst/>
              <a:gdLst/>
              <a:ahLst/>
              <a:cxnLst/>
              <a:rect l="l" t="t" r="r" b="b"/>
              <a:pathLst>
                <a:path w="3127" h="3156" extrusionOk="0">
                  <a:moveTo>
                    <a:pt x="1564" y="1072"/>
                  </a:moveTo>
                  <a:cubicBezTo>
                    <a:pt x="1853" y="1072"/>
                    <a:pt x="2085" y="1303"/>
                    <a:pt x="2085" y="1593"/>
                  </a:cubicBezTo>
                  <a:cubicBezTo>
                    <a:pt x="2085" y="1882"/>
                    <a:pt x="1853" y="2114"/>
                    <a:pt x="1564" y="2114"/>
                  </a:cubicBezTo>
                  <a:cubicBezTo>
                    <a:pt x="1274" y="2114"/>
                    <a:pt x="1043" y="1882"/>
                    <a:pt x="1043" y="1593"/>
                  </a:cubicBezTo>
                  <a:cubicBezTo>
                    <a:pt x="1043" y="1303"/>
                    <a:pt x="1274" y="1072"/>
                    <a:pt x="1564" y="1072"/>
                  </a:cubicBezTo>
                  <a:close/>
                  <a:moveTo>
                    <a:pt x="1564" y="1"/>
                  </a:moveTo>
                  <a:cubicBezTo>
                    <a:pt x="696" y="1"/>
                    <a:pt x="1" y="724"/>
                    <a:pt x="1" y="1593"/>
                  </a:cubicBezTo>
                  <a:cubicBezTo>
                    <a:pt x="1" y="2461"/>
                    <a:pt x="696" y="3155"/>
                    <a:pt x="1564" y="3155"/>
                  </a:cubicBezTo>
                  <a:cubicBezTo>
                    <a:pt x="2432" y="3155"/>
                    <a:pt x="3127" y="2461"/>
                    <a:pt x="3127" y="1593"/>
                  </a:cubicBezTo>
                  <a:cubicBezTo>
                    <a:pt x="3127" y="724"/>
                    <a:pt x="2432" y="1"/>
                    <a:pt x="15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35" name="Google Shape;3735;p75"/>
          <p:cNvGrpSpPr/>
          <p:nvPr/>
        </p:nvGrpSpPr>
        <p:grpSpPr>
          <a:xfrm>
            <a:off x="3251394" y="2846059"/>
            <a:ext cx="283467" cy="283452"/>
            <a:chOff x="-7030575" y="2722675"/>
            <a:chExt cx="446475" cy="445750"/>
          </a:xfrm>
        </p:grpSpPr>
        <p:sp>
          <p:nvSpPr>
            <p:cNvPr id="3736" name="Google Shape;3736;p75"/>
            <p:cNvSpPr/>
            <p:nvPr/>
          </p:nvSpPr>
          <p:spPr>
            <a:xfrm>
              <a:off x="-6676025" y="2958575"/>
              <a:ext cx="91925" cy="183800"/>
            </a:xfrm>
            <a:custGeom>
              <a:avLst/>
              <a:gdLst/>
              <a:ahLst/>
              <a:cxnLst/>
              <a:rect l="l" t="t" r="r" b="b"/>
              <a:pathLst>
                <a:path w="3677" h="7352" extrusionOk="0">
                  <a:moveTo>
                    <a:pt x="0" y="0"/>
                  </a:moveTo>
                  <a:lnTo>
                    <a:pt x="0" y="7352"/>
                  </a:lnTo>
                  <a:lnTo>
                    <a:pt x="3676" y="3676"/>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75"/>
            <p:cNvSpPr/>
            <p:nvPr/>
          </p:nvSpPr>
          <p:spPr>
            <a:xfrm>
              <a:off x="-6768650" y="2916600"/>
              <a:ext cx="65150" cy="64425"/>
            </a:xfrm>
            <a:custGeom>
              <a:avLst/>
              <a:gdLst/>
              <a:ahLst/>
              <a:cxnLst/>
              <a:rect l="l" t="t" r="r" b="b"/>
              <a:pathLst>
                <a:path w="2606" h="2577" extrusionOk="0">
                  <a:moveTo>
                    <a:pt x="753" y="1"/>
                  </a:moveTo>
                  <a:lnTo>
                    <a:pt x="1" y="724"/>
                  </a:lnTo>
                  <a:lnTo>
                    <a:pt x="580" y="1274"/>
                  </a:lnTo>
                  <a:lnTo>
                    <a:pt x="1" y="1853"/>
                  </a:lnTo>
                  <a:lnTo>
                    <a:pt x="753" y="2576"/>
                  </a:lnTo>
                  <a:lnTo>
                    <a:pt x="1303" y="2026"/>
                  </a:lnTo>
                  <a:lnTo>
                    <a:pt x="1853" y="2576"/>
                  </a:lnTo>
                  <a:lnTo>
                    <a:pt x="2606" y="1853"/>
                  </a:lnTo>
                  <a:lnTo>
                    <a:pt x="2056" y="1274"/>
                  </a:lnTo>
                  <a:lnTo>
                    <a:pt x="2606" y="724"/>
                  </a:lnTo>
                  <a:lnTo>
                    <a:pt x="1853" y="1"/>
                  </a:lnTo>
                  <a:lnTo>
                    <a:pt x="1303" y="550"/>
                  </a:lnTo>
                  <a:lnTo>
                    <a:pt x="7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8" name="Google Shape;3738;p75"/>
            <p:cNvSpPr/>
            <p:nvPr/>
          </p:nvSpPr>
          <p:spPr>
            <a:xfrm>
              <a:off x="-7030575" y="2844975"/>
              <a:ext cx="70925" cy="74550"/>
            </a:xfrm>
            <a:custGeom>
              <a:avLst/>
              <a:gdLst/>
              <a:ahLst/>
              <a:cxnLst/>
              <a:rect l="l" t="t" r="r" b="b"/>
              <a:pathLst>
                <a:path w="2837" h="2982" extrusionOk="0">
                  <a:moveTo>
                    <a:pt x="753" y="0"/>
                  </a:moveTo>
                  <a:lnTo>
                    <a:pt x="1" y="724"/>
                  </a:lnTo>
                  <a:lnTo>
                    <a:pt x="898" y="1621"/>
                  </a:lnTo>
                  <a:lnTo>
                    <a:pt x="898" y="2981"/>
                  </a:lnTo>
                  <a:lnTo>
                    <a:pt x="1969" y="2981"/>
                  </a:lnTo>
                  <a:lnTo>
                    <a:pt x="1969" y="1621"/>
                  </a:lnTo>
                  <a:lnTo>
                    <a:pt x="2837" y="724"/>
                  </a:lnTo>
                  <a:lnTo>
                    <a:pt x="2113" y="0"/>
                  </a:lnTo>
                  <a:lnTo>
                    <a:pt x="1419" y="666"/>
                  </a:lnTo>
                  <a:lnTo>
                    <a:pt x="7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9" name="Google Shape;3739;p75"/>
            <p:cNvSpPr/>
            <p:nvPr/>
          </p:nvSpPr>
          <p:spPr>
            <a:xfrm>
              <a:off x="-6977025" y="2722675"/>
              <a:ext cx="183075" cy="91925"/>
            </a:xfrm>
            <a:custGeom>
              <a:avLst/>
              <a:gdLst/>
              <a:ahLst/>
              <a:cxnLst/>
              <a:rect l="l" t="t" r="r" b="b"/>
              <a:pathLst>
                <a:path w="7323" h="3677" extrusionOk="0">
                  <a:moveTo>
                    <a:pt x="3676" y="1"/>
                  </a:moveTo>
                  <a:lnTo>
                    <a:pt x="0" y="3677"/>
                  </a:lnTo>
                  <a:lnTo>
                    <a:pt x="7323" y="3677"/>
                  </a:lnTo>
                  <a:lnTo>
                    <a:pt x="367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0" name="Google Shape;3740;p75"/>
            <p:cNvSpPr/>
            <p:nvPr/>
          </p:nvSpPr>
          <p:spPr>
            <a:xfrm>
              <a:off x="-6689050" y="2853650"/>
              <a:ext cx="65875" cy="26800"/>
            </a:xfrm>
            <a:custGeom>
              <a:avLst/>
              <a:gdLst/>
              <a:ahLst/>
              <a:cxnLst/>
              <a:rect l="l" t="t" r="r" b="b"/>
              <a:pathLst>
                <a:path w="2635" h="1072" extrusionOk="0">
                  <a:moveTo>
                    <a:pt x="0" y="1"/>
                  </a:moveTo>
                  <a:lnTo>
                    <a:pt x="0" y="1071"/>
                  </a:lnTo>
                  <a:lnTo>
                    <a:pt x="2634" y="1071"/>
                  </a:lnTo>
                  <a:lnTo>
                    <a:pt x="26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75"/>
            <p:cNvSpPr/>
            <p:nvPr/>
          </p:nvSpPr>
          <p:spPr>
            <a:xfrm>
              <a:off x="-6689050" y="2801550"/>
              <a:ext cx="65875" cy="26075"/>
            </a:xfrm>
            <a:custGeom>
              <a:avLst/>
              <a:gdLst/>
              <a:ahLst/>
              <a:cxnLst/>
              <a:rect l="l" t="t" r="r" b="b"/>
              <a:pathLst>
                <a:path w="2635" h="1043" extrusionOk="0">
                  <a:moveTo>
                    <a:pt x="0" y="1"/>
                  </a:moveTo>
                  <a:lnTo>
                    <a:pt x="0" y="1043"/>
                  </a:lnTo>
                  <a:lnTo>
                    <a:pt x="2634" y="1043"/>
                  </a:lnTo>
                  <a:lnTo>
                    <a:pt x="26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75"/>
            <p:cNvSpPr/>
            <p:nvPr/>
          </p:nvSpPr>
          <p:spPr>
            <a:xfrm>
              <a:off x="-7029125" y="2840625"/>
              <a:ext cx="327075" cy="327800"/>
            </a:xfrm>
            <a:custGeom>
              <a:avLst/>
              <a:gdLst/>
              <a:ahLst/>
              <a:cxnLst/>
              <a:rect l="l" t="t" r="r" b="b"/>
              <a:pathLst>
                <a:path w="13083" h="13112" extrusionOk="0">
                  <a:moveTo>
                    <a:pt x="4689" y="1"/>
                  </a:moveTo>
                  <a:lnTo>
                    <a:pt x="4689" y="7352"/>
                  </a:lnTo>
                  <a:lnTo>
                    <a:pt x="0" y="7352"/>
                  </a:lnTo>
                  <a:lnTo>
                    <a:pt x="0" y="9436"/>
                  </a:lnTo>
                  <a:lnTo>
                    <a:pt x="4689" y="9436"/>
                  </a:lnTo>
                  <a:lnTo>
                    <a:pt x="4689" y="13112"/>
                  </a:lnTo>
                  <a:lnTo>
                    <a:pt x="6802" y="13112"/>
                  </a:lnTo>
                  <a:lnTo>
                    <a:pt x="6802" y="9436"/>
                  </a:lnTo>
                  <a:lnTo>
                    <a:pt x="13082" y="9436"/>
                  </a:lnTo>
                  <a:lnTo>
                    <a:pt x="13082" y="7352"/>
                  </a:lnTo>
                  <a:lnTo>
                    <a:pt x="6802" y="7352"/>
                  </a:lnTo>
                  <a:lnTo>
                    <a:pt x="680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43" name="Google Shape;3743;p75"/>
          <p:cNvGrpSpPr/>
          <p:nvPr/>
        </p:nvGrpSpPr>
        <p:grpSpPr>
          <a:xfrm>
            <a:off x="4065656" y="2846052"/>
            <a:ext cx="226772" cy="283467"/>
            <a:chOff x="-6475600" y="2739325"/>
            <a:chExt cx="367600" cy="446475"/>
          </a:xfrm>
        </p:grpSpPr>
        <p:sp>
          <p:nvSpPr>
            <p:cNvPr id="3744" name="Google Shape;3744;p75"/>
            <p:cNvSpPr/>
            <p:nvPr/>
          </p:nvSpPr>
          <p:spPr>
            <a:xfrm>
              <a:off x="-6475600" y="2739325"/>
              <a:ext cx="236625" cy="210575"/>
            </a:xfrm>
            <a:custGeom>
              <a:avLst/>
              <a:gdLst/>
              <a:ahLst/>
              <a:cxnLst/>
              <a:rect l="l" t="t" r="r" b="b"/>
              <a:pathLst>
                <a:path w="9465" h="8423" extrusionOk="0">
                  <a:moveTo>
                    <a:pt x="3705" y="1592"/>
                  </a:moveTo>
                  <a:lnTo>
                    <a:pt x="3705" y="2634"/>
                  </a:lnTo>
                  <a:lnTo>
                    <a:pt x="2634" y="2634"/>
                  </a:lnTo>
                  <a:lnTo>
                    <a:pt x="2634" y="1592"/>
                  </a:lnTo>
                  <a:close/>
                  <a:moveTo>
                    <a:pt x="6831" y="1592"/>
                  </a:moveTo>
                  <a:lnTo>
                    <a:pt x="6831" y="2634"/>
                  </a:lnTo>
                  <a:lnTo>
                    <a:pt x="5789" y="2634"/>
                  </a:lnTo>
                  <a:lnTo>
                    <a:pt x="5789" y="1592"/>
                  </a:lnTo>
                  <a:close/>
                  <a:moveTo>
                    <a:pt x="3705" y="3676"/>
                  </a:moveTo>
                  <a:lnTo>
                    <a:pt x="3705" y="4747"/>
                  </a:lnTo>
                  <a:lnTo>
                    <a:pt x="2634" y="4747"/>
                  </a:lnTo>
                  <a:lnTo>
                    <a:pt x="2634" y="3676"/>
                  </a:lnTo>
                  <a:close/>
                  <a:moveTo>
                    <a:pt x="6831" y="3676"/>
                  </a:moveTo>
                  <a:lnTo>
                    <a:pt x="6831" y="4747"/>
                  </a:lnTo>
                  <a:lnTo>
                    <a:pt x="5789" y="4747"/>
                  </a:lnTo>
                  <a:lnTo>
                    <a:pt x="5789" y="3676"/>
                  </a:lnTo>
                  <a:close/>
                  <a:moveTo>
                    <a:pt x="3705" y="5789"/>
                  </a:moveTo>
                  <a:lnTo>
                    <a:pt x="3705" y="6831"/>
                  </a:lnTo>
                  <a:lnTo>
                    <a:pt x="2634" y="6831"/>
                  </a:lnTo>
                  <a:lnTo>
                    <a:pt x="2634" y="5789"/>
                  </a:lnTo>
                  <a:close/>
                  <a:moveTo>
                    <a:pt x="6831" y="5789"/>
                  </a:moveTo>
                  <a:lnTo>
                    <a:pt x="6831" y="6831"/>
                  </a:lnTo>
                  <a:lnTo>
                    <a:pt x="5789" y="6831"/>
                  </a:lnTo>
                  <a:lnTo>
                    <a:pt x="5789" y="5789"/>
                  </a:lnTo>
                  <a:close/>
                  <a:moveTo>
                    <a:pt x="0" y="1"/>
                  </a:moveTo>
                  <a:lnTo>
                    <a:pt x="0" y="8423"/>
                  </a:lnTo>
                  <a:lnTo>
                    <a:pt x="9465" y="8423"/>
                  </a:lnTo>
                  <a:lnTo>
                    <a:pt x="946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5" name="Google Shape;3745;p75"/>
            <p:cNvSpPr/>
            <p:nvPr/>
          </p:nvSpPr>
          <p:spPr>
            <a:xfrm>
              <a:off x="-6343900" y="2975925"/>
              <a:ext cx="235900" cy="209875"/>
            </a:xfrm>
            <a:custGeom>
              <a:avLst/>
              <a:gdLst/>
              <a:ahLst/>
              <a:cxnLst/>
              <a:rect l="l" t="t" r="r" b="b"/>
              <a:pathLst>
                <a:path w="9436" h="8395" extrusionOk="0">
                  <a:moveTo>
                    <a:pt x="3676" y="2114"/>
                  </a:moveTo>
                  <a:lnTo>
                    <a:pt x="3676" y="3156"/>
                  </a:lnTo>
                  <a:lnTo>
                    <a:pt x="2634" y="3156"/>
                  </a:lnTo>
                  <a:lnTo>
                    <a:pt x="2634" y="2114"/>
                  </a:lnTo>
                  <a:close/>
                  <a:moveTo>
                    <a:pt x="6830" y="2114"/>
                  </a:moveTo>
                  <a:lnTo>
                    <a:pt x="6830" y="3156"/>
                  </a:lnTo>
                  <a:lnTo>
                    <a:pt x="5789" y="3156"/>
                  </a:lnTo>
                  <a:lnTo>
                    <a:pt x="5789" y="2114"/>
                  </a:lnTo>
                  <a:close/>
                  <a:moveTo>
                    <a:pt x="3676" y="5239"/>
                  </a:moveTo>
                  <a:lnTo>
                    <a:pt x="3676" y="6310"/>
                  </a:lnTo>
                  <a:lnTo>
                    <a:pt x="2634" y="6310"/>
                  </a:lnTo>
                  <a:lnTo>
                    <a:pt x="2634" y="5239"/>
                  </a:lnTo>
                  <a:close/>
                  <a:moveTo>
                    <a:pt x="6830" y="5239"/>
                  </a:moveTo>
                  <a:lnTo>
                    <a:pt x="6830" y="6310"/>
                  </a:lnTo>
                  <a:lnTo>
                    <a:pt x="5789" y="6310"/>
                  </a:lnTo>
                  <a:lnTo>
                    <a:pt x="5789" y="5239"/>
                  </a:lnTo>
                  <a:close/>
                  <a:moveTo>
                    <a:pt x="0" y="1"/>
                  </a:moveTo>
                  <a:lnTo>
                    <a:pt x="0" y="8394"/>
                  </a:lnTo>
                  <a:lnTo>
                    <a:pt x="9435" y="8394"/>
                  </a:lnTo>
                  <a:lnTo>
                    <a:pt x="94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46" name="Google Shape;3746;p75"/>
          <p:cNvGrpSpPr/>
          <p:nvPr/>
        </p:nvGrpSpPr>
        <p:grpSpPr>
          <a:xfrm>
            <a:off x="4823232" y="2860221"/>
            <a:ext cx="283451" cy="255130"/>
            <a:chOff x="-6019750" y="2753075"/>
            <a:chExt cx="446450" cy="405225"/>
          </a:xfrm>
        </p:grpSpPr>
        <p:sp>
          <p:nvSpPr>
            <p:cNvPr id="3747" name="Google Shape;3747;p75"/>
            <p:cNvSpPr/>
            <p:nvPr/>
          </p:nvSpPr>
          <p:spPr>
            <a:xfrm>
              <a:off x="-6019750" y="2820375"/>
              <a:ext cx="26800" cy="27500"/>
            </a:xfrm>
            <a:custGeom>
              <a:avLst/>
              <a:gdLst/>
              <a:ahLst/>
              <a:cxnLst/>
              <a:rect l="l" t="t" r="r" b="b"/>
              <a:pathLst>
                <a:path w="1072" h="1100" extrusionOk="0">
                  <a:moveTo>
                    <a:pt x="0" y="0"/>
                  </a:moveTo>
                  <a:lnTo>
                    <a:pt x="0" y="1100"/>
                  </a:lnTo>
                  <a:lnTo>
                    <a:pt x="1071" y="1100"/>
                  </a:lnTo>
                  <a:lnTo>
                    <a:pt x="107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75"/>
            <p:cNvSpPr/>
            <p:nvPr/>
          </p:nvSpPr>
          <p:spPr>
            <a:xfrm>
              <a:off x="-6019750" y="2901400"/>
              <a:ext cx="26800" cy="27525"/>
            </a:xfrm>
            <a:custGeom>
              <a:avLst/>
              <a:gdLst/>
              <a:ahLst/>
              <a:cxnLst/>
              <a:rect l="l" t="t" r="r" b="b"/>
              <a:pathLst>
                <a:path w="1072" h="1101" extrusionOk="0">
                  <a:moveTo>
                    <a:pt x="0" y="1"/>
                  </a:moveTo>
                  <a:lnTo>
                    <a:pt x="0" y="1101"/>
                  </a:lnTo>
                  <a:lnTo>
                    <a:pt x="1071" y="1101"/>
                  </a:lnTo>
                  <a:lnTo>
                    <a:pt x="107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75"/>
            <p:cNvSpPr/>
            <p:nvPr/>
          </p:nvSpPr>
          <p:spPr>
            <a:xfrm>
              <a:off x="-6019750" y="2983175"/>
              <a:ext cx="26800" cy="26800"/>
            </a:xfrm>
            <a:custGeom>
              <a:avLst/>
              <a:gdLst/>
              <a:ahLst/>
              <a:cxnLst/>
              <a:rect l="l" t="t" r="r" b="b"/>
              <a:pathLst>
                <a:path w="1072" h="1072" extrusionOk="0">
                  <a:moveTo>
                    <a:pt x="0" y="0"/>
                  </a:moveTo>
                  <a:lnTo>
                    <a:pt x="0" y="1071"/>
                  </a:lnTo>
                  <a:lnTo>
                    <a:pt x="1071" y="1071"/>
                  </a:lnTo>
                  <a:lnTo>
                    <a:pt x="107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75"/>
            <p:cNvSpPr/>
            <p:nvPr/>
          </p:nvSpPr>
          <p:spPr>
            <a:xfrm>
              <a:off x="-6019750" y="3064200"/>
              <a:ext cx="26800" cy="26800"/>
            </a:xfrm>
            <a:custGeom>
              <a:avLst/>
              <a:gdLst/>
              <a:ahLst/>
              <a:cxnLst/>
              <a:rect l="l" t="t" r="r" b="b"/>
              <a:pathLst>
                <a:path w="1072" h="1072" extrusionOk="0">
                  <a:moveTo>
                    <a:pt x="0" y="1"/>
                  </a:moveTo>
                  <a:lnTo>
                    <a:pt x="0" y="1072"/>
                  </a:lnTo>
                  <a:lnTo>
                    <a:pt x="1071" y="1072"/>
                  </a:lnTo>
                  <a:lnTo>
                    <a:pt x="107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75"/>
            <p:cNvSpPr/>
            <p:nvPr/>
          </p:nvSpPr>
          <p:spPr>
            <a:xfrm>
              <a:off x="-5890950" y="2847150"/>
              <a:ext cx="148350" cy="54275"/>
            </a:xfrm>
            <a:custGeom>
              <a:avLst/>
              <a:gdLst/>
              <a:ahLst/>
              <a:cxnLst/>
              <a:rect l="l" t="t" r="r" b="b"/>
              <a:pathLst>
                <a:path w="5934" h="2171" extrusionOk="0">
                  <a:moveTo>
                    <a:pt x="0" y="0"/>
                  </a:moveTo>
                  <a:lnTo>
                    <a:pt x="0" y="2171"/>
                  </a:lnTo>
                  <a:lnTo>
                    <a:pt x="5933" y="2171"/>
                  </a:lnTo>
                  <a:lnTo>
                    <a:pt x="593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75"/>
            <p:cNvSpPr/>
            <p:nvPr/>
          </p:nvSpPr>
          <p:spPr>
            <a:xfrm>
              <a:off x="-5992250" y="2753075"/>
              <a:ext cx="324175" cy="405225"/>
            </a:xfrm>
            <a:custGeom>
              <a:avLst/>
              <a:gdLst/>
              <a:ahLst/>
              <a:cxnLst/>
              <a:rect l="l" t="t" r="r" b="b"/>
              <a:pathLst>
                <a:path w="12967" h="16209" extrusionOk="0">
                  <a:moveTo>
                    <a:pt x="11085" y="2692"/>
                  </a:moveTo>
                  <a:lnTo>
                    <a:pt x="11085" y="7034"/>
                  </a:lnTo>
                  <a:lnTo>
                    <a:pt x="2952" y="7034"/>
                  </a:lnTo>
                  <a:lnTo>
                    <a:pt x="2952" y="2692"/>
                  </a:lnTo>
                  <a:close/>
                  <a:moveTo>
                    <a:pt x="4602" y="8104"/>
                  </a:moveTo>
                  <a:lnTo>
                    <a:pt x="4602" y="10825"/>
                  </a:lnTo>
                  <a:lnTo>
                    <a:pt x="3502" y="10825"/>
                  </a:lnTo>
                  <a:lnTo>
                    <a:pt x="3502" y="9175"/>
                  </a:lnTo>
                  <a:lnTo>
                    <a:pt x="2952" y="9175"/>
                  </a:lnTo>
                  <a:lnTo>
                    <a:pt x="2952" y="8104"/>
                  </a:lnTo>
                  <a:close/>
                  <a:moveTo>
                    <a:pt x="7554" y="8104"/>
                  </a:moveTo>
                  <a:lnTo>
                    <a:pt x="7554" y="8915"/>
                  </a:lnTo>
                  <a:lnTo>
                    <a:pt x="8365" y="8915"/>
                  </a:lnTo>
                  <a:lnTo>
                    <a:pt x="8365" y="10015"/>
                  </a:lnTo>
                  <a:lnTo>
                    <a:pt x="7554" y="10015"/>
                  </a:lnTo>
                  <a:lnTo>
                    <a:pt x="7554" y="10825"/>
                  </a:lnTo>
                  <a:lnTo>
                    <a:pt x="6483" y="10825"/>
                  </a:lnTo>
                  <a:lnTo>
                    <a:pt x="6483" y="10015"/>
                  </a:lnTo>
                  <a:lnTo>
                    <a:pt x="5673" y="10015"/>
                  </a:lnTo>
                  <a:lnTo>
                    <a:pt x="5673" y="8915"/>
                  </a:lnTo>
                  <a:lnTo>
                    <a:pt x="6483" y="8915"/>
                  </a:lnTo>
                  <a:lnTo>
                    <a:pt x="6483" y="8104"/>
                  </a:lnTo>
                  <a:close/>
                  <a:moveTo>
                    <a:pt x="11085" y="8104"/>
                  </a:moveTo>
                  <a:lnTo>
                    <a:pt x="11085" y="10825"/>
                  </a:lnTo>
                  <a:lnTo>
                    <a:pt x="9985" y="10825"/>
                  </a:lnTo>
                  <a:lnTo>
                    <a:pt x="9985" y="9175"/>
                  </a:lnTo>
                  <a:lnTo>
                    <a:pt x="9464" y="9175"/>
                  </a:lnTo>
                  <a:lnTo>
                    <a:pt x="9464" y="8104"/>
                  </a:lnTo>
                  <a:close/>
                  <a:moveTo>
                    <a:pt x="0" y="0"/>
                  </a:moveTo>
                  <a:lnTo>
                    <a:pt x="0" y="2692"/>
                  </a:lnTo>
                  <a:lnTo>
                    <a:pt x="1071" y="2692"/>
                  </a:lnTo>
                  <a:lnTo>
                    <a:pt x="1071" y="3792"/>
                  </a:lnTo>
                  <a:lnTo>
                    <a:pt x="0" y="3792"/>
                  </a:lnTo>
                  <a:lnTo>
                    <a:pt x="0" y="5934"/>
                  </a:lnTo>
                  <a:lnTo>
                    <a:pt x="1071" y="5934"/>
                  </a:lnTo>
                  <a:lnTo>
                    <a:pt x="1071" y="7034"/>
                  </a:lnTo>
                  <a:lnTo>
                    <a:pt x="0" y="7034"/>
                  </a:lnTo>
                  <a:lnTo>
                    <a:pt x="0" y="9175"/>
                  </a:lnTo>
                  <a:lnTo>
                    <a:pt x="1071" y="9175"/>
                  </a:lnTo>
                  <a:lnTo>
                    <a:pt x="1071" y="10275"/>
                  </a:lnTo>
                  <a:lnTo>
                    <a:pt x="0" y="10275"/>
                  </a:lnTo>
                  <a:lnTo>
                    <a:pt x="0" y="12446"/>
                  </a:lnTo>
                  <a:lnTo>
                    <a:pt x="1071" y="12446"/>
                  </a:lnTo>
                  <a:lnTo>
                    <a:pt x="1071" y="13517"/>
                  </a:lnTo>
                  <a:lnTo>
                    <a:pt x="0" y="13517"/>
                  </a:lnTo>
                  <a:lnTo>
                    <a:pt x="0" y="16208"/>
                  </a:lnTo>
                  <a:lnTo>
                    <a:pt x="12966" y="16208"/>
                  </a:lnTo>
                  <a:lnTo>
                    <a:pt x="1296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3753;p75"/>
            <p:cNvSpPr/>
            <p:nvPr/>
          </p:nvSpPr>
          <p:spPr>
            <a:xfrm>
              <a:off x="-5627575" y="2779850"/>
              <a:ext cx="54275" cy="54300"/>
            </a:xfrm>
            <a:custGeom>
              <a:avLst/>
              <a:gdLst/>
              <a:ahLst/>
              <a:cxnLst/>
              <a:rect l="l" t="t" r="r" b="b"/>
              <a:pathLst>
                <a:path w="2171" h="2172" extrusionOk="0">
                  <a:moveTo>
                    <a:pt x="1100" y="0"/>
                  </a:moveTo>
                  <a:cubicBezTo>
                    <a:pt x="492" y="0"/>
                    <a:pt x="0" y="492"/>
                    <a:pt x="0" y="1100"/>
                  </a:cubicBezTo>
                  <a:lnTo>
                    <a:pt x="0" y="2171"/>
                  </a:lnTo>
                  <a:lnTo>
                    <a:pt x="2171" y="2171"/>
                  </a:lnTo>
                  <a:lnTo>
                    <a:pt x="2171" y="1100"/>
                  </a:lnTo>
                  <a:cubicBezTo>
                    <a:pt x="2171" y="492"/>
                    <a:pt x="1679" y="0"/>
                    <a:pt x="11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75"/>
            <p:cNvSpPr/>
            <p:nvPr/>
          </p:nvSpPr>
          <p:spPr>
            <a:xfrm>
              <a:off x="-5627575" y="2915150"/>
              <a:ext cx="54275" cy="240975"/>
            </a:xfrm>
            <a:custGeom>
              <a:avLst/>
              <a:gdLst/>
              <a:ahLst/>
              <a:cxnLst/>
              <a:rect l="l" t="t" r="r" b="b"/>
              <a:pathLst>
                <a:path w="2171" h="9639" extrusionOk="0">
                  <a:moveTo>
                    <a:pt x="0" y="1"/>
                  </a:moveTo>
                  <a:lnTo>
                    <a:pt x="0" y="8018"/>
                  </a:lnTo>
                  <a:lnTo>
                    <a:pt x="1100" y="9638"/>
                  </a:lnTo>
                  <a:lnTo>
                    <a:pt x="2171" y="8018"/>
                  </a:lnTo>
                  <a:lnTo>
                    <a:pt x="217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75"/>
            <p:cNvSpPr/>
            <p:nvPr/>
          </p:nvSpPr>
          <p:spPr>
            <a:xfrm>
              <a:off x="-5627575" y="2860875"/>
              <a:ext cx="54275" cy="27525"/>
            </a:xfrm>
            <a:custGeom>
              <a:avLst/>
              <a:gdLst/>
              <a:ahLst/>
              <a:cxnLst/>
              <a:rect l="l" t="t" r="r" b="b"/>
              <a:pathLst>
                <a:path w="2171" h="1101" extrusionOk="0">
                  <a:moveTo>
                    <a:pt x="0" y="1"/>
                  </a:moveTo>
                  <a:lnTo>
                    <a:pt x="0" y="1101"/>
                  </a:lnTo>
                  <a:lnTo>
                    <a:pt x="2171" y="1101"/>
                  </a:lnTo>
                  <a:lnTo>
                    <a:pt x="217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56" name="Google Shape;3756;p75"/>
          <p:cNvGrpSpPr/>
          <p:nvPr/>
        </p:nvGrpSpPr>
        <p:grpSpPr>
          <a:xfrm>
            <a:off x="5609147" y="2846060"/>
            <a:ext cx="283451" cy="283451"/>
            <a:chOff x="-5425700" y="2716900"/>
            <a:chExt cx="446450" cy="446450"/>
          </a:xfrm>
        </p:grpSpPr>
        <p:sp>
          <p:nvSpPr>
            <p:cNvPr id="3757" name="Google Shape;3757;p75"/>
            <p:cNvSpPr/>
            <p:nvPr/>
          </p:nvSpPr>
          <p:spPr>
            <a:xfrm>
              <a:off x="-5425700" y="2873900"/>
              <a:ext cx="196825" cy="288725"/>
            </a:xfrm>
            <a:custGeom>
              <a:avLst/>
              <a:gdLst/>
              <a:ahLst/>
              <a:cxnLst/>
              <a:rect l="l" t="t" r="r" b="b"/>
              <a:pathLst>
                <a:path w="7873" h="11549" extrusionOk="0">
                  <a:moveTo>
                    <a:pt x="5760" y="1"/>
                  </a:moveTo>
                  <a:cubicBezTo>
                    <a:pt x="2576" y="1"/>
                    <a:pt x="0" y="2606"/>
                    <a:pt x="0" y="5789"/>
                  </a:cubicBezTo>
                  <a:cubicBezTo>
                    <a:pt x="0" y="8973"/>
                    <a:pt x="2576" y="11549"/>
                    <a:pt x="5760" y="11549"/>
                  </a:cubicBezTo>
                  <a:cubicBezTo>
                    <a:pt x="6512" y="11549"/>
                    <a:pt x="7207" y="11433"/>
                    <a:pt x="7873" y="11173"/>
                  </a:cubicBezTo>
                  <a:cubicBezTo>
                    <a:pt x="4399" y="8452"/>
                    <a:pt x="4342" y="3156"/>
                    <a:pt x="7873" y="406"/>
                  </a:cubicBezTo>
                  <a:cubicBezTo>
                    <a:pt x="7207" y="146"/>
                    <a:pt x="6512" y="1"/>
                    <a:pt x="576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75"/>
            <p:cNvSpPr/>
            <p:nvPr/>
          </p:nvSpPr>
          <p:spPr>
            <a:xfrm>
              <a:off x="-5176800" y="2873900"/>
              <a:ext cx="197550" cy="289450"/>
            </a:xfrm>
            <a:custGeom>
              <a:avLst/>
              <a:gdLst/>
              <a:ahLst/>
              <a:cxnLst/>
              <a:rect l="l" t="t" r="r" b="b"/>
              <a:pathLst>
                <a:path w="7902" h="11578" extrusionOk="0">
                  <a:moveTo>
                    <a:pt x="2113" y="1"/>
                  </a:moveTo>
                  <a:cubicBezTo>
                    <a:pt x="1390" y="1"/>
                    <a:pt x="666" y="146"/>
                    <a:pt x="0" y="406"/>
                  </a:cubicBezTo>
                  <a:cubicBezTo>
                    <a:pt x="2142" y="2085"/>
                    <a:pt x="3039" y="4747"/>
                    <a:pt x="2461" y="7294"/>
                  </a:cubicBezTo>
                  <a:cubicBezTo>
                    <a:pt x="2113" y="8828"/>
                    <a:pt x="1245" y="10189"/>
                    <a:pt x="0" y="11173"/>
                  </a:cubicBezTo>
                  <a:cubicBezTo>
                    <a:pt x="666" y="11433"/>
                    <a:pt x="1390" y="11578"/>
                    <a:pt x="2113" y="11578"/>
                  </a:cubicBezTo>
                  <a:cubicBezTo>
                    <a:pt x="5297" y="11578"/>
                    <a:pt x="7902" y="8973"/>
                    <a:pt x="7902" y="5789"/>
                  </a:cubicBezTo>
                  <a:cubicBezTo>
                    <a:pt x="7902" y="2606"/>
                    <a:pt x="5297" y="1"/>
                    <a:pt x="211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9" name="Google Shape;3759;p75"/>
            <p:cNvSpPr/>
            <p:nvPr/>
          </p:nvSpPr>
          <p:spPr>
            <a:xfrm>
              <a:off x="-5346125" y="2716900"/>
              <a:ext cx="103500" cy="115800"/>
            </a:xfrm>
            <a:custGeom>
              <a:avLst/>
              <a:gdLst/>
              <a:ahLst/>
              <a:cxnLst/>
              <a:rect l="l" t="t" r="r" b="b"/>
              <a:pathLst>
                <a:path w="4140" h="4632" extrusionOk="0">
                  <a:moveTo>
                    <a:pt x="2056" y="1766"/>
                  </a:moveTo>
                  <a:lnTo>
                    <a:pt x="2519" y="2924"/>
                  </a:lnTo>
                  <a:lnTo>
                    <a:pt x="1622" y="2924"/>
                  </a:lnTo>
                  <a:lnTo>
                    <a:pt x="2056" y="1766"/>
                  </a:lnTo>
                  <a:close/>
                  <a:moveTo>
                    <a:pt x="1622" y="0"/>
                  </a:moveTo>
                  <a:lnTo>
                    <a:pt x="1" y="4284"/>
                  </a:lnTo>
                  <a:lnTo>
                    <a:pt x="985" y="4631"/>
                  </a:lnTo>
                  <a:lnTo>
                    <a:pt x="1216" y="3994"/>
                  </a:lnTo>
                  <a:lnTo>
                    <a:pt x="2895" y="3994"/>
                  </a:lnTo>
                  <a:lnTo>
                    <a:pt x="3156" y="4631"/>
                  </a:lnTo>
                  <a:lnTo>
                    <a:pt x="4140" y="4255"/>
                  </a:lnTo>
                  <a:lnTo>
                    <a:pt x="251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3760;p75"/>
            <p:cNvSpPr/>
            <p:nvPr/>
          </p:nvSpPr>
          <p:spPr>
            <a:xfrm>
              <a:off x="-5137000" y="2716900"/>
              <a:ext cx="86850" cy="125925"/>
            </a:xfrm>
            <a:custGeom>
              <a:avLst/>
              <a:gdLst/>
              <a:ahLst/>
              <a:cxnLst/>
              <a:rect l="l" t="t" r="r" b="b"/>
              <a:pathLst>
                <a:path w="3474" h="5037" extrusionOk="0">
                  <a:moveTo>
                    <a:pt x="1679" y="1042"/>
                  </a:moveTo>
                  <a:cubicBezTo>
                    <a:pt x="1910" y="1042"/>
                    <a:pt x="2084" y="1216"/>
                    <a:pt x="2084" y="1447"/>
                  </a:cubicBezTo>
                  <a:cubicBezTo>
                    <a:pt x="2084" y="1650"/>
                    <a:pt x="1910" y="1824"/>
                    <a:pt x="1679" y="1824"/>
                  </a:cubicBezTo>
                  <a:lnTo>
                    <a:pt x="1042" y="1824"/>
                  </a:lnTo>
                  <a:lnTo>
                    <a:pt x="1042" y="1042"/>
                  </a:lnTo>
                  <a:close/>
                  <a:moveTo>
                    <a:pt x="1882" y="2895"/>
                  </a:moveTo>
                  <a:cubicBezTo>
                    <a:pt x="2200" y="2895"/>
                    <a:pt x="2431" y="3126"/>
                    <a:pt x="2431" y="3445"/>
                  </a:cubicBezTo>
                  <a:cubicBezTo>
                    <a:pt x="2431" y="3734"/>
                    <a:pt x="2200" y="3965"/>
                    <a:pt x="1882" y="3965"/>
                  </a:cubicBezTo>
                  <a:cubicBezTo>
                    <a:pt x="1737" y="3965"/>
                    <a:pt x="1361" y="3965"/>
                    <a:pt x="1042" y="3994"/>
                  </a:cubicBezTo>
                  <a:lnTo>
                    <a:pt x="1042" y="2895"/>
                  </a:lnTo>
                  <a:close/>
                  <a:moveTo>
                    <a:pt x="0" y="0"/>
                  </a:moveTo>
                  <a:lnTo>
                    <a:pt x="0" y="5036"/>
                  </a:lnTo>
                  <a:lnTo>
                    <a:pt x="1882" y="5036"/>
                  </a:lnTo>
                  <a:cubicBezTo>
                    <a:pt x="2779" y="5036"/>
                    <a:pt x="3473" y="4313"/>
                    <a:pt x="3473" y="3445"/>
                  </a:cubicBezTo>
                  <a:cubicBezTo>
                    <a:pt x="3473" y="2953"/>
                    <a:pt x="3271" y="2489"/>
                    <a:pt x="2895" y="2200"/>
                  </a:cubicBezTo>
                  <a:cubicBezTo>
                    <a:pt x="3039" y="1968"/>
                    <a:pt x="3126" y="1708"/>
                    <a:pt x="3126" y="1447"/>
                  </a:cubicBezTo>
                  <a:cubicBezTo>
                    <a:pt x="3126" y="637"/>
                    <a:pt x="2489" y="0"/>
                    <a:pt x="16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75"/>
            <p:cNvSpPr/>
            <p:nvPr/>
          </p:nvSpPr>
          <p:spPr>
            <a:xfrm>
              <a:off x="-5258575" y="2897075"/>
              <a:ext cx="111475" cy="68750"/>
            </a:xfrm>
            <a:custGeom>
              <a:avLst/>
              <a:gdLst/>
              <a:ahLst/>
              <a:cxnLst/>
              <a:rect l="l" t="t" r="r" b="b"/>
              <a:pathLst>
                <a:path w="4459" h="2750" extrusionOk="0">
                  <a:moveTo>
                    <a:pt x="2229" y="0"/>
                  </a:moveTo>
                  <a:cubicBezTo>
                    <a:pt x="2085" y="145"/>
                    <a:pt x="724" y="926"/>
                    <a:pt x="1" y="2750"/>
                  </a:cubicBezTo>
                  <a:lnTo>
                    <a:pt x="4458" y="2750"/>
                  </a:lnTo>
                  <a:cubicBezTo>
                    <a:pt x="3763" y="955"/>
                    <a:pt x="2432" y="174"/>
                    <a:pt x="22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2" name="Google Shape;3762;p75"/>
            <p:cNvSpPr/>
            <p:nvPr/>
          </p:nvSpPr>
          <p:spPr>
            <a:xfrm>
              <a:off x="-5268700" y="2992575"/>
              <a:ext cx="132450" cy="39100"/>
            </a:xfrm>
            <a:custGeom>
              <a:avLst/>
              <a:gdLst/>
              <a:ahLst/>
              <a:cxnLst/>
              <a:rect l="l" t="t" r="r" b="b"/>
              <a:pathLst>
                <a:path w="5298" h="1564" extrusionOk="0">
                  <a:moveTo>
                    <a:pt x="116" y="0"/>
                  </a:moveTo>
                  <a:cubicBezTo>
                    <a:pt x="30" y="521"/>
                    <a:pt x="1" y="1042"/>
                    <a:pt x="30" y="1563"/>
                  </a:cubicBezTo>
                  <a:lnTo>
                    <a:pt x="5239" y="1563"/>
                  </a:lnTo>
                  <a:cubicBezTo>
                    <a:pt x="5297" y="1042"/>
                    <a:pt x="5268" y="521"/>
                    <a:pt x="51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3" name="Google Shape;3763;p75"/>
            <p:cNvSpPr/>
            <p:nvPr/>
          </p:nvSpPr>
          <p:spPr>
            <a:xfrm>
              <a:off x="-5262900" y="3057700"/>
              <a:ext cx="120125" cy="82500"/>
            </a:xfrm>
            <a:custGeom>
              <a:avLst/>
              <a:gdLst/>
              <a:ahLst/>
              <a:cxnLst/>
              <a:rect l="l" t="t" r="r" b="b"/>
              <a:pathLst>
                <a:path w="4805" h="3300" extrusionOk="0">
                  <a:moveTo>
                    <a:pt x="0" y="0"/>
                  </a:moveTo>
                  <a:cubicBezTo>
                    <a:pt x="637" y="2229"/>
                    <a:pt x="2287" y="3155"/>
                    <a:pt x="2402" y="3300"/>
                  </a:cubicBezTo>
                  <a:cubicBezTo>
                    <a:pt x="2547" y="3155"/>
                    <a:pt x="4197" y="2229"/>
                    <a:pt x="48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64" name="Google Shape;3764;p75"/>
          <p:cNvGrpSpPr/>
          <p:nvPr/>
        </p:nvGrpSpPr>
        <p:grpSpPr>
          <a:xfrm>
            <a:off x="6395061" y="2855507"/>
            <a:ext cx="283451" cy="264558"/>
            <a:chOff x="-4858425" y="2706775"/>
            <a:chExt cx="446450" cy="420400"/>
          </a:xfrm>
        </p:grpSpPr>
        <p:sp>
          <p:nvSpPr>
            <p:cNvPr id="3765" name="Google Shape;3765;p75"/>
            <p:cNvSpPr/>
            <p:nvPr/>
          </p:nvSpPr>
          <p:spPr>
            <a:xfrm>
              <a:off x="-4806325" y="2706775"/>
              <a:ext cx="52825" cy="26075"/>
            </a:xfrm>
            <a:custGeom>
              <a:avLst/>
              <a:gdLst/>
              <a:ahLst/>
              <a:cxnLst/>
              <a:rect l="l" t="t" r="r" b="b"/>
              <a:pathLst>
                <a:path w="2113" h="1043" extrusionOk="0">
                  <a:moveTo>
                    <a:pt x="0" y="0"/>
                  </a:moveTo>
                  <a:lnTo>
                    <a:pt x="0" y="1042"/>
                  </a:lnTo>
                  <a:lnTo>
                    <a:pt x="2113" y="1042"/>
                  </a:lnTo>
                  <a:lnTo>
                    <a:pt x="211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6" name="Google Shape;3766;p75"/>
            <p:cNvSpPr/>
            <p:nvPr/>
          </p:nvSpPr>
          <p:spPr>
            <a:xfrm>
              <a:off x="-4516900" y="2706775"/>
              <a:ext cx="52100" cy="26075"/>
            </a:xfrm>
            <a:custGeom>
              <a:avLst/>
              <a:gdLst/>
              <a:ahLst/>
              <a:cxnLst/>
              <a:rect l="l" t="t" r="r" b="b"/>
              <a:pathLst>
                <a:path w="2084" h="1043" extrusionOk="0">
                  <a:moveTo>
                    <a:pt x="0" y="0"/>
                  </a:moveTo>
                  <a:lnTo>
                    <a:pt x="0" y="1042"/>
                  </a:lnTo>
                  <a:lnTo>
                    <a:pt x="2084" y="1042"/>
                  </a:lnTo>
                  <a:lnTo>
                    <a:pt x="208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7" name="Google Shape;3767;p75"/>
            <p:cNvSpPr/>
            <p:nvPr/>
          </p:nvSpPr>
          <p:spPr>
            <a:xfrm>
              <a:off x="-4858425" y="2759575"/>
              <a:ext cx="446450" cy="340825"/>
            </a:xfrm>
            <a:custGeom>
              <a:avLst/>
              <a:gdLst/>
              <a:ahLst/>
              <a:cxnLst/>
              <a:rect l="l" t="t" r="r" b="b"/>
              <a:pathLst>
                <a:path w="17858" h="13633" extrusionOk="0">
                  <a:moveTo>
                    <a:pt x="6570" y="3416"/>
                  </a:moveTo>
                  <a:lnTo>
                    <a:pt x="6570" y="4198"/>
                  </a:lnTo>
                  <a:lnTo>
                    <a:pt x="7352" y="4198"/>
                  </a:lnTo>
                  <a:lnTo>
                    <a:pt x="7352" y="5240"/>
                  </a:lnTo>
                  <a:lnTo>
                    <a:pt x="6570" y="5240"/>
                  </a:lnTo>
                  <a:lnTo>
                    <a:pt x="6570" y="6021"/>
                  </a:lnTo>
                  <a:lnTo>
                    <a:pt x="5499" y="6021"/>
                  </a:lnTo>
                  <a:lnTo>
                    <a:pt x="5499" y="5240"/>
                  </a:lnTo>
                  <a:lnTo>
                    <a:pt x="4718" y="5240"/>
                  </a:lnTo>
                  <a:lnTo>
                    <a:pt x="4718" y="4198"/>
                  </a:lnTo>
                  <a:lnTo>
                    <a:pt x="5499" y="4198"/>
                  </a:lnTo>
                  <a:lnTo>
                    <a:pt x="5499" y="3416"/>
                  </a:lnTo>
                  <a:close/>
                  <a:moveTo>
                    <a:pt x="13661" y="7873"/>
                  </a:moveTo>
                  <a:lnTo>
                    <a:pt x="13661" y="8915"/>
                  </a:lnTo>
                  <a:lnTo>
                    <a:pt x="11027" y="8915"/>
                  </a:lnTo>
                  <a:lnTo>
                    <a:pt x="11027" y="7873"/>
                  </a:lnTo>
                  <a:close/>
                  <a:moveTo>
                    <a:pt x="12098" y="3764"/>
                  </a:moveTo>
                  <a:lnTo>
                    <a:pt x="12735" y="4603"/>
                  </a:lnTo>
                  <a:lnTo>
                    <a:pt x="5731" y="9870"/>
                  </a:lnTo>
                  <a:lnTo>
                    <a:pt x="5094" y="9031"/>
                  </a:lnTo>
                  <a:lnTo>
                    <a:pt x="12098" y="3764"/>
                  </a:lnTo>
                  <a:close/>
                  <a:moveTo>
                    <a:pt x="0" y="1"/>
                  </a:moveTo>
                  <a:lnTo>
                    <a:pt x="0" y="13633"/>
                  </a:lnTo>
                  <a:lnTo>
                    <a:pt x="5239" y="13633"/>
                  </a:lnTo>
                  <a:lnTo>
                    <a:pt x="5239" y="12591"/>
                  </a:lnTo>
                  <a:lnTo>
                    <a:pt x="12590" y="12591"/>
                  </a:lnTo>
                  <a:lnTo>
                    <a:pt x="12590" y="13633"/>
                  </a:lnTo>
                  <a:lnTo>
                    <a:pt x="17858" y="13633"/>
                  </a:lnTo>
                  <a:lnTo>
                    <a:pt x="1785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8" name="Google Shape;3768;p75"/>
            <p:cNvSpPr/>
            <p:nvPr/>
          </p:nvSpPr>
          <p:spPr>
            <a:xfrm>
              <a:off x="-4727475" y="3100375"/>
              <a:ext cx="183825" cy="26800"/>
            </a:xfrm>
            <a:custGeom>
              <a:avLst/>
              <a:gdLst/>
              <a:ahLst/>
              <a:cxnLst/>
              <a:rect l="l" t="t" r="r" b="b"/>
              <a:pathLst>
                <a:path w="7353" h="1072" extrusionOk="0">
                  <a:moveTo>
                    <a:pt x="1" y="1"/>
                  </a:moveTo>
                  <a:lnTo>
                    <a:pt x="1" y="1072"/>
                  </a:lnTo>
                  <a:lnTo>
                    <a:pt x="7352" y="1072"/>
                  </a:lnTo>
                  <a:lnTo>
                    <a:pt x="735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69" name="Google Shape;3769;p75"/>
          <p:cNvGrpSpPr/>
          <p:nvPr/>
        </p:nvGrpSpPr>
        <p:grpSpPr>
          <a:xfrm>
            <a:off x="7180968" y="2846052"/>
            <a:ext cx="283467" cy="283467"/>
            <a:chOff x="-4299850" y="2724850"/>
            <a:chExt cx="446475" cy="446475"/>
          </a:xfrm>
        </p:grpSpPr>
        <p:sp>
          <p:nvSpPr>
            <p:cNvPr id="3770" name="Google Shape;3770;p75"/>
            <p:cNvSpPr/>
            <p:nvPr/>
          </p:nvSpPr>
          <p:spPr>
            <a:xfrm>
              <a:off x="-4037200" y="2935425"/>
              <a:ext cx="183825" cy="235900"/>
            </a:xfrm>
            <a:custGeom>
              <a:avLst/>
              <a:gdLst/>
              <a:ahLst/>
              <a:cxnLst/>
              <a:rect l="l" t="t" r="r" b="b"/>
              <a:pathLst>
                <a:path w="7353" h="9436" extrusionOk="0">
                  <a:moveTo>
                    <a:pt x="5240" y="2084"/>
                  </a:moveTo>
                  <a:lnTo>
                    <a:pt x="5240" y="3126"/>
                  </a:lnTo>
                  <a:lnTo>
                    <a:pt x="2085" y="3126"/>
                  </a:lnTo>
                  <a:lnTo>
                    <a:pt x="2085" y="2084"/>
                  </a:lnTo>
                  <a:close/>
                  <a:moveTo>
                    <a:pt x="3156" y="4197"/>
                  </a:moveTo>
                  <a:lnTo>
                    <a:pt x="3156" y="5239"/>
                  </a:lnTo>
                  <a:lnTo>
                    <a:pt x="2114" y="5239"/>
                  </a:lnTo>
                  <a:lnTo>
                    <a:pt x="2114" y="4197"/>
                  </a:lnTo>
                  <a:close/>
                  <a:moveTo>
                    <a:pt x="5240" y="4197"/>
                  </a:moveTo>
                  <a:lnTo>
                    <a:pt x="5240" y="5239"/>
                  </a:lnTo>
                  <a:lnTo>
                    <a:pt x="4198" y="5239"/>
                  </a:lnTo>
                  <a:lnTo>
                    <a:pt x="4198" y="4197"/>
                  </a:lnTo>
                  <a:close/>
                  <a:moveTo>
                    <a:pt x="3156" y="6281"/>
                  </a:moveTo>
                  <a:lnTo>
                    <a:pt x="3156" y="7351"/>
                  </a:lnTo>
                  <a:lnTo>
                    <a:pt x="2114" y="7351"/>
                  </a:lnTo>
                  <a:lnTo>
                    <a:pt x="2114" y="6281"/>
                  </a:lnTo>
                  <a:close/>
                  <a:moveTo>
                    <a:pt x="5240" y="6281"/>
                  </a:moveTo>
                  <a:lnTo>
                    <a:pt x="5240" y="7351"/>
                  </a:lnTo>
                  <a:lnTo>
                    <a:pt x="4198" y="7351"/>
                  </a:lnTo>
                  <a:lnTo>
                    <a:pt x="4198" y="6281"/>
                  </a:lnTo>
                  <a:close/>
                  <a:moveTo>
                    <a:pt x="1" y="0"/>
                  </a:moveTo>
                  <a:lnTo>
                    <a:pt x="1" y="9435"/>
                  </a:lnTo>
                  <a:lnTo>
                    <a:pt x="7352" y="9435"/>
                  </a:lnTo>
                  <a:lnTo>
                    <a:pt x="735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1" name="Google Shape;3771;p75"/>
            <p:cNvSpPr/>
            <p:nvPr/>
          </p:nvSpPr>
          <p:spPr>
            <a:xfrm>
              <a:off x="-4299850" y="2724850"/>
              <a:ext cx="315500" cy="394375"/>
            </a:xfrm>
            <a:custGeom>
              <a:avLst/>
              <a:gdLst/>
              <a:ahLst/>
              <a:cxnLst/>
              <a:rect l="l" t="t" r="r" b="b"/>
              <a:pathLst>
                <a:path w="12620" h="15775" extrusionOk="0">
                  <a:moveTo>
                    <a:pt x="10507" y="2114"/>
                  </a:moveTo>
                  <a:lnTo>
                    <a:pt x="10507" y="3155"/>
                  </a:lnTo>
                  <a:lnTo>
                    <a:pt x="2114" y="3155"/>
                  </a:lnTo>
                  <a:lnTo>
                    <a:pt x="2114" y="2114"/>
                  </a:lnTo>
                  <a:close/>
                  <a:moveTo>
                    <a:pt x="10507" y="4197"/>
                  </a:moveTo>
                  <a:lnTo>
                    <a:pt x="10507" y="5268"/>
                  </a:lnTo>
                  <a:lnTo>
                    <a:pt x="2114" y="5268"/>
                  </a:lnTo>
                  <a:lnTo>
                    <a:pt x="2114" y="4197"/>
                  </a:lnTo>
                  <a:close/>
                  <a:moveTo>
                    <a:pt x="6831" y="6310"/>
                  </a:moveTo>
                  <a:lnTo>
                    <a:pt x="6831" y="7352"/>
                  </a:lnTo>
                  <a:lnTo>
                    <a:pt x="2114" y="7352"/>
                  </a:lnTo>
                  <a:lnTo>
                    <a:pt x="2114" y="6310"/>
                  </a:lnTo>
                  <a:close/>
                  <a:moveTo>
                    <a:pt x="8394" y="8423"/>
                  </a:moveTo>
                  <a:lnTo>
                    <a:pt x="8394" y="9465"/>
                  </a:lnTo>
                  <a:lnTo>
                    <a:pt x="2114" y="9465"/>
                  </a:lnTo>
                  <a:lnTo>
                    <a:pt x="2114" y="8423"/>
                  </a:lnTo>
                  <a:close/>
                  <a:moveTo>
                    <a:pt x="8423" y="10507"/>
                  </a:moveTo>
                  <a:lnTo>
                    <a:pt x="8423" y="11549"/>
                  </a:lnTo>
                  <a:lnTo>
                    <a:pt x="6310" y="11549"/>
                  </a:lnTo>
                  <a:lnTo>
                    <a:pt x="6310" y="10507"/>
                  </a:lnTo>
                  <a:close/>
                  <a:moveTo>
                    <a:pt x="4197" y="10507"/>
                  </a:moveTo>
                  <a:lnTo>
                    <a:pt x="4197" y="11549"/>
                  </a:lnTo>
                  <a:lnTo>
                    <a:pt x="5268" y="11549"/>
                  </a:lnTo>
                  <a:lnTo>
                    <a:pt x="5268" y="12620"/>
                  </a:lnTo>
                  <a:lnTo>
                    <a:pt x="4197" y="12620"/>
                  </a:lnTo>
                  <a:lnTo>
                    <a:pt x="4197" y="13662"/>
                  </a:lnTo>
                  <a:lnTo>
                    <a:pt x="3156" y="13662"/>
                  </a:lnTo>
                  <a:lnTo>
                    <a:pt x="3156" y="12620"/>
                  </a:lnTo>
                  <a:lnTo>
                    <a:pt x="2114" y="12620"/>
                  </a:lnTo>
                  <a:lnTo>
                    <a:pt x="2114" y="11549"/>
                  </a:lnTo>
                  <a:lnTo>
                    <a:pt x="3156" y="11549"/>
                  </a:lnTo>
                  <a:lnTo>
                    <a:pt x="3156" y="10507"/>
                  </a:lnTo>
                  <a:close/>
                  <a:moveTo>
                    <a:pt x="8423" y="12620"/>
                  </a:moveTo>
                  <a:lnTo>
                    <a:pt x="8423" y="13662"/>
                  </a:lnTo>
                  <a:lnTo>
                    <a:pt x="6310" y="13662"/>
                  </a:lnTo>
                  <a:lnTo>
                    <a:pt x="6310" y="12620"/>
                  </a:lnTo>
                  <a:close/>
                  <a:moveTo>
                    <a:pt x="1" y="1"/>
                  </a:moveTo>
                  <a:lnTo>
                    <a:pt x="1" y="15774"/>
                  </a:lnTo>
                  <a:lnTo>
                    <a:pt x="9465" y="15774"/>
                  </a:lnTo>
                  <a:lnTo>
                    <a:pt x="9465" y="7352"/>
                  </a:lnTo>
                  <a:lnTo>
                    <a:pt x="12620" y="7352"/>
                  </a:lnTo>
                  <a:lnTo>
                    <a:pt x="1262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2" name="Google Shape;3772;p75"/>
          <p:cNvGrpSpPr/>
          <p:nvPr/>
        </p:nvGrpSpPr>
        <p:grpSpPr>
          <a:xfrm>
            <a:off x="7966883" y="2846054"/>
            <a:ext cx="283467" cy="283463"/>
            <a:chOff x="-3731125" y="2687950"/>
            <a:chExt cx="446475" cy="444300"/>
          </a:xfrm>
        </p:grpSpPr>
        <p:sp>
          <p:nvSpPr>
            <p:cNvPr id="3773" name="Google Shape;3773;p75"/>
            <p:cNvSpPr/>
            <p:nvPr/>
          </p:nvSpPr>
          <p:spPr>
            <a:xfrm>
              <a:off x="-3731125" y="2740775"/>
              <a:ext cx="446475" cy="391475"/>
            </a:xfrm>
            <a:custGeom>
              <a:avLst/>
              <a:gdLst/>
              <a:ahLst/>
              <a:cxnLst/>
              <a:rect l="l" t="t" r="r" b="b"/>
              <a:pathLst>
                <a:path w="17859" h="15659" extrusionOk="0">
                  <a:moveTo>
                    <a:pt x="9465" y="4371"/>
                  </a:moveTo>
                  <a:lnTo>
                    <a:pt x="9465" y="5413"/>
                  </a:lnTo>
                  <a:lnTo>
                    <a:pt x="10507" y="5413"/>
                  </a:lnTo>
                  <a:lnTo>
                    <a:pt x="10507" y="6484"/>
                  </a:lnTo>
                  <a:lnTo>
                    <a:pt x="9465" y="6484"/>
                  </a:lnTo>
                  <a:lnTo>
                    <a:pt x="9465" y="7526"/>
                  </a:lnTo>
                  <a:lnTo>
                    <a:pt x="8423" y="7526"/>
                  </a:lnTo>
                  <a:lnTo>
                    <a:pt x="8423" y="6484"/>
                  </a:lnTo>
                  <a:lnTo>
                    <a:pt x="7352" y="6484"/>
                  </a:lnTo>
                  <a:lnTo>
                    <a:pt x="7352" y="5413"/>
                  </a:lnTo>
                  <a:lnTo>
                    <a:pt x="8423" y="5413"/>
                  </a:lnTo>
                  <a:lnTo>
                    <a:pt x="8423" y="4371"/>
                  </a:lnTo>
                  <a:close/>
                  <a:moveTo>
                    <a:pt x="4197" y="3155"/>
                  </a:moveTo>
                  <a:lnTo>
                    <a:pt x="4197" y="5789"/>
                  </a:lnTo>
                  <a:lnTo>
                    <a:pt x="5268" y="5789"/>
                  </a:lnTo>
                  <a:lnTo>
                    <a:pt x="5268" y="4718"/>
                  </a:lnTo>
                  <a:lnTo>
                    <a:pt x="6310" y="4718"/>
                  </a:lnTo>
                  <a:lnTo>
                    <a:pt x="6310" y="8394"/>
                  </a:lnTo>
                  <a:lnTo>
                    <a:pt x="5268" y="8394"/>
                  </a:lnTo>
                  <a:lnTo>
                    <a:pt x="5268" y="6831"/>
                  </a:lnTo>
                  <a:lnTo>
                    <a:pt x="3155" y="6831"/>
                  </a:lnTo>
                  <a:lnTo>
                    <a:pt x="3155" y="3155"/>
                  </a:lnTo>
                  <a:close/>
                  <a:moveTo>
                    <a:pt x="14703" y="3155"/>
                  </a:moveTo>
                  <a:lnTo>
                    <a:pt x="14703" y="4197"/>
                  </a:lnTo>
                  <a:lnTo>
                    <a:pt x="12620" y="4197"/>
                  </a:lnTo>
                  <a:lnTo>
                    <a:pt x="12620" y="5239"/>
                  </a:lnTo>
                  <a:lnTo>
                    <a:pt x="14703" y="5239"/>
                  </a:lnTo>
                  <a:lnTo>
                    <a:pt x="14703" y="8394"/>
                  </a:lnTo>
                  <a:lnTo>
                    <a:pt x="11549" y="8394"/>
                  </a:lnTo>
                  <a:lnTo>
                    <a:pt x="11549" y="7352"/>
                  </a:lnTo>
                  <a:lnTo>
                    <a:pt x="13662" y="7352"/>
                  </a:lnTo>
                  <a:lnTo>
                    <a:pt x="13662" y="6310"/>
                  </a:lnTo>
                  <a:lnTo>
                    <a:pt x="11549" y="6310"/>
                  </a:lnTo>
                  <a:lnTo>
                    <a:pt x="11549" y="3155"/>
                  </a:lnTo>
                  <a:close/>
                  <a:moveTo>
                    <a:pt x="8423" y="11028"/>
                  </a:moveTo>
                  <a:lnTo>
                    <a:pt x="8423" y="12590"/>
                  </a:lnTo>
                  <a:lnTo>
                    <a:pt x="4631" y="12590"/>
                  </a:lnTo>
                  <a:lnTo>
                    <a:pt x="5124" y="11028"/>
                  </a:lnTo>
                  <a:close/>
                  <a:moveTo>
                    <a:pt x="12735" y="11028"/>
                  </a:moveTo>
                  <a:lnTo>
                    <a:pt x="13256" y="12590"/>
                  </a:lnTo>
                  <a:lnTo>
                    <a:pt x="9465" y="12590"/>
                  </a:lnTo>
                  <a:lnTo>
                    <a:pt x="9465" y="11028"/>
                  </a:lnTo>
                  <a:close/>
                  <a:moveTo>
                    <a:pt x="1072" y="0"/>
                  </a:moveTo>
                  <a:lnTo>
                    <a:pt x="1072" y="9986"/>
                  </a:lnTo>
                  <a:lnTo>
                    <a:pt x="1" y="9986"/>
                  </a:lnTo>
                  <a:lnTo>
                    <a:pt x="1" y="11028"/>
                  </a:lnTo>
                  <a:lnTo>
                    <a:pt x="4024" y="11028"/>
                  </a:lnTo>
                  <a:lnTo>
                    <a:pt x="2663" y="15340"/>
                  </a:lnTo>
                  <a:lnTo>
                    <a:pt x="3647" y="15658"/>
                  </a:lnTo>
                  <a:lnTo>
                    <a:pt x="4284" y="13661"/>
                  </a:lnTo>
                  <a:lnTo>
                    <a:pt x="8423" y="13661"/>
                  </a:lnTo>
                  <a:lnTo>
                    <a:pt x="8423" y="14703"/>
                  </a:lnTo>
                  <a:lnTo>
                    <a:pt x="9465" y="14703"/>
                  </a:lnTo>
                  <a:lnTo>
                    <a:pt x="9465" y="13661"/>
                  </a:lnTo>
                  <a:lnTo>
                    <a:pt x="13575" y="13661"/>
                  </a:lnTo>
                  <a:lnTo>
                    <a:pt x="14211" y="15658"/>
                  </a:lnTo>
                  <a:lnTo>
                    <a:pt x="15224" y="15340"/>
                  </a:lnTo>
                  <a:lnTo>
                    <a:pt x="13864" y="11028"/>
                  </a:lnTo>
                  <a:lnTo>
                    <a:pt x="17858" y="11028"/>
                  </a:lnTo>
                  <a:lnTo>
                    <a:pt x="17858" y="9986"/>
                  </a:lnTo>
                  <a:lnTo>
                    <a:pt x="16816" y="9986"/>
                  </a:lnTo>
                  <a:lnTo>
                    <a:pt x="1681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4" name="Google Shape;3774;p75"/>
            <p:cNvSpPr/>
            <p:nvPr/>
          </p:nvSpPr>
          <p:spPr>
            <a:xfrm>
              <a:off x="-3560350" y="2687950"/>
              <a:ext cx="104925" cy="26800"/>
            </a:xfrm>
            <a:custGeom>
              <a:avLst/>
              <a:gdLst/>
              <a:ahLst/>
              <a:cxnLst/>
              <a:rect l="l" t="t" r="r" b="b"/>
              <a:pathLst>
                <a:path w="4197" h="1072" extrusionOk="0">
                  <a:moveTo>
                    <a:pt x="2113" y="1"/>
                  </a:moveTo>
                  <a:cubicBezTo>
                    <a:pt x="1245" y="1"/>
                    <a:pt x="492" y="406"/>
                    <a:pt x="0" y="1072"/>
                  </a:cubicBezTo>
                  <a:lnTo>
                    <a:pt x="4197" y="1072"/>
                  </a:lnTo>
                  <a:cubicBezTo>
                    <a:pt x="3734" y="435"/>
                    <a:pt x="2952" y="1"/>
                    <a:pt x="211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5" name="Google Shape;3775;p75"/>
          <p:cNvGrpSpPr/>
          <p:nvPr/>
        </p:nvGrpSpPr>
        <p:grpSpPr>
          <a:xfrm>
            <a:off x="893658" y="3522012"/>
            <a:ext cx="283451" cy="283451"/>
            <a:chOff x="-8586225" y="3337000"/>
            <a:chExt cx="446450" cy="446450"/>
          </a:xfrm>
        </p:grpSpPr>
        <p:sp>
          <p:nvSpPr>
            <p:cNvPr id="3776" name="Google Shape;3776;p75"/>
            <p:cNvSpPr/>
            <p:nvPr/>
          </p:nvSpPr>
          <p:spPr>
            <a:xfrm>
              <a:off x="-8516050" y="3609775"/>
              <a:ext cx="64425" cy="64425"/>
            </a:xfrm>
            <a:custGeom>
              <a:avLst/>
              <a:gdLst/>
              <a:ahLst/>
              <a:cxnLst/>
              <a:rect l="l" t="t" r="r" b="b"/>
              <a:pathLst>
                <a:path w="2577" h="2577" extrusionOk="0">
                  <a:moveTo>
                    <a:pt x="724" y="0"/>
                  </a:moveTo>
                  <a:lnTo>
                    <a:pt x="0" y="724"/>
                  </a:lnTo>
                  <a:lnTo>
                    <a:pt x="550" y="1274"/>
                  </a:lnTo>
                  <a:lnTo>
                    <a:pt x="0" y="1853"/>
                  </a:lnTo>
                  <a:lnTo>
                    <a:pt x="724" y="2576"/>
                  </a:lnTo>
                  <a:lnTo>
                    <a:pt x="1274" y="2026"/>
                  </a:lnTo>
                  <a:lnTo>
                    <a:pt x="1853" y="2576"/>
                  </a:lnTo>
                  <a:lnTo>
                    <a:pt x="2576" y="1853"/>
                  </a:lnTo>
                  <a:lnTo>
                    <a:pt x="2026" y="1274"/>
                  </a:lnTo>
                  <a:lnTo>
                    <a:pt x="2576" y="724"/>
                  </a:lnTo>
                  <a:lnTo>
                    <a:pt x="1853" y="0"/>
                  </a:lnTo>
                  <a:lnTo>
                    <a:pt x="1274" y="550"/>
                  </a:lnTo>
                  <a:lnTo>
                    <a:pt x="72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7" name="Google Shape;3777;p75"/>
            <p:cNvSpPr/>
            <p:nvPr/>
          </p:nvSpPr>
          <p:spPr>
            <a:xfrm>
              <a:off x="-8520400" y="3704550"/>
              <a:ext cx="78900" cy="26075"/>
            </a:xfrm>
            <a:custGeom>
              <a:avLst/>
              <a:gdLst/>
              <a:ahLst/>
              <a:cxnLst/>
              <a:rect l="l" t="t" r="r" b="b"/>
              <a:pathLst>
                <a:path w="3156" h="1043" extrusionOk="0">
                  <a:moveTo>
                    <a:pt x="1" y="1"/>
                  </a:moveTo>
                  <a:lnTo>
                    <a:pt x="1" y="1043"/>
                  </a:lnTo>
                  <a:lnTo>
                    <a:pt x="3156" y="1043"/>
                  </a:lnTo>
                  <a:lnTo>
                    <a:pt x="31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8" name="Google Shape;3778;p75"/>
            <p:cNvSpPr/>
            <p:nvPr/>
          </p:nvSpPr>
          <p:spPr>
            <a:xfrm>
              <a:off x="-8520400" y="3756650"/>
              <a:ext cx="78900" cy="26800"/>
            </a:xfrm>
            <a:custGeom>
              <a:avLst/>
              <a:gdLst/>
              <a:ahLst/>
              <a:cxnLst/>
              <a:rect l="l" t="t" r="r" b="b"/>
              <a:pathLst>
                <a:path w="3156" h="1072" extrusionOk="0">
                  <a:moveTo>
                    <a:pt x="1" y="1"/>
                  </a:moveTo>
                  <a:lnTo>
                    <a:pt x="1" y="1072"/>
                  </a:lnTo>
                  <a:lnTo>
                    <a:pt x="3156" y="1072"/>
                  </a:lnTo>
                  <a:lnTo>
                    <a:pt x="31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9" name="Google Shape;3779;p75"/>
            <p:cNvSpPr/>
            <p:nvPr/>
          </p:nvSpPr>
          <p:spPr>
            <a:xfrm>
              <a:off x="-8323575" y="3350025"/>
              <a:ext cx="131700" cy="117950"/>
            </a:xfrm>
            <a:custGeom>
              <a:avLst/>
              <a:gdLst/>
              <a:ahLst/>
              <a:cxnLst/>
              <a:rect l="l" t="t" r="r" b="b"/>
              <a:pathLst>
                <a:path w="5268" h="4718" extrusionOk="0">
                  <a:moveTo>
                    <a:pt x="1071" y="0"/>
                  </a:moveTo>
                  <a:lnTo>
                    <a:pt x="1071" y="1042"/>
                  </a:lnTo>
                  <a:lnTo>
                    <a:pt x="0" y="1042"/>
                  </a:lnTo>
                  <a:lnTo>
                    <a:pt x="0" y="2113"/>
                  </a:lnTo>
                  <a:lnTo>
                    <a:pt x="1071" y="2113"/>
                  </a:lnTo>
                  <a:lnTo>
                    <a:pt x="1071" y="4718"/>
                  </a:lnTo>
                  <a:lnTo>
                    <a:pt x="2113" y="4718"/>
                  </a:lnTo>
                  <a:lnTo>
                    <a:pt x="2113" y="2113"/>
                  </a:lnTo>
                  <a:lnTo>
                    <a:pt x="5268" y="2113"/>
                  </a:lnTo>
                  <a:lnTo>
                    <a:pt x="5268" y="1042"/>
                  </a:lnTo>
                  <a:lnTo>
                    <a:pt x="2113" y="1042"/>
                  </a:lnTo>
                  <a:lnTo>
                    <a:pt x="211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0" name="Google Shape;3780;p75"/>
            <p:cNvSpPr/>
            <p:nvPr/>
          </p:nvSpPr>
          <p:spPr>
            <a:xfrm>
              <a:off x="-8227350" y="3445525"/>
              <a:ext cx="70925" cy="75275"/>
            </a:xfrm>
            <a:custGeom>
              <a:avLst/>
              <a:gdLst/>
              <a:ahLst/>
              <a:cxnLst/>
              <a:rect l="l" t="t" r="r" b="b"/>
              <a:pathLst>
                <a:path w="2837" h="3011" extrusionOk="0">
                  <a:moveTo>
                    <a:pt x="724" y="1"/>
                  </a:moveTo>
                  <a:lnTo>
                    <a:pt x="1" y="753"/>
                  </a:lnTo>
                  <a:lnTo>
                    <a:pt x="898" y="1650"/>
                  </a:lnTo>
                  <a:lnTo>
                    <a:pt x="898" y="3011"/>
                  </a:lnTo>
                  <a:lnTo>
                    <a:pt x="1940" y="3011"/>
                  </a:lnTo>
                  <a:lnTo>
                    <a:pt x="1940" y="1650"/>
                  </a:lnTo>
                  <a:lnTo>
                    <a:pt x="2837" y="753"/>
                  </a:lnTo>
                  <a:lnTo>
                    <a:pt x="2084" y="1"/>
                  </a:lnTo>
                  <a:lnTo>
                    <a:pt x="1419" y="695"/>
                  </a:lnTo>
                  <a:lnTo>
                    <a:pt x="72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1" name="Google Shape;3781;p75"/>
            <p:cNvSpPr/>
            <p:nvPr/>
          </p:nvSpPr>
          <p:spPr>
            <a:xfrm>
              <a:off x="-8323575" y="3559850"/>
              <a:ext cx="131700" cy="143300"/>
            </a:xfrm>
            <a:custGeom>
              <a:avLst/>
              <a:gdLst/>
              <a:ahLst/>
              <a:cxnLst/>
              <a:rect l="l" t="t" r="r" b="b"/>
              <a:pathLst>
                <a:path w="5268" h="5732" extrusionOk="0">
                  <a:moveTo>
                    <a:pt x="3155" y="2113"/>
                  </a:moveTo>
                  <a:lnTo>
                    <a:pt x="3155" y="3155"/>
                  </a:lnTo>
                  <a:lnTo>
                    <a:pt x="2113" y="3155"/>
                  </a:lnTo>
                  <a:lnTo>
                    <a:pt x="2113" y="2113"/>
                  </a:lnTo>
                  <a:close/>
                  <a:moveTo>
                    <a:pt x="0" y="0"/>
                  </a:moveTo>
                  <a:cubicBezTo>
                    <a:pt x="0" y="1737"/>
                    <a:pt x="376" y="3329"/>
                    <a:pt x="1042" y="4515"/>
                  </a:cubicBezTo>
                  <a:cubicBezTo>
                    <a:pt x="1360" y="5123"/>
                    <a:pt x="1737" y="5528"/>
                    <a:pt x="2113" y="5731"/>
                  </a:cubicBezTo>
                  <a:lnTo>
                    <a:pt x="2113" y="4197"/>
                  </a:lnTo>
                  <a:lnTo>
                    <a:pt x="3155" y="4197"/>
                  </a:lnTo>
                  <a:lnTo>
                    <a:pt x="3155" y="5731"/>
                  </a:lnTo>
                  <a:cubicBezTo>
                    <a:pt x="3531" y="5528"/>
                    <a:pt x="3907" y="5123"/>
                    <a:pt x="4226" y="4515"/>
                  </a:cubicBezTo>
                  <a:cubicBezTo>
                    <a:pt x="4891" y="3329"/>
                    <a:pt x="5239" y="1824"/>
                    <a:pt x="5268" y="0"/>
                  </a:cubicBezTo>
                  <a:lnTo>
                    <a:pt x="3155" y="0"/>
                  </a:lnTo>
                  <a:lnTo>
                    <a:pt x="3155" y="1071"/>
                  </a:lnTo>
                  <a:lnTo>
                    <a:pt x="2113" y="1071"/>
                  </a:lnTo>
                  <a:lnTo>
                    <a:pt x="211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2" name="Google Shape;3782;p75"/>
            <p:cNvSpPr/>
            <p:nvPr/>
          </p:nvSpPr>
          <p:spPr>
            <a:xfrm>
              <a:off x="-8533425" y="3416575"/>
              <a:ext cx="131000" cy="143300"/>
            </a:xfrm>
            <a:custGeom>
              <a:avLst/>
              <a:gdLst/>
              <a:ahLst/>
              <a:cxnLst/>
              <a:rect l="l" t="t" r="r" b="b"/>
              <a:pathLst>
                <a:path w="5240" h="5732" extrusionOk="0">
                  <a:moveTo>
                    <a:pt x="3156" y="2606"/>
                  </a:moveTo>
                  <a:lnTo>
                    <a:pt x="3156" y="3648"/>
                  </a:lnTo>
                  <a:lnTo>
                    <a:pt x="2114" y="3648"/>
                  </a:lnTo>
                  <a:lnTo>
                    <a:pt x="2114" y="2606"/>
                  </a:lnTo>
                  <a:close/>
                  <a:moveTo>
                    <a:pt x="2114" y="1"/>
                  </a:moveTo>
                  <a:cubicBezTo>
                    <a:pt x="1737" y="232"/>
                    <a:pt x="1361" y="638"/>
                    <a:pt x="1043" y="1245"/>
                  </a:cubicBezTo>
                  <a:cubicBezTo>
                    <a:pt x="377" y="2403"/>
                    <a:pt x="30" y="3937"/>
                    <a:pt x="1" y="5731"/>
                  </a:cubicBezTo>
                  <a:lnTo>
                    <a:pt x="2114" y="5731"/>
                  </a:lnTo>
                  <a:lnTo>
                    <a:pt x="2114" y="4689"/>
                  </a:lnTo>
                  <a:lnTo>
                    <a:pt x="3156" y="4689"/>
                  </a:lnTo>
                  <a:lnTo>
                    <a:pt x="3156" y="5731"/>
                  </a:lnTo>
                  <a:lnTo>
                    <a:pt x="5239" y="5731"/>
                  </a:lnTo>
                  <a:cubicBezTo>
                    <a:pt x="5239" y="4024"/>
                    <a:pt x="4892" y="2403"/>
                    <a:pt x="4226" y="1245"/>
                  </a:cubicBezTo>
                  <a:cubicBezTo>
                    <a:pt x="3908" y="638"/>
                    <a:pt x="3532" y="232"/>
                    <a:pt x="3156" y="1"/>
                  </a:cubicBezTo>
                  <a:lnTo>
                    <a:pt x="3156" y="1535"/>
                  </a:lnTo>
                  <a:lnTo>
                    <a:pt x="2114" y="1535"/>
                  </a:lnTo>
                  <a:lnTo>
                    <a:pt x="211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75"/>
            <p:cNvSpPr/>
            <p:nvPr/>
          </p:nvSpPr>
          <p:spPr>
            <a:xfrm>
              <a:off x="-8586225" y="3337000"/>
              <a:ext cx="446450" cy="446450"/>
            </a:xfrm>
            <a:custGeom>
              <a:avLst/>
              <a:gdLst/>
              <a:ahLst/>
              <a:cxnLst/>
              <a:rect l="l" t="t" r="r" b="b"/>
              <a:pathLst>
                <a:path w="17858" h="17858" extrusionOk="0">
                  <a:moveTo>
                    <a:pt x="8422" y="0"/>
                  </a:moveTo>
                  <a:lnTo>
                    <a:pt x="8422" y="3849"/>
                  </a:lnTo>
                  <a:cubicBezTo>
                    <a:pt x="7670" y="2316"/>
                    <a:pt x="6425" y="926"/>
                    <a:pt x="4747" y="926"/>
                  </a:cubicBezTo>
                  <a:cubicBezTo>
                    <a:pt x="3415" y="926"/>
                    <a:pt x="2200" y="1795"/>
                    <a:pt x="1302" y="3386"/>
                  </a:cubicBezTo>
                  <a:cubicBezTo>
                    <a:pt x="145" y="5470"/>
                    <a:pt x="29" y="7872"/>
                    <a:pt x="0" y="8914"/>
                  </a:cubicBezTo>
                  <a:lnTo>
                    <a:pt x="1071" y="8914"/>
                  </a:lnTo>
                  <a:cubicBezTo>
                    <a:pt x="1071" y="7930"/>
                    <a:pt x="1187" y="5760"/>
                    <a:pt x="2229" y="3907"/>
                  </a:cubicBezTo>
                  <a:cubicBezTo>
                    <a:pt x="2938" y="2619"/>
                    <a:pt x="3835" y="1975"/>
                    <a:pt x="4732" y="1975"/>
                  </a:cubicBezTo>
                  <a:cubicBezTo>
                    <a:pt x="5629" y="1975"/>
                    <a:pt x="6527" y="2619"/>
                    <a:pt x="7236" y="3907"/>
                  </a:cubicBezTo>
                  <a:cubicBezTo>
                    <a:pt x="7988" y="5239"/>
                    <a:pt x="8422" y="7004"/>
                    <a:pt x="8422" y="8914"/>
                  </a:cubicBezTo>
                  <a:lnTo>
                    <a:pt x="8422" y="17858"/>
                  </a:lnTo>
                  <a:lnTo>
                    <a:pt x="9464" y="17858"/>
                  </a:lnTo>
                  <a:lnTo>
                    <a:pt x="9464" y="13979"/>
                  </a:lnTo>
                  <a:cubicBezTo>
                    <a:pt x="10188" y="15513"/>
                    <a:pt x="11432" y="16903"/>
                    <a:pt x="13140" y="16903"/>
                  </a:cubicBezTo>
                  <a:cubicBezTo>
                    <a:pt x="14471" y="16903"/>
                    <a:pt x="15687" y="16034"/>
                    <a:pt x="16555" y="14471"/>
                  </a:cubicBezTo>
                  <a:cubicBezTo>
                    <a:pt x="17742" y="12359"/>
                    <a:pt x="17858" y="9956"/>
                    <a:pt x="17858" y="8914"/>
                  </a:cubicBezTo>
                  <a:lnTo>
                    <a:pt x="16816" y="8914"/>
                  </a:lnTo>
                  <a:cubicBezTo>
                    <a:pt x="16816" y="9898"/>
                    <a:pt x="16700" y="12069"/>
                    <a:pt x="15658" y="13950"/>
                  </a:cubicBezTo>
                  <a:cubicBezTo>
                    <a:pt x="14934" y="15224"/>
                    <a:pt x="14037" y="15861"/>
                    <a:pt x="13140" y="15861"/>
                  </a:cubicBezTo>
                  <a:cubicBezTo>
                    <a:pt x="12243" y="15861"/>
                    <a:pt x="11346" y="15224"/>
                    <a:pt x="10622" y="13950"/>
                  </a:cubicBezTo>
                  <a:cubicBezTo>
                    <a:pt x="9869" y="12619"/>
                    <a:pt x="9464" y="10825"/>
                    <a:pt x="9464" y="8914"/>
                  </a:cubicBezTo>
                  <a:lnTo>
                    <a:pt x="946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84" name="Google Shape;3784;p75"/>
          <p:cNvSpPr/>
          <p:nvPr/>
        </p:nvSpPr>
        <p:spPr>
          <a:xfrm>
            <a:off x="1679572" y="3569252"/>
            <a:ext cx="283452" cy="188971"/>
          </a:xfrm>
          <a:custGeom>
            <a:avLst/>
            <a:gdLst/>
            <a:ahLst/>
            <a:cxnLst/>
            <a:rect l="l" t="t" r="r" b="b"/>
            <a:pathLst>
              <a:path w="17830" h="11549" extrusionOk="0">
                <a:moveTo>
                  <a:pt x="8394" y="1"/>
                </a:moveTo>
                <a:cubicBezTo>
                  <a:pt x="4458" y="261"/>
                  <a:pt x="1332" y="3416"/>
                  <a:pt x="1072" y="7352"/>
                </a:cubicBezTo>
                <a:lnTo>
                  <a:pt x="1" y="7352"/>
                </a:lnTo>
                <a:lnTo>
                  <a:pt x="1" y="11549"/>
                </a:lnTo>
                <a:lnTo>
                  <a:pt x="3156" y="11549"/>
                </a:lnTo>
                <a:lnTo>
                  <a:pt x="3156" y="9436"/>
                </a:lnTo>
                <a:lnTo>
                  <a:pt x="4198" y="9436"/>
                </a:lnTo>
                <a:lnTo>
                  <a:pt x="4198" y="11549"/>
                </a:lnTo>
                <a:lnTo>
                  <a:pt x="5760" y="11549"/>
                </a:lnTo>
                <a:lnTo>
                  <a:pt x="5760" y="9436"/>
                </a:lnTo>
                <a:lnTo>
                  <a:pt x="6831" y="9436"/>
                </a:lnTo>
                <a:lnTo>
                  <a:pt x="6831" y="11549"/>
                </a:lnTo>
                <a:lnTo>
                  <a:pt x="8394" y="11549"/>
                </a:lnTo>
                <a:lnTo>
                  <a:pt x="8394" y="9436"/>
                </a:lnTo>
                <a:lnTo>
                  <a:pt x="9436" y="9436"/>
                </a:lnTo>
                <a:lnTo>
                  <a:pt x="9436" y="11549"/>
                </a:lnTo>
                <a:lnTo>
                  <a:pt x="11028" y="11549"/>
                </a:lnTo>
                <a:lnTo>
                  <a:pt x="11028" y="9436"/>
                </a:lnTo>
                <a:lnTo>
                  <a:pt x="12070" y="9436"/>
                </a:lnTo>
                <a:lnTo>
                  <a:pt x="12070" y="11549"/>
                </a:lnTo>
                <a:lnTo>
                  <a:pt x="13633" y="11549"/>
                </a:lnTo>
                <a:lnTo>
                  <a:pt x="13633" y="9436"/>
                </a:lnTo>
                <a:lnTo>
                  <a:pt x="14704" y="9436"/>
                </a:lnTo>
                <a:lnTo>
                  <a:pt x="14704" y="11549"/>
                </a:lnTo>
                <a:lnTo>
                  <a:pt x="17830" y="11549"/>
                </a:lnTo>
                <a:lnTo>
                  <a:pt x="17830" y="7352"/>
                </a:lnTo>
                <a:lnTo>
                  <a:pt x="16788" y="7352"/>
                </a:lnTo>
                <a:cubicBezTo>
                  <a:pt x="16527" y="3416"/>
                  <a:pt x="13372" y="261"/>
                  <a:pt x="9436" y="1"/>
                </a:cubicBezTo>
                <a:lnTo>
                  <a:pt x="9436" y="3156"/>
                </a:lnTo>
                <a:cubicBezTo>
                  <a:pt x="11809" y="3445"/>
                  <a:pt x="13662" y="5442"/>
                  <a:pt x="13662" y="7873"/>
                </a:cubicBezTo>
                <a:lnTo>
                  <a:pt x="13662" y="8394"/>
                </a:lnTo>
                <a:lnTo>
                  <a:pt x="9436" y="8394"/>
                </a:lnTo>
                <a:lnTo>
                  <a:pt x="9436" y="7873"/>
                </a:lnTo>
                <a:cubicBezTo>
                  <a:pt x="9436" y="7584"/>
                  <a:pt x="9205" y="7352"/>
                  <a:pt x="8915" y="7352"/>
                </a:cubicBezTo>
                <a:cubicBezTo>
                  <a:pt x="8626" y="7352"/>
                  <a:pt x="8394" y="7584"/>
                  <a:pt x="8394" y="7873"/>
                </a:cubicBezTo>
                <a:lnTo>
                  <a:pt x="8394" y="8394"/>
                </a:lnTo>
                <a:lnTo>
                  <a:pt x="4198" y="8394"/>
                </a:lnTo>
                <a:lnTo>
                  <a:pt x="4198" y="7873"/>
                </a:lnTo>
                <a:cubicBezTo>
                  <a:pt x="4198" y="5442"/>
                  <a:pt x="6050" y="3445"/>
                  <a:pt x="8394" y="3156"/>
                </a:cubicBezTo>
                <a:lnTo>
                  <a:pt x="839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85" name="Google Shape;3785;p75"/>
          <p:cNvGrpSpPr/>
          <p:nvPr/>
        </p:nvGrpSpPr>
        <p:grpSpPr>
          <a:xfrm>
            <a:off x="2465488" y="3521997"/>
            <a:ext cx="283451" cy="283481"/>
            <a:chOff x="-7380050" y="3358700"/>
            <a:chExt cx="446450" cy="445725"/>
          </a:xfrm>
        </p:grpSpPr>
        <p:sp>
          <p:nvSpPr>
            <p:cNvPr id="3786" name="Google Shape;3786;p75"/>
            <p:cNvSpPr/>
            <p:nvPr/>
          </p:nvSpPr>
          <p:spPr>
            <a:xfrm>
              <a:off x="-7248375" y="3491100"/>
              <a:ext cx="112175" cy="163550"/>
            </a:xfrm>
            <a:custGeom>
              <a:avLst/>
              <a:gdLst/>
              <a:ahLst/>
              <a:cxnLst/>
              <a:rect l="l" t="t" r="r" b="b"/>
              <a:pathLst>
                <a:path w="4487" h="6542" extrusionOk="0">
                  <a:moveTo>
                    <a:pt x="1" y="1"/>
                  </a:moveTo>
                  <a:lnTo>
                    <a:pt x="1" y="6542"/>
                  </a:lnTo>
                  <a:lnTo>
                    <a:pt x="4487" y="2056"/>
                  </a:lnTo>
                  <a:cubicBezTo>
                    <a:pt x="3213" y="927"/>
                    <a:pt x="1679" y="232"/>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3787;p75"/>
            <p:cNvSpPr/>
            <p:nvPr/>
          </p:nvSpPr>
          <p:spPr>
            <a:xfrm>
              <a:off x="-7230275" y="3560575"/>
              <a:ext cx="163550" cy="112900"/>
            </a:xfrm>
            <a:custGeom>
              <a:avLst/>
              <a:gdLst/>
              <a:ahLst/>
              <a:cxnLst/>
              <a:rect l="l" t="t" r="r" b="b"/>
              <a:pathLst>
                <a:path w="6542" h="4516" extrusionOk="0">
                  <a:moveTo>
                    <a:pt x="4515" y="0"/>
                  </a:moveTo>
                  <a:lnTo>
                    <a:pt x="0" y="4515"/>
                  </a:lnTo>
                  <a:lnTo>
                    <a:pt x="6541" y="4515"/>
                  </a:lnTo>
                  <a:cubicBezTo>
                    <a:pt x="6339" y="2837"/>
                    <a:pt x="5644" y="1274"/>
                    <a:pt x="45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8" name="Google Shape;3788;p75"/>
            <p:cNvSpPr/>
            <p:nvPr/>
          </p:nvSpPr>
          <p:spPr>
            <a:xfrm>
              <a:off x="-7194825" y="3359425"/>
              <a:ext cx="261225" cy="261225"/>
            </a:xfrm>
            <a:custGeom>
              <a:avLst/>
              <a:gdLst/>
              <a:ahLst/>
              <a:cxnLst/>
              <a:rect l="l" t="t" r="r" b="b"/>
              <a:pathLst>
                <a:path w="10449" h="10449" extrusionOk="0">
                  <a:moveTo>
                    <a:pt x="1737" y="0"/>
                  </a:moveTo>
                  <a:lnTo>
                    <a:pt x="1" y="1737"/>
                  </a:lnTo>
                  <a:lnTo>
                    <a:pt x="1737" y="3705"/>
                  </a:lnTo>
                  <a:lnTo>
                    <a:pt x="2519" y="3010"/>
                  </a:lnTo>
                  <a:lnTo>
                    <a:pt x="1998" y="2403"/>
                  </a:lnTo>
                  <a:lnTo>
                    <a:pt x="1998" y="2403"/>
                  </a:lnTo>
                  <a:cubicBezTo>
                    <a:pt x="3329" y="2634"/>
                    <a:pt x="4574" y="3242"/>
                    <a:pt x="5558" y="4110"/>
                  </a:cubicBezTo>
                  <a:lnTo>
                    <a:pt x="2345" y="7294"/>
                  </a:lnTo>
                  <a:cubicBezTo>
                    <a:pt x="2605" y="7554"/>
                    <a:pt x="2866" y="7786"/>
                    <a:pt x="3097" y="8046"/>
                  </a:cubicBezTo>
                  <a:lnTo>
                    <a:pt x="6310" y="4834"/>
                  </a:lnTo>
                  <a:cubicBezTo>
                    <a:pt x="7178" y="5847"/>
                    <a:pt x="7815" y="7091"/>
                    <a:pt x="8047" y="8452"/>
                  </a:cubicBezTo>
                  <a:lnTo>
                    <a:pt x="7439" y="7931"/>
                  </a:lnTo>
                  <a:lnTo>
                    <a:pt x="6744" y="8712"/>
                  </a:lnTo>
                  <a:lnTo>
                    <a:pt x="8683" y="10449"/>
                  </a:lnTo>
                  <a:lnTo>
                    <a:pt x="10449" y="8683"/>
                  </a:lnTo>
                  <a:lnTo>
                    <a:pt x="9696" y="7960"/>
                  </a:lnTo>
                  <a:lnTo>
                    <a:pt x="9117" y="8538"/>
                  </a:lnTo>
                  <a:cubicBezTo>
                    <a:pt x="8886" y="6889"/>
                    <a:pt x="8162" y="5355"/>
                    <a:pt x="7063" y="4110"/>
                  </a:cubicBezTo>
                  <a:lnTo>
                    <a:pt x="9233" y="1911"/>
                  </a:lnTo>
                  <a:lnTo>
                    <a:pt x="8510" y="1158"/>
                  </a:lnTo>
                  <a:lnTo>
                    <a:pt x="6310" y="3358"/>
                  </a:lnTo>
                  <a:cubicBezTo>
                    <a:pt x="5066" y="2258"/>
                    <a:pt x="3532" y="1563"/>
                    <a:pt x="1911" y="1332"/>
                  </a:cubicBezTo>
                  <a:lnTo>
                    <a:pt x="2490" y="724"/>
                  </a:lnTo>
                  <a:lnTo>
                    <a:pt x="17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75"/>
            <p:cNvSpPr/>
            <p:nvPr/>
          </p:nvSpPr>
          <p:spPr>
            <a:xfrm>
              <a:off x="-7380050" y="3358700"/>
              <a:ext cx="446450" cy="445725"/>
            </a:xfrm>
            <a:custGeom>
              <a:avLst/>
              <a:gdLst/>
              <a:ahLst/>
              <a:cxnLst/>
              <a:rect l="l" t="t" r="r" b="b"/>
              <a:pathLst>
                <a:path w="17858" h="17829" extrusionOk="0">
                  <a:moveTo>
                    <a:pt x="0" y="0"/>
                  </a:moveTo>
                  <a:lnTo>
                    <a:pt x="0" y="2605"/>
                  </a:lnTo>
                  <a:lnTo>
                    <a:pt x="2634" y="2605"/>
                  </a:lnTo>
                  <a:lnTo>
                    <a:pt x="2634" y="3676"/>
                  </a:lnTo>
                  <a:lnTo>
                    <a:pt x="0" y="3676"/>
                  </a:lnTo>
                  <a:lnTo>
                    <a:pt x="0" y="4718"/>
                  </a:lnTo>
                  <a:lnTo>
                    <a:pt x="2113" y="4718"/>
                  </a:lnTo>
                  <a:lnTo>
                    <a:pt x="2113" y="5760"/>
                  </a:lnTo>
                  <a:lnTo>
                    <a:pt x="0" y="5760"/>
                  </a:lnTo>
                  <a:lnTo>
                    <a:pt x="0" y="6802"/>
                  </a:lnTo>
                  <a:lnTo>
                    <a:pt x="2634" y="6802"/>
                  </a:lnTo>
                  <a:lnTo>
                    <a:pt x="2634" y="7873"/>
                  </a:lnTo>
                  <a:lnTo>
                    <a:pt x="0" y="7873"/>
                  </a:lnTo>
                  <a:lnTo>
                    <a:pt x="0" y="8915"/>
                  </a:lnTo>
                  <a:lnTo>
                    <a:pt x="2113" y="8915"/>
                  </a:lnTo>
                  <a:lnTo>
                    <a:pt x="2113" y="9957"/>
                  </a:lnTo>
                  <a:lnTo>
                    <a:pt x="0" y="9957"/>
                  </a:lnTo>
                  <a:lnTo>
                    <a:pt x="0" y="10999"/>
                  </a:lnTo>
                  <a:lnTo>
                    <a:pt x="2634" y="10999"/>
                  </a:lnTo>
                  <a:lnTo>
                    <a:pt x="2634" y="12069"/>
                  </a:lnTo>
                  <a:lnTo>
                    <a:pt x="0" y="12069"/>
                  </a:lnTo>
                  <a:lnTo>
                    <a:pt x="0" y="13111"/>
                  </a:lnTo>
                  <a:lnTo>
                    <a:pt x="2113" y="13111"/>
                  </a:lnTo>
                  <a:lnTo>
                    <a:pt x="2113" y="14153"/>
                  </a:lnTo>
                  <a:lnTo>
                    <a:pt x="0" y="14153"/>
                  </a:lnTo>
                  <a:lnTo>
                    <a:pt x="0" y="17829"/>
                  </a:lnTo>
                  <a:lnTo>
                    <a:pt x="3676" y="17829"/>
                  </a:lnTo>
                  <a:lnTo>
                    <a:pt x="3676" y="15716"/>
                  </a:lnTo>
                  <a:lnTo>
                    <a:pt x="4747" y="15716"/>
                  </a:lnTo>
                  <a:lnTo>
                    <a:pt x="4747" y="17829"/>
                  </a:lnTo>
                  <a:lnTo>
                    <a:pt x="5789" y="17829"/>
                  </a:lnTo>
                  <a:lnTo>
                    <a:pt x="5789" y="15195"/>
                  </a:lnTo>
                  <a:lnTo>
                    <a:pt x="6831" y="15195"/>
                  </a:lnTo>
                  <a:lnTo>
                    <a:pt x="6831" y="17829"/>
                  </a:lnTo>
                  <a:lnTo>
                    <a:pt x="7873" y="17829"/>
                  </a:lnTo>
                  <a:lnTo>
                    <a:pt x="7873" y="15716"/>
                  </a:lnTo>
                  <a:lnTo>
                    <a:pt x="8944" y="15716"/>
                  </a:lnTo>
                  <a:lnTo>
                    <a:pt x="8944" y="17829"/>
                  </a:lnTo>
                  <a:lnTo>
                    <a:pt x="9985" y="17829"/>
                  </a:lnTo>
                  <a:lnTo>
                    <a:pt x="9985" y="15195"/>
                  </a:lnTo>
                  <a:lnTo>
                    <a:pt x="11027" y="15195"/>
                  </a:lnTo>
                  <a:lnTo>
                    <a:pt x="11027" y="17829"/>
                  </a:lnTo>
                  <a:lnTo>
                    <a:pt x="12069" y="17829"/>
                  </a:lnTo>
                  <a:lnTo>
                    <a:pt x="12069" y="15716"/>
                  </a:lnTo>
                  <a:lnTo>
                    <a:pt x="13140" y="15716"/>
                  </a:lnTo>
                  <a:lnTo>
                    <a:pt x="13140" y="17829"/>
                  </a:lnTo>
                  <a:lnTo>
                    <a:pt x="14182" y="17829"/>
                  </a:lnTo>
                  <a:lnTo>
                    <a:pt x="14182" y="15195"/>
                  </a:lnTo>
                  <a:lnTo>
                    <a:pt x="15224" y="15195"/>
                  </a:lnTo>
                  <a:lnTo>
                    <a:pt x="15224" y="17829"/>
                  </a:lnTo>
                  <a:lnTo>
                    <a:pt x="17858" y="17829"/>
                  </a:lnTo>
                  <a:lnTo>
                    <a:pt x="17858" y="13632"/>
                  </a:lnTo>
                  <a:lnTo>
                    <a:pt x="4197" y="13632"/>
                  </a:lnTo>
                  <a:lnTo>
                    <a:pt x="419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90" name="Google Shape;3790;p75"/>
          <p:cNvSpPr/>
          <p:nvPr/>
        </p:nvSpPr>
        <p:spPr>
          <a:xfrm>
            <a:off x="3251394" y="3522000"/>
            <a:ext cx="283467" cy="283467"/>
          </a:xfrm>
          <a:custGeom>
            <a:avLst/>
            <a:gdLst/>
            <a:ahLst/>
            <a:cxnLst/>
            <a:rect l="l" t="t" r="r" b="b"/>
            <a:pathLst>
              <a:path w="17859" h="17859" extrusionOk="0">
                <a:moveTo>
                  <a:pt x="13720" y="4111"/>
                </a:moveTo>
                <a:lnTo>
                  <a:pt x="13720" y="7265"/>
                </a:lnTo>
                <a:lnTo>
                  <a:pt x="12678" y="7265"/>
                </a:lnTo>
                <a:lnTo>
                  <a:pt x="12678" y="5182"/>
                </a:lnTo>
                <a:lnTo>
                  <a:pt x="10594" y="5182"/>
                </a:lnTo>
                <a:lnTo>
                  <a:pt x="10594" y="4111"/>
                </a:lnTo>
                <a:close/>
                <a:moveTo>
                  <a:pt x="11144" y="5963"/>
                </a:moveTo>
                <a:lnTo>
                  <a:pt x="11896" y="6716"/>
                </a:lnTo>
                <a:lnTo>
                  <a:pt x="11144" y="7439"/>
                </a:lnTo>
                <a:lnTo>
                  <a:pt x="10420" y="6716"/>
                </a:lnTo>
                <a:lnTo>
                  <a:pt x="11144" y="5963"/>
                </a:lnTo>
                <a:close/>
                <a:moveTo>
                  <a:pt x="9668" y="7439"/>
                </a:moveTo>
                <a:lnTo>
                  <a:pt x="10420" y="8192"/>
                </a:lnTo>
                <a:lnTo>
                  <a:pt x="9668" y="8944"/>
                </a:lnTo>
                <a:lnTo>
                  <a:pt x="8915" y="8192"/>
                </a:lnTo>
                <a:lnTo>
                  <a:pt x="9668" y="7439"/>
                </a:lnTo>
                <a:close/>
                <a:moveTo>
                  <a:pt x="8192" y="8944"/>
                </a:moveTo>
                <a:lnTo>
                  <a:pt x="8915" y="9668"/>
                </a:lnTo>
                <a:lnTo>
                  <a:pt x="8192" y="10420"/>
                </a:lnTo>
                <a:lnTo>
                  <a:pt x="7439" y="9668"/>
                </a:lnTo>
                <a:lnTo>
                  <a:pt x="8192" y="8944"/>
                </a:lnTo>
                <a:close/>
                <a:moveTo>
                  <a:pt x="6687" y="10420"/>
                </a:moveTo>
                <a:lnTo>
                  <a:pt x="7439" y="11144"/>
                </a:lnTo>
                <a:lnTo>
                  <a:pt x="6687" y="11896"/>
                </a:lnTo>
                <a:lnTo>
                  <a:pt x="5963" y="11144"/>
                </a:lnTo>
                <a:lnTo>
                  <a:pt x="6687" y="10420"/>
                </a:lnTo>
                <a:close/>
                <a:moveTo>
                  <a:pt x="5153" y="10594"/>
                </a:moveTo>
                <a:lnTo>
                  <a:pt x="5153" y="12678"/>
                </a:lnTo>
                <a:lnTo>
                  <a:pt x="7265" y="12678"/>
                </a:lnTo>
                <a:lnTo>
                  <a:pt x="7265" y="13749"/>
                </a:lnTo>
                <a:lnTo>
                  <a:pt x="4111" y="13749"/>
                </a:lnTo>
                <a:lnTo>
                  <a:pt x="4111" y="10594"/>
                </a:lnTo>
                <a:close/>
                <a:moveTo>
                  <a:pt x="8915" y="1"/>
                </a:moveTo>
                <a:cubicBezTo>
                  <a:pt x="3995" y="1"/>
                  <a:pt x="1" y="3995"/>
                  <a:pt x="1" y="8944"/>
                </a:cubicBezTo>
                <a:cubicBezTo>
                  <a:pt x="1" y="13864"/>
                  <a:pt x="3995" y="17858"/>
                  <a:pt x="8915" y="17858"/>
                </a:cubicBezTo>
                <a:cubicBezTo>
                  <a:pt x="13864" y="17858"/>
                  <a:pt x="17858" y="13864"/>
                  <a:pt x="17858" y="8944"/>
                </a:cubicBezTo>
                <a:cubicBezTo>
                  <a:pt x="17858" y="3995"/>
                  <a:pt x="13864" y="1"/>
                  <a:pt x="89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91" name="Google Shape;3791;p75"/>
          <p:cNvGrpSpPr/>
          <p:nvPr/>
        </p:nvGrpSpPr>
        <p:grpSpPr>
          <a:xfrm>
            <a:off x="4037309" y="3550344"/>
            <a:ext cx="283467" cy="226786"/>
            <a:chOff x="-6210775" y="3370275"/>
            <a:chExt cx="446475" cy="354575"/>
          </a:xfrm>
        </p:grpSpPr>
        <p:sp>
          <p:nvSpPr>
            <p:cNvPr id="3792" name="Google Shape;3792;p75"/>
            <p:cNvSpPr/>
            <p:nvPr/>
          </p:nvSpPr>
          <p:spPr>
            <a:xfrm>
              <a:off x="-6131900" y="3462175"/>
              <a:ext cx="117950" cy="262675"/>
            </a:xfrm>
            <a:custGeom>
              <a:avLst/>
              <a:gdLst/>
              <a:ahLst/>
              <a:cxnLst/>
              <a:rect l="l" t="t" r="r" b="b"/>
              <a:pathLst>
                <a:path w="4718" h="10507" extrusionOk="0">
                  <a:moveTo>
                    <a:pt x="2084" y="0"/>
                  </a:moveTo>
                  <a:lnTo>
                    <a:pt x="2084" y="3184"/>
                  </a:lnTo>
                  <a:cubicBezTo>
                    <a:pt x="2084" y="5239"/>
                    <a:pt x="1621" y="7236"/>
                    <a:pt x="695" y="9088"/>
                  </a:cubicBezTo>
                  <a:lnTo>
                    <a:pt x="0" y="10506"/>
                  </a:lnTo>
                  <a:lnTo>
                    <a:pt x="2605" y="10506"/>
                  </a:lnTo>
                  <a:lnTo>
                    <a:pt x="3329" y="9088"/>
                  </a:lnTo>
                  <a:cubicBezTo>
                    <a:pt x="4226" y="7236"/>
                    <a:pt x="4718" y="5239"/>
                    <a:pt x="4718" y="3184"/>
                  </a:cubicBezTo>
                  <a:lnTo>
                    <a:pt x="47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75"/>
            <p:cNvSpPr/>
            <p:nvPr/>
          </p:nvSpPr>
          <p:spPr>
            <a:xfrm>
              <a:off x="-5948125" y="3462175"/>
              <a:ext cx="183825" cy="262675"/>
            </a:xfrm>
            <a:custGeom>
              <a:avLst/>
              <a:gdLst/>
              <a:ahLst/>
              <a:cxnLst/>
              <a:rect l="l" t="t" r="r" b="b"/>
              <a:pathLst>
                <a:path w="7353" h="10507" extrusionOk="0">
                  <a:moveTo>
                    <a:pt x="1" y="0"/>
                  </a:moveTo>
                  <a:lnTo>
                    <a:pt x="1" y="6831"/>
                  </a:lnTo>
                  <a:cubicBezTo>
                    <a:pt x="1" y="8857"/>
                    <a:pt x="1650" y="10506"/>
                    <a:pt x="3676" y="10506"/>
                  </a:cubicBezTo>
                  <a:cubicBezTo>
                    <a:pt x="5702" y="10506"/>
                    <a:pt x="7352" y="8857"/>
                    <a:pt x="7352" y="6831"/>
                  </a:cubicBezTo>
                  <a:lnTo>
                    <a:pt x="7352" y="5760"/>
                  </a:lnTo>
                  <a:lnTo>
                    <a:pt x="4718" y="5760"/>
                  </a:lnTo>
                  <a:lnTo>
                    <a:pt x="4718" y="6831"/>
                  </a:lnTo>
                  <a:cubicBezTo>
                    <a:pt x="4718" y="7409"/>
                    <a:pt x="4255" y="7873"/>
                    <a:pt x="3676" y="7873"/>
                  </a:cubicBezTo>
                  <a:cubicBezTo>
                    <a:pt x="3097" y="7873"/>
                    <a:pt x="2605" y="7381"/>
                    <a:pt x="2605" y="6831"/>
                  </a:cubicBezTo>
                  <a:lnTo>
                    <a:pt x="260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75"/>
            <p:cNvSpPr/>
            <p:nvPr/>
          </p:nvSpPr>
          <p:spPr>
            <a:xfrm>
              <a:off x="-6210775" y="3370275"/>
              <a:ext cx="446475" cy="104950"/>
            </a:xfrm>
            <a:custGeom>
              <a:avLst/>
              <a:gdLst/>
              <a:ahLst/>
              <a:cxnLst/>
              <a:rect l="l" t="t" r="r" b="b"/>
              <a:pathLst>
                <a:path w="17859" h="4198" extrusionOk="0">
                  <a:moveTo>
                    <a:pt x="2634" y="0"/>
                  </a:moveTo>
                  <a:lnTo>
                    <a:pt x="0" y="1563"/>
                  </a:lnTo>
                  <a:lnTo>
                    <a:pt x="0" y="4197"/>
                  </a:lnTo>
                  <a:lnTo>
                    <a:pt x="2634" y="2605"/>
                  </a:lnTo>
                  <a:lnTo>
                    <a:pt x="17858" y="2605"/>
                  </a:lnTo>
                  <a:lnTo>
                    <a:pt x="1785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95" name="Google Shape;3795;p75"/>
          <p:cNvGrpSpPr/>
          <p:nvPr/>
        </p:nvGrpSpPr>
        <p:grpSpPr>
          <a:xfrm>
            <a:off x="4823224" y="3522012"/>
            <a:ext cx="283467" cy="283451"/>
            <a:chOff x="-5644225" y="3347125"/>
            <a:chExt cx="446475" cy="446450"/>
          </a:xfrm>
        </p:grpSpPr>
        <p:sp>
          <p:nvSpPr>
            <p:cNvPr id="3796" name="Google Shape;3796;p75"/>
            <p:cNvSpPr/>
            <p:nvPr/>
          </p:nvSpPr>
          <p:spPr>
            <a:xfrm>
              <a:off x="-5644225" y="3347125"/>
              <a:ext cx="446475" cy="446450"/>
            </a:xfrm>
            <a:custGeom>
              <a:avLst/>
              <a:gdLst/>
              <a:ahLst/>
              <a:cxnLst/>
              <a:rect l="l" t="t" r="r" b="b"/>
              <a:pathLst>
                <a:path w="17859" h="17858" extrusionOk="0">
                  <a:moveTo>
                    <a:pt x="2113" y="0"/>
                  </a:moveTo>
                  <a:lnTo>
                    <a:pt x="261" y="1853"/>
                  </a:lnTo>
                  <a:lnTo>
                    <a:pt x="985" y="2605"/>
                  </a:lnTo>
                  <a:lnTo>
                    <a:pt x="1592" y="1997"/>
                  </a:lnTo>
                  <a:lnTo>
                    <a:pt x="1592" y="15224"/>
                  </a:lnTo>
                  <a:lnTo>
                    <a:pt x="1" y="15224"/>
                  </a:lnTo>
                  <a:lnTo>
                    <a:pt x="1" y="16266"/>
                  </a:lnTo>
                  <a:lnTo>
                    <a:pt x="1592" y="16266"/>
                  </a:lnTo>
                  <a:lnTo>
                    <a:pt x="1592" y="17858"/>
                  </a:lnTo>
                  <a:lnTo>
                    <a:pt x="2634" y="17858"/>
                  </a:lnTo>
                  <a:lnTo>
                    <a:pt x="2634" y="16266"/>
                  </a:lnTo>
                  <a:lnTo>
                    <a:pt x="15861" y="16266"/>
                  </a:lnTo>
                  <a:lnTo>
                    <a:pt x="15253" y="16845"/>
                  </a:lnTo>
                  <a:lnTo>
                    <a:pt x="16006" y="17597"/>
                  </a:lnTo>
                  <a:lnTo>
                    <a:pt x="17858" y="15745"/>
                  </a:lnTo>
                  <a:lnTo>
                    <a:pt x="16006" y="13893"/>
                  </a:lnTo>
                  <a:lnTo>
                    <a:pt x="15253" y="14616"/>
                  </a:lnTo>
                  <a:lnTo>
                    <a:pt x="15832" y="15224"/>
                  </a:lnTo>
                  <a:lnTo>
                    <a:pt x="2634" y="15224"/>
                  </a:lnTo>
                  <a:lnTo>
                    <a:pt x="2634" y="1997"/>
                  </a:lnTo>
                  <a:lnTo>
                    <a:pt x="3213" y="2605"/>
                  </a:lnTo>
                  <a:lnTo>
                    <a:pt x="3966" y="1853"/>
                  </a:lnTo>
                  <a:lnTo>
                    <a:pt x="211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75"/>
            <p:cNvSpPr/>
            <p:nvPr/>
          </p:nvSpPr>
          <p:spPr>
            <a:xfrm>
              <a:off x="-5540750" y="3410075"/>
              <a:ext cx="241700" cy="212025"/>
            </a:xfrm>
            <a:custGeom>
              <a:avLst/>
              <a:gdLst/>
              <a:ahLst/>
              <a:cxnLst/>
              <a:rect l="l" t="t" r="r" b="b"/>
              <a:pathLst>
                <a:path w="9668" h="8481" extrusionOk="0">
                  <a:moveTo>
                    <a:pt x="695" y="0"/>
                  </a:moveTo>
                  <a:lnTo>
                    <a:pt x="695" y="0"/>
                  </a:lnTo>
                  <a:cubicBezTo>
                    <a:pt x="0" y="4486"/>
                    <a:pt x="3502" y="8480"/>
                    <a:pt x="7960" y="8480"/>
                  </a:cubicBezTo>
                  <a:cubicBezTo>
                    <a:pt x="8538" y="8480"/>
                    <a:pt x="9117" y="8423"/>
                    <a:pt x="9667" y="8278"/>
                  </a:cubicBezTo>
                  <a:lnTo>
                    <a:pt x="9407" y="7265"/>
                  </a:lnTo>
                  <a:cubicBezTo>
                    <a:pt x="8944" y="7381"/>
                    <a:pt x="8452" y="7439"/>
                    <a:pt x="7960" y="7439"/>
                  </a:cubicBezTo>
                  <a:cubicBezTo>
                    <a:pt x="4110" y="7439"/>
                    <a:pt x="1129" y="3994"/>
                    <a:pt x="1737" y="145"/>
                  </a:cubicBezTo>
                  <a:lnTo>
                    <a:pt x="69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75"/>
            <p:cNvSpPr/>
            <p:nvPr/>
          </p:nvSpPr>
          <p:spPr>
            <a:xfrm>
              <a:off x="-5499500" y="3577225"/>
              <a:ext cx="18825" cy="18825"/>
            </a:xfrm>
            <a:custGeom>
              <a:avLst/>
              <a:gdLst/>
              <a:ahLst/>
              <a:cxnLst/>
              <a:rect l="l" t="t" r="r" b="b"/>
              <a:pathLst>
                <a:path w="753" h="753" extrusionOk="0">
                  <a:moveTo>
                    <a:pt x="0" y="0"/>
                  </a:moveTo>
                  <a:lnTo>
                    <a:pt x="0" y="753"/>
                  </a:lnTo>
                  <a:lnTo>
                    <a:pt x="753" y="753"/>
                  </a:lnTo>
                  <a:cubicBezTo>
                    <a:pt x="492" y="521"/>
                    <a:pt x="232" y="261"/>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9" name="Google Shape;3799;p75"/>
            <p:cNvSpPr/>
            <p:nvPr/>
          </p:nvSpPr>
          <p:spPr>
            <a:xfrm>
              <a:off x="-5552325" y="3451325"/>
              <a:ext cx="26800" cy="144725"/>
            </a:xfrm>
            <a:custGeom>
              <a:avLst/>
              <a:gdLst/>
              <a:ahLst/>
              <a:cxnLst/>
              <a:rect l="l" t="t" r="r" b="b"/>
              <a:pathLst>
                <a:path w="1072" h="5789" extrusionOk="0">
                  <a:moveTo>
                    <a:pt x="0" y="0"/>
                  </a:moveTo>
                  <a:lnTo>
                    <a:pt x="0" y="5789"/>
                  </a:lnTo>
                  <a:lnTo>
                    <a:pt x="1071" y="5789"/>
                  </a:lnTo>
                  <a:lnTo>
                    <a:pt x="1071" y="3531"/>
                  </a:lnTo>
                  <a:cubicBezTo>
                    <a:pt x="463" y="2489"/>
                    <a:pt x="116" y="1274"/>
                    <a:pt x="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0" name="Google Shape;3800;p75"/>
            <p:cNvSpPr/>
            <p:nvPr/>
          </p:nvSpPr>
          <p:spPr>
            <a:xfrm>
              <a:off x="-5552325" y="3622075"/>
              <a:ext cx="26800" cy="78900"/>
            </a:xfrm>
            <a:custGeom>
              <a:avLst/>
              <a:gdLst/>
              <a:ahLst/>
              <a:cxnLst/>
              <a:rect l="l" t="t" r="r" b="b"/>
              <a:pathLst>
                <a:path w="1072" h="3156" extrusionOk="0">
                  <a:moveTo>
                    <a:pt x="0" y="0"/>
                  </a:moveTo>
                  <a:lnTo>
                    <a:pt x="0" y="3155"/>
                  </a:lnTo>
                  <a:lnTo>
                    <a:pt x="1071" y="3155"/>
                  </a:lnTo>
                  <a:lnTo>
                    <a:pt x="107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1" name="Google Shape;3801;p75"/>
            <p:cNvSpPr/>
            <p:nvPr/>
          </p:nvSpPr>
          <p:spPr>
            <a:xfrm>
              <a:off x="-5499500" y="3622075"/>
              <a:ext cx="52825" cy="78900"/>
            </a:xfrm>
            <a:custGeom>
              <a:avLst/>
              <a:gdLst/>
              <a:ahLst/>
              <a:cxnLst/>
              <a:rect l="l" t="t" r="r" b="b"/>
              <a:pathLst>
                <a:path w="2113" h="3156" extrusionOk="0">
                  <a:moveTo>
                    <a:pt x="0" y="0"/>
                  </a:moveTo>
                  <a:lnTo>
                    <a:pt x="0" y="3155"/>
                  </a:lnTo>
                  <a:lnTo>
                    <a:pt x="2113" y="3155"/>
                  </a:lnTo>
                  <a:lnTo>
                    <a:pt x="211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2" name="Google Shape;3802;p75"/>
            <p:cNvSpPr/>
            <p:nvPr/>
          </p:nvSpPr>
          <p:spPr>
            <a:xfrm>
              <a:off x="-5420650" y="3632925"/>
              <a:ext cx="52850" cy="68050"/>
            </a:xfrm>
            <a:custGeom>
              <a:avLst/>
              <a:gdLst/>
              <a:ahLst/>
              <a:cxnLst/>
              <a:rect l="l" t="t" r="r" b="b"/>
              <a:pathLst>
                <a:path w="2114" h="2722" extrusionOk="0">
                  <a:moveTo>
                    <a:pt x="1" y="1"/>
                  </a:moveTo>
                  <a:lnTo>
                    <a:pt x="1" y="2721"/>
                  </a:lnTo>
                  <a:lnTo>
                    <a:pt x="2114" y="2721"/>
                  </a:lnTo>
                  <a:lnTo>
                    <a:pt x="2114" y="551"/>
                  </a:lnTo>
                  <a:cubicBezTo>
                    <a:pt x="1361" y="464"/>
                    <a:pt x="666" y="290"/>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3" name="Google Shape;3803;p75"/>
            <p:cNvSpPr/>
            <p:nvPr/>
          </p:nvSpPr>
          <p:spPr>
            <a:xfrm>
              <a:off x="-5278825" y="3533800"/>
              <a:ext cx="65150" cy="65150"/>
            </a:xfrm>
            <a:custGeom>
              <a:avLst/>
              <a:gdLst/>
              <a:ahLst/>
              <a:cxnLst/>
              <a:rect l="l" t="t" r="r" b="b"/>
              <a:pathLst>
                <a:path w="2606" h="2606" extrusionOk="0">
                  <a:moveTo>
                    <a:pt x="724" y="0"/>
                  </a:moveTo>
                  <a:lnTo>
                    <a:pt x="1" y="753"/>
                  </a:lnTo>
                  <a:lnTo>
                    <a:pt x="550" y="1303"/>
                  </a:lnTo>
                  <a:lnTo>
                    <a:pt x="1" y="1882"/>
                  </a:lnTo>
                  <a:lnTo>
                    <a:pt x="724" y="2605"/>
                  </a:lnTo>
                  <a:lnTo>
                    <a:pt x="1303" y="2055"/>
                  </a:lnTo>
                  <a:lnTo>
                    <a:pt x="1853" y="2605"/>
                  </a:lnTo>
                  <a:lnTo>
                    <a:pt x="2605" y="1882"/>
                  </a:lnTo>
                  <a:lnTo>
                    <a:pt x="2026" y="1303"/>
                  </a:lnTo>
                  <a:lnTo>
                    <a:pt x="2605" y="753"/>
                  </a:lnTo>
                  <a:lnTo>
                    <a:pt x="1853" y="0"/>
                  </a:lnTo>
                  <a:lnTo>
                    <a:pt x="1303" y="579"/>
                  </a:lnTo>
                  <a:lnTo>
                    <a:pt x="72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4" name="Google Shape;3804;p75"/>
            <p:cNvSpPr/>
            <p:nvPr/>
          </p:nvSpPr>
          <p:spPr>
            <a:xfrm>
              <a:off x="-5478525" y="3350025"/>
              <a:ext cx="70925" cy="75275"/>
            </a:xfrm>
            <a:custGeom>
              <a:avLst/>
              <a:gdLst/>
              <a:ahLst/>
              <a:cxnLst/>
              <a:rect l="l" t="t" r="r" b="b"/>
              <a:pathLst>
                <a:path w="2837" h="3011" extrusionOk="0">
                  <a:moveTo>
                    <a:pt x="753" y="0"/>
                  </a:moveTo>
                  <a:lnTo>
                    <a:pt x="0" y="753"/>
                  </a:lnTo>
                  <a:lnTo>
                    <a:pt x="898" y="1650"/>
                  </a:lnTo>
                  <a:lnTo>
                    <a:pt x="898" y="3010"/>
                  </a:lnTo>
                  <a:lnTo>
                    <a:pt x="1940" y="3010"/>
                  </a:lnTo>
                  <a:lnTo>
                    <a:pt x="1940" y="1650"/>
                  </a:lnTo>
                  <a:lnTo>
                    <a:pt x="2837" y="753"/>
                  </a:lnTo>
                  <a:lnTo>
                    <a:pt x="2113" y="0"/>
                  </a:lnTo>
                  <a:lnTo>
                    <a:pt x="1419" y="666"/>
                  </a:lnTo>
                  <a:lnTo>
                    <a:pt x="7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05" name="Google Shape;3805;p75"/>
          <p:cNvSpPr/>
          <p:nvPr/>
        </p:nvSpPr>
        <p:spPr>
          <a:xfrm>
            <a:off x="5609139" y="3522004"/>
            <a:ext cx="283467" cy="283467"/>
          </a:xfrm>
          <a:custGeom>
            <a:avLst/>
            <a:gdLst/>
            <a:ahLst/>
            <a:cxnLst/>
            <a:rect l="l" t="t" r="r" b="b"/>
            <a:pathLst>
              <a:path w="17859" h="17859" extrusionOk="0">
                <a:moveTo>
                  <a:pt x="7613" y="3156"/>
                </a:moveTo>
                <a:cubicBezTo>
                  <a:pt x="8915" y="3156"/>
                  <a:pt x="9986" y="4197"/>
                  <a:pt x="9986" y="5500"/>
                </a:cubicBezTo>
                <a:lnTo>
                  <a:pt x="9986" y="6310"/>
                </a:lnTo>
                <a:lnTo>
                  <a:pt x="8915" y="6310"/>
                </a:lnTo>
                <a:lnTo>
                  <a:pt x="8915" y="5500"/>
                </a:lnTo>
                <a:cubicBezTo>
                  <a:pt x="8915" y="4776"/>
                  <a:pt x="8336" y="4197"/>
                  <a:pt x="7613" y="4197"/>
                </a:cubicBezTo>
                <a:cubicBezTo>
                  <a:pt x="6889" y="4197"/>
                  <a:pt x="6310" y="4776"/>
                  <a:pt x="6310" y="5500"/>
                </a:cubicBezTo>
                <a:lnTo>
                  <a:pt x="6310" y="7352"/>
                </a:lnTo>
                <a:lnTo>
                  <a:pt x="7873" y="7352"/>
                </a:lnTo>
                <a:lnTo>
                  <a:pt x="7873" y="8394"/>
                </a:lnTo>
                <a:lnTo>
                  <a:pt x="6310" y="8394"/>
                </a:lnTo>
                <a:lnTo>
                  <a:pt x="6310" y="13633"/>
                </a:lnTo>
                <a:lnTo>
                  <a:pt x="5239" y="13633"/>
                </a:lnTo>
                <a:lnTo>
                  <a:pt x="5239" y="8394"/>
                </a:lnTo>
                <a:lnTo>
                  <a:pt x="3677" y="8394"/>
                </a:lnTo>
                <a:lnTo>
                  <a:pt x="3677" y="7352"/>
                </a:lnTo>
                <a:lnTo>
                  <a:pt x="5239" y="7352"/>
                </a:lnTo>
                <a:lnTo>
                  <a:pt x="5239" y="5500"/>
                </a:lnTo>
                <a:cubicBezTo>
                  <a:pt x="5239" y="4197"/>
                  <a:pt x="6310" y="3156"/>
                  <a:pt x="7613" y="3156"/>
                </a:cubicBezTo>
                <a:close/>
                <a:moveTo>
                  <a:pt x="13286" y="8684"/>
                </a:moveTo>
                <a:lnTo>
                  <a:pt x="14009" y="9436"/>
                </a:lnTo>
                <a:lnTo>
                  <a:pt x="12301" y="11173"/>
                </a:lnTo>
                <a:lnTo>
                  <a:pt x="14009" y="12880"/>
                </a:lnTo>
                <a:lnTo>
                  <a:pt x="13286" y="13633"/>
                </a:lnTo>
                <a:lnTo>
                  <a:pt x="11549" y="11896"/>
                </a:lnTo>
                <a:lnTo>
                  <a:pt x="9812" y="13633"/>
                </a:lnTo>
                <a:lnTo>
                  <a:pt x="9089" y="12880"/>
                </a:lnTo>
                <a:lnTo>
                  <a:pt x="10796" y="11173"/>
                </a:lnTo>
                <a:lnTo>
                  <a:pt x="9089" y="9436"/>
                </a:lnTo>
                <a:lnTo>
                  <a:pt x="9812" y="8684"/>
                </a:lnTo>
                <a:lnTo>
                  <a:pt x="11549" y="10420"/>
                </a:lnTo>
                <a:lnTo>
                  <a:pt x="13286" y="8684"/>
                </a:lnTo>
                <a:close/>
                <a:moveTo>
                  <a:pt x="2895" y="1"/>
                </a:moveTo>
                <a:cubicBezTo>
                  <a:pt x="1303" y="1"/>
                  <a:pt x="1" y="1303"/>
                  <a:pt x="1" y="2895"/>
                </a:cubicBezTo>
                <a:lnTo>
                  <a:pt x="1" y="14964"/>
                </a:lnTo>
                <a:cubicBezTo>
                  <a:pt x="1" y="16556"/>
                  <a:pt x="1303" y="17858"/>
                  <a:pt x="2895" y="17858"/>
                </a:cubicBezTo>
                <a:lnTo>
                  <a:pt x="14964" y="17858"/>
                </a:lnTo>
                <a:cubicBezTo>
                  <a:pt x="16556" y="17858"/>
                  <a:pt x="17858" y="16556"/>
                  <a:pt x="17858" y="14964"/>
                </a:cubicBezTo>
                <a:lnTo>
                  <a:pt x="17858" y="2895"/>
                </a:lnTo>
                <a:cubicBezTo>
                  <a:pt x="17858" y="1303"/>
                  <a:pt x="16556" y="1"/>
                  <a:pt x="149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06" name="Google Shape;3806;p75"/>
          <p:cNvGrpSpPr/>
          <p:nvPr/>
        </p:nvGrpSpPr>
        <p:grpSpPr>
          <a:xfrm>
            <a:off x="6395066" y="3536170"/>
            <a:ext cx="283442" cy="255135"/>
            <a:chOff x="-4555975" y="6555975"/>
            <a:chExt cx="489875" cy="446275"/>
          </a:xfrm>
        </p:grpSpPr>
        <p:sp>
          <p:nvSpPr>
            <p:cNvPr id="3807" name="Google Shape;3807;p75"/>
            <p:cNvSpPr/>
            <p:nvPr/>
          </p:nvSpPr>
          <p:spPr>
            <a:xfrm>
              <a:off x="-4292600" y="6733250"/>
              <a:ext cx="112900" cy="91925"/>
            </a:xfrm>
            <a:custGeom>
              <a:avLst/>
              <a:gdLst/>
              <a:ahLst/>
              <a:cxnLst/>
              <a:rect l="l" t="t" r="r" b="b"/>
              <a:pathLst>
                <a:path w="4516" h="3677" extrusionOk="0">
                  <a:moveTo>
                    <a:pt x="2663" y="0"/>
                  </a:moveTo>
                  <a:cubicBezTo>
                    <a:pt x="2026" y="0"/>
                    <a:pt x="840" y="984"/>
                    <a:pt x="0" y="1824"/>
                  </a:cubicBezTo>
                  <a:cubicBezTo>
                    <a:pt x="840" y="2692"/>
                    <a:pt x="2026" y="3676"/>
                    <a:pt x="2663" y="3676"/>
                  </a:cubicBezTo>
                  <a:cubicBezTo>
                    <a:pt x="3676" y="3676"/>
                    <a:pt x="4515" y="2837"/>
                    <a:pt x="4515" y="1824"/>
                  </a:cubicBezTo>
                  <a:cubicBezTo>
                    <a:pt x="4515" y="811"/>
                    <a:pt x="3676" y="0"/>
                    <a:pt x="266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8" name="Google Shape;3808;p75"/>
            <p:cNvSpPr/>
            <p:nvPr/>
          </p:nvSpPr>
          <p:spPr>
            <a:xfrm>
              <a:off x="-4442375" y="6733250"/>
              <a:ext cx="112175" cy="91925"/>
            </a:xfrm>
            <a:custGeom>
              <a:avLst/>
              <a:gdLst/>
              <a:ahLst/>
              <a:cxnLst/>
              <a:rect l="l" t="t" r="r" b="b"/>
              <a:pathLst>
                <a:path w="4487" h="3677" extrusionOk="0">
                  <a:moveTo>
                    <a:pt x="1824" y="0"/>
                  </a:moveTo>
                  <a:cubicBezTo>
                    <a:pt x="811" y="0"/>
                    <a:pt x="0" y="811"/>
                    <a:pt x="0" y="1824"/>
                  </a:cubicBezTo>
                  <a:cubicBezTo>
                    <a:pt x="0" y="2837"/>
                    <a:pt x="811" y="3676"/>
                    <a:pt x="1824" y="3676"/>
                  </a:cubicBezTo>
                  <a:cubicBezTo>
                    <a:pt x="2460" y="3676"/>
                    <a:pt x="3676" y="2692"/>
                    <a:pt x="4486" y="1824"/>
                  </a:cubicBezTo>
                  <a:cubicBezTo>
                    <a:pt x="3676" y="984"/>
                    <a:pt x="2489" y="0"/>
                    <a:pt x="182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9" name="Google Shape;3809;p75"/>
            <p:cNvSpPr/>
            <p:nvPr/>
          </p:nvSpPr>
          <p:spPr>
            <a:xfrm>
              <a:off x="-4555975" y="6555975"/>
              <a:ext cx="489875" cy="446275"/>
            </a:xfrm>
            <a:custGeom>
              <a:avLst/>
              <a:gdLst/>
              <a:ahLst/>
              <a:cxnLst/>
              <a:rect l="l" t="t" r="r" b="b"/>
              <a:pathLst>
                <a:path w="19595" h="17851" extrusionOk="0">
                  <a:moveTo>
                    <a:pt x="13198" y="6049"/>
                  </a:moveTo>
                  <a:cubicBezTo>
                    <a:pt x="14790" y="6049"/>
                    <a:pt x="16092" y="7323"/>
                    <a:pt x="16092" y="8915"/>
                  </a:cubicBezTo>
                  <a:cubicBezTo>
                    <a:pt x="16092" y="10507"/>
                    <a:pt x="14790" y="11809"/>
                    <a:pt x="13198" y="11809"/>
                  </a:cubicBezTo>
                  <a:cubicBezTo>
                    <a:pt x="12532" y="11809"/>
                    <a:pt x="11693" y="11375"/>
                    <a:pt x="10680" y="10507"/>
                  </a:cubicBezTo>
                  <a:cubicBezTo>
                    <a:pt x="10333" y="10188"/>
                    <a:pt x="10014" y="9870"/>
                    <a:pt x="9783" y="9638"/>
                  </a:cubicBezTo>
                  <a:cubicBezTo>
                    <a:pt x="9551" y="9870"/>
                    <a:pt x="9262" y="10188"/>
                    <a:pt x="8886" y="10507"/>
                  </a:cubicBezTo>
                  <a:cubicBezTo>
                    <a:pt x="7873" y="11375"/>
                    <a:pt x="7033" y="11809"/>
                    <a:pt x="6368" y="11809"/>
                  </a:cubicBezTo>
                  <a:cubicBezTo>
                    <a:pt x="4776" y="11809"/>
                    <a:pt x="3473" y="10507"/>
                    <a:pt x="3473" y="8915"/>
                  </a:cubicBezTo>
                  <a:cubicBezTo>
                    <a:pt x="3473" y="7323"/>
                    <a:pt x="4776" y="6049"/>
                    <a:pt x="6368" y="6049"/>
                  </a:cubicBezTo>
                  <a:cubicBezTo>
                    <a:pt x="7033" y="6049"/>
                    <a:pt x="7873" y="6455"/>
                    <a:pt x="8886" y="7352"/>
                  </a:cubicBezTo>
                  <a:cubicBezTo>
                    <a:pt x="9233" y="7670"/>
                    <a:pt x="9551" y="7960"/>
                    <a:pt x="9783" y="8191"/>
                  </a:cubicBezTo>
                  <a:cubicBezTo>
                    <a:pt x="10014" y="7960"/>
                    <a:pt x="10333" y="7670"/>
                    <a:pt x="10680" y="7352"/>
                  </a:cubicBezTo>
                  <a:cubicBezTo>
                    <a:pt x="11693" y="6455"/>
                    <a:pt x="12532" y="6049"/>
                    <a:pt x="13198" y="6049"/>
                  </a:cubicBezTo>
                  <a:close/>
                  <a:moveTo>
                    <a:pt x="9794" y="0"/>
                  </a:moveTo>
                  <a:cubicBezTo>
                    <a:pt x="7511" y="0"/>
                    <a:pt x="5224" y="869"/>
                    <a:pt x="3473" y="2605"/>
                  </a:cubicBezTo>
                  <a:cubicBezTo>
                    <a:pt x="0" y="6107"/>
                    <a:pt x="0" y="11751"/>
                    <a:pt x="3473" y="15224"/>
                  </a:cubicBezTo>
                  <a:cubicBezTo>
                    <a:pt x="5224" y="16975"/>
                    <a:pt x="7511" y="17851"/>
                    <a:pt x="9794" y="17851"/>
                  </a:cubicBezTo>
                  <a:cubicBezTo>
                    <a:pt x="12076" y="17851"/>
                    <a:pt x="14356" y="16975"/>
                    <a:pt x="16092" y="15224"/>
                  </a:cubicBezTo>
                  <a:cubicBezTo>
                    <a:pt x="19594" y="11751"/>
                    <a:pt x="19594" y="6107"/>
                    <a:pt x="16092" y="2605"/>
                  </a:cubicBezTo>
                  <a:cubicBezTo>
                    <a:pt x="14356" y="869"/>
                    <a:pt x="12076" y="0"/>
                    <a:pt x="979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0" name="Google Shape;3810;p75"/>
          <p:cNvGrpSpPr/>
          <p:nvPr/>
        </p:nvGrpSpPr>
        <p:grpSpPr>
          <a:xfrm>
            <a:off x="7197167" y="3522004"/>
            <a:ext cx="251070" cy="283467"/>
            <a:chOff x="-3972800" y="3341325"/>
            <a:chExt cx="393650" cy="446475"/>
          </a:xfrm>
        </p:grpSpPr>
        <p:sp>
          <p:nvSpPr>
            <p:cNvPr id="3811" name="Google Shape;3811;p75"/>
            <p:cNvSpPr/>
            <p:nvPr/>
          </p:nvSpPr>
          <p:spPr>
            <a:xfrm>
              <a:off x="-3972800" y="3341325"/>
              <a:ext cx="117975" cy="445750"/>
            </a:xfrm>
            <a:custGeom>
              <a:avLst/>
              <a:gdLst/>
              <a:ahLst/>
              <a:cxnLst/>
              <a:rect l="l" t="t" r="r" b="b"/>
              <a:pathLst>
                <a:path w="4719" h="17830" extrusionOk="0">
                  <a:moveTo>
                    <a:pt x="1" y="1"/>
                  </a:moveTo>
                  <a:lnTo>
                    <a:pt x="1" y="2114"/>
                  </a:lnTo>
                  <a:lnTo>
                    <a:pt x="2114" y="2114"/>
                  </a:lnTo>
                  <a:lnTo>
                    <a:pt x="2114" y="3156"/>
                  </a:lnTo>
                  <a:lnTo>
                    <a:pt x="1" y="3156"/>
                  </a:lnTo>
                  <a:lnTo>
                    <a:pt x="1" y="4197"/>
                  </a:lnTo>
                  <a:lnTo>
                    <a:pt x="2635" y="4197"/>
                  </a:lnTo>
                  <a:lnTo>
                    <a:pt x="2635" y="5239"/>
                  </a:lnTo>
                  <a:lnTo>
                    <a:pt x="1" y="5239"/>
                  </a:lnTo>
                  <a:lnTo>
                    <a:pt x="1" y="6281"/>
                  </a:lnTo>
                  <a:lnTo>
                    <a:pt x="2114" y="6281"/>
                  </a:lnTo>
                  <a:lnTo>
                    <a:pt x="2114" y="7352"/>
                  </a:lnTo>
                  <a:lnTo>
                    <a:pt x="1" y="7352"/>
                  </a:lnTo>
                  <a:lnTo>
                    <a:pt x="1" y="8394"/>
                  </a:lnTo>
                  <a:lnTo>
                    <a:pt x="2635" y="8394"/>
                  </a:lnTo>
                  <a:lnTo>
                    <a:pt x="2635" y="9436"/>
                  </a:lnTo>
                  <a:lnTo>
                    <a:pt x="1" y="9436"/>
                  </a:lnTo>
                  <a:lnTo>
                    <a:pt x="1" y="10478"/>
                  </a:lnTo>
                  <a:lnTo>
                    <a:pt x="2114" y="10478"/>
                  </a:lnTo>
                  <a:lnTo>
                    <a:pt x="2114" y="11549"/>
                  </a:lnTo>
                  <a:lnTo>
                    <a:pt x="1" y="11549"/>
                  </a:lnTo>
                  <a:lnTo>
                    <a:pt x="1" y="12591"/>
                  </a:lnTo>
                  <a:lnTo>
                    <a:pt x="2635" y="12591"/>
                  </a:lnTo>
                  <a:lnTo>
                    <a:pt x="2635" y="13633"/>
                  </a:lnTo>
                  <a:lnTo>
                    <a:pt x="1" y="13633"/>
                  </a:lnTo>
                  <a:lnTo>
                    <a:pt x="1" y="14675"/>
                  </a:lnTo>
                  <a:lnTo>
                    <a:pt x="2114" y="14675"/>
                  </a:lnTo>
                  <a:lnTo>
                    <a:pt x="2114" y="15746"/>
                  </a:lnTo>
                  <a:lnTo>
                    <a:pt x="1" y="15746"/>
                  </a:lnTo>
                  <a:lnTo>
                    <a:pt x="1" y="17829"/>
                  </a:lnTo>
                  <a:lnTo>
                    <a:pt x="4718" y="17829"/>
                  </a:lnTo>
                  <a:lnTo>
                    <a:pt x="47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2" name="Google Shape;3812;p75"/>
            <p:cNvSpPr/>
            <p:nvPr/>
          </p:nvSpPr>
          <p:spPr>
            <a:xfrm>
              <a:off x="-3815050" y="3590950"/>
              <a:ext cx="235900" cy="117975"/>
            </a:xfrm>
            <a:custGeom>
              <a:avLst/>
              <a:gdLst/>
              <a:ahLst/>
              <a:cxnLst/>
              <a:rect l="l" t="t" r="r" b="b"/>
              <a:pathLst>
                <a:path w="9436" h="4719" extrusionOk="0">
                  <a:moveTo>
                    <a:pt x="0" y="1"/>
                  </a:moveTo>
                  <a:cubicBezTo>
                    <a:pt x="0" y="2606"/>
                    <a:pt x="2113" y="4719"/>
                    <a:pt x="4718" y="4719"/>
                  </a:cubicBezTo>
                  <a:cubicBezTo>
                    <a:pt x="7323" y="4719"/>
                    <a:pt x="9436" y="2606"/>
                    <a:pt x="9436" y="1"/>
                  </a:cubicBezTo>
                  <a:lnTo>
                    <a:pt x="8394" y="1"/>
                  </a:lnTo>
                  <a:cubicBezTo>
                    <a:pt x="8394" y="2027"/>
                    <a:pt x="6744" y="3677"/>
                    <a:pt x="4718" y="3677"/>
                  </a:cubicBezTo>
                  <a:cubicBezTo>
                    <a:pt x="2692" y="3677"/>
                    <a:pt x="1042" y="2027"/>
                    <a:pt x="104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3" name="Google Shape;3813;p75"/>
            <p:cNvSpPr/>
            <p:nvPr/>
          </p:nvSpPr>
          <p:spPr>
            <a:xfrm>
              <a:off x="-3815050" y="3694425"/>
              <a:ext cx="39100" cy="93375"/>
            </a:xfrm>
            <a:custGeom>
              <a:avLst/>
              <a:gdLst/>
              <a:ahLst/>
              <a:cxnLst/>
              <a:rect l="l" t="t" r="r" b="b"/>
              <a:pathLst>
                <a:path w="1564" h="3735" extrusionOk="0">
                  <a:moveTo>
                    <a:pt x="695" y="1"/>
                  </a:moveTo>
                  <a:lnTo>
                    <a:pt x="0" y="2056"/>
                  </a:lnTo>
                  <a:lnTo>
                    <a:pt x="0" y="3734"/>
                  </a:lnTo>
                  <a:lnTo>
                    <a:pt x="1042" y="3734"/>
                  </a:lnTo>
                  <a:lnTo>
                    <a:pt x="1042" y="2229"/>
                  </a:lnTo>
                  <a:lnTo>
                    <a:pt x="1563" y="695"/>
                  </a:lnTo>
                  <a:cubicBezTo>
                    <a:pt x="1245" y="493"/>
                    <a:pt x="955" y="261"/>
                    <a:pt x="69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4" name="Google Shape;3814;p75"/>
            <p:cNvSpPr/>
            <p:nvPr/>
          </p:nvSpPr>
          <p:spPr>
            <a:xfrm>
              <a:off x="-3762950" y="3491100"/>
              <a:ext cx="131700" cy="141125"/>
            </a:xfrm>
            <a:custGeom>
              <a:avLst/>
              <a:gdLst/>
              <a:ahLst/>
              <a:cxnLst/>
              <a:rect l="l" t="t" r="r" b="b"/>
              <a:pathLst>
                <a:path w="5268" h="5645" extrusionOk="0">
                  <a:moveTo>
                    <a:pt x="1418" y="1"/>
                  </a:moveTo>
                  <a:lnTo>
                    <a:pt x="0" y="4111"/>
                  </a:lnTo>
                  <a:cubicBezTo>
                    <a:pt x="29" y="4690"/>
                    <a:pt x="261" y="5211"/>
                    <a:pt x="608" y="5645"/>
                  </a:cubicBezTo>
                  <a:lnTo>
                    <a:pt x="1332" y="3445"/>
                  </a:lnTo>
                  <a:lnTo>
                    <a:pt x="3907" y="3445"/>
                  </a:lnTo>
                  <a:lnTo>
                    <a:pt x="4660" y="5645"/>
                  </a:lnTo>
                  <a:cubicBezTo>
                    <a:pt x="5007" y="5211"/>
                    <a:pt x="5239" y="4690"/>
                    <a:pt x="5268" y="4111"/>
                  </a:cubicBezTo>
                  <a:lnTo>
                    <a:pt x="3850" y="1"/>
                  </a:lnTo>
                  <a:cubicBezTo>
                    <a:pt x="3531" y="175"/>
                    <a:pt x="3213" y="261"/>
                    <a:pt x="2837" y="290"/>
                  </a:cubicBezTo>
                  <a:lnTo>
                    <a:pt x="3560" y="2403"/>
                  </a:lnTo>
                  <a:lnTo>
                    <a:pt x="1708" y="2403"/>
                  </a:lnTo>
                  <a:lnTo>
                    <a:pt x="2431" y="290"/>
                  </a:lnTo>
                  <a:cubicBezTo>
                    <a:pt x="2084" y="261"/>
                    <a:pt x="1737" y="175"/>
                    <a:pt x="14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5" name="Google Shape;3815;p75"/>
            <p:cNvSpPr/>
            <p:nvPr/>
          </p:nvSpPr>
          <p:spPr>
            <a:xfrm>
              <a:off x="-3618975" y="3694425"/>
              <a:ext cx="39825" cy="93375"/>
            </a:xfrm>
            <a:custGeom>
              <a:avLst/>
              <a:gdLst/>
              <a:ahLst/>
              <a:cxnLst/>
              <a:rect l="l" t="t" r="r" b="b"/>
              <a:pathLst>
                <a:path w="1593" h="3735" extrusionOk="0">
                  <a:moveTo>
                    <a:pt x="869" y="1"/>
                  </a:moveTo>
                  <a:cubicBezTo>
                    <a:pt x="609" y="261"/>
                    <a:pt x="319" y="493"/>
                    <a:pt x="1" y="695"/>
                  </a:cubicBezTo>
                  <a:lnTo>
                    <a:pt x="551" y="2229"/>
                  </a:lnTo>
                  <a:lnTo>
                    <a:pt x="551" y="3734"/>
                  </a:lnTo>
                  <a:lnTo>
                    <a:pt x="1593" y="3734"/>
                  </a:lnTo>
                  <a:lnTo>
                    <a:pt x="1593" y="2056"/>
                  </a:lnTo>
                  <a:lnTo>
                    <a:pt x="86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6" name="Google Shape;3816;p75"/>
            <p:cNvSpPr/>
            <p:nvPr/>
          </p:nvSpPr>
          <p:spPr>
            <a:xfrm>
              <a:off x="-3736175" y="3341325"/>
              <a:ext cx="78150" cy="131000"/>
            </a:xfrm>
            <a:custGeom>
              <a:avLst/>
              <a:gdLst/>
              <a:ahLst/>
              <a:cxnLst/>
              <a:rect l="l" t="t" r="r" b="b"/>
              <a:pathLst>
                <a:path w="3126" h="5240" extrusionOk="0">
                  <a:moveTo>
                    <a:pt x="1042" y="1"/>
                  </a:moveTo>
                  <a:lnTo>
                    <a:pt x="1042" y="2200"/>
                  </a:lnTo>
                  <a:cubicBezTo>
                    <a:pt x="434" y="2403"/>
                    <a:pt x="0" y="2982"/>
                    <a:pt x="0" y="3676"/>
                  </a:cubicBezTo>
                  <a:cubicBezTo>
                    <a:pt x="0" y="4545"/>
                    <a:pt x="695" y="5239"/>
                    <a:pt x="1563" y="5239"/>
                  </a:cubicBezTo>
                  <a:cubicBezTo>
                    <a:pt x="2431" y="5239"/>
                    <a:pt x="3126" y="4545"/>
                    <a:pt x="3126" y="3676"/>
                  </a:cubicBezTo>
                  <a:cubicBezTo>
                    <a:pt x="3126" y="2982"/>
                    <a:pt x="2692" y="2403"/>
                    <a:pt x="2084" y="2200"/>
                  </a:cubicBezTo>
                  <a:lnTo>
                    <a:pt x="208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7" name="Google Shape;3817;p75"/>
          <p:cNvGrpSpPr/>
          <p:nvPr/>
        </p:nvGrpSpPr>
        <p:grpSpPr>
          <a:xfrm>
            <a:off x="7999952" y="3522004"/>
            <a:ext cx="217328" cy="283467"/>
            <a:chOff x="-3431575" y="3326125"/>
            <a:chExt cx="341550" cy="446475"/>
          </a:xfrm>
        </p:grpSpPr>
        <p:sp>
          <p:nvSpPr>
            <p:cNvPr id="3818" name="Google Shape;3818;p75"/>
            <p:cNvSpPr/>
            <p:nvPr/>
          </p:nvSpPr>
          <p:spPr>
            <a:xfrm>
              <a:off x="-3431575" y="3680675"/>
              <a:ext cx="341550" cy="91925"/>
            </a:xfrm>
            <a:custGeom>
              <a:avLst/>
              <a:gdLst/>
              <a:ahLst/>
              <a:cxnLst/>
              <a:rect l="l" t="t" r="r" b="b"/>
              <a:pathLst>
                <a:path w="13662" h="3677" extrusionOk="0">
                  <a:moveTo>
                    <a:pt x="6831" y="1"/>
                  </a:moveTo>
                  <a:cubicBezTo>
                    <a:pt x="3069" y="1"/>
                    <a:pt x="1" y="811"/>
                    <a:pt x="1" y="1824"/>
                  </a:cubicBezTo>
                  <a:cubicBezTo>
                    <a:pt x="1" y="2837"/>
                    <a:pt x="3069" y="3677"/>
                    <a:pt x="6831" y="3677"/>
                  </a:cubicBezTo>
                  <a:cubicBezTo>
                    <a:pt x="10594" y="3677"/>
                    <a:pt x="13662" y="2837"/>
                    <a:pt x="13662" y="1824"/>
                  </a:cubicBezTo>
                  <a:cubicBezTo>
                    <a:pt x="13662" y="811"/>
                    <a:pt x="10594" y="1"/>
                    <a:pt x="68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9" name="Google Shape;3819;p75"/>
            <p:cNvSpPr/>
            <p:nvPr/>
          </p:nvSpPr>
          <p:spPr>
            <a:xfrm>
              <a:off x="-3431575" y="3413700"/>
              <a:ext cx="341550" cy="270625"/>
            </a:xfrm>
            <a:custGeom>
              <a:avLst/>
              <a:gdLst/>
              <a:ahLst/>
              <a:cxnLst/>
              <a:rect l="l" t="t" r="r" b="b"/>
              <a:pathLst>
                <a:path w="13662" h="10825" extrusionOk="0">
                  <a:moveTo>
                    <a:pt x="7352" y="3328"/>
                  </a:moveTo>
                  <a:lnTo>
                    <a:pt x="7352" y="4370"/>
                  </a:lnTo>
                  <a:lnTo>
                    <a:pt x="6310" y="4370"/>
                  </a:lnTo>
                  <a:lnTo>
                    <a:pt x="6310" y="3328"/>
                  </a:lnTo>
                  <a:close/>
                  <a:moveTo>
                    <a:pt x="10825" y="2634"/>
                  </a:moveTo>
                  <a:lnTo>
                    <a:pt x="11578" y="3357"/>
                  </a:lnTo>
                  <a:lnTo>
                    <a:pt x="11028" y="3936"/>
                  </a:lnTo>
                  <a:lnTo>
                    <a:pt x="11578" y="4486"/>
                  </a:lnTo>
                  <a:lnTo>
                    <a:pt x="10825" y="5239"/>
                  </a:lnTo>
                  <a:lnTo>
                    <a:pt x="10276" y="4660"/>
                  </a:lnTo>
                  <a:lnTo>
                    <a:pt x="9726" y="5239"/>
                  </a:lnTo>
                  <a:lnTo>
                    <a:pt x="8973" y="4486"/>
                  </a:lnTo>
                  <a:lnTo>
                    <a:pt x="9552" y="3936"/>
                  </a:lnTo>
                  <a:lnTo>
                    <a:pt x="8973" y="3357"/>
                  </a:lnTo>
                  <a:lnTo>
                    <a:pt x="9726" y="2634"/>
                  </a:lnTo>
                  <a:lnTo>
                    <a:pt x="10276" y="3184"/>
                  </a:lnTo>
                  <a:lnTo>
                    <a:pt x="10825" y="2634"/>
                  </a:lnTo>
                  <a:close/>
                  <a:moveTo>
                    <a:pt x="4371" y="2402"/>
                  </a:moveTo>
                  <a:lnTo>
                    <a:pt x="5095" y="3155"/>
                  </a:lnTo>
                  <a:lnTo>
                    <a:pt x="4198" y="4052"/>
                  </a:lnTo>
                  <a:lnTo>
                    <a:pt x="4198" y="5412"/>
                  </a:lnTo>
                  <a:lnTo>
                    <a:pt x="3156" y="5412"/>
                  </a:lnTo>
                  <a:lnTo>
                    <a:pt x="3156" y="4052"/>
                  </a:lnTo>
                  <a:lnTo>
                    <a:pt x="2258" y="3155"/>
                  </a:lnTo>
                  <a:lnTo>
                    <a:pt x="3011" y="2402"/>
                  </a:lnTo>
                  <a:lnTo>
                    <a:pt x="3677" y="3097"/>
                  </a:lnTo>
                  <a:lnTo>
                    <a:pt x="4371" y="2402"/>
                  </a:lnTo>
                  <a:close/>
                  <a:moveTo>
                    <a:pt x="7352" y="5412"/>
                  </a:moveTo>
                  <a:lnTo>
                    <a:pt x="7352" y="6454"/>
                  </a:lnTo>
                  <a:lnTo>
                    <a:pt x="6310" y="6454"/>
                  </a:lnTo>
                  <a:lnTo>
                    <a:pt x="6310" y="5412"/>
                  </a:lnTo>
                  <a:close/>
                  <a:moveTo>
                    <a:pt x="7352" y="7525"/>
                  </a:moveTo>
                  <a:lnTo>
                    <a:pt x="7352" y="8567"/>
                  </a:lnTo>
                  <a:lnTo>
                    <a:pt x="6310" y="8567"/>
                  </a:lnTo>
                  <a:lnTo>
                    <a:pt x="6310" y="7525"/>
                  </a:lnTo>
                  <a:close/>
                  <a:moveTo>
                    <a:pt x="9465" y="7525"/>
                  </a:moveTo>
                  <a:lnTo>
                    <a:pt x="9465" y="8567"/>
                  </a:lnTo>
                  <a:lnTo>
                    <a:pt x="8394" y="8567"/>
                  </a:lnTo>
                  <a:lnTo>
                    <a:pt x="8394" y="7525"/>
                  </a:lnTo>
                  <a:close/>
                  <a:moveTo>
                    <a:pt x="11549" y="7525"/>
                  </a:moveTo>
                  <a:lnTo>
                    <a:pt x="11549" y="8567"/>
                  </a:lnTo>
                  <a:lnTo>
                    <a:pt x="10507" y="8567"/>
                  </a:lnTo>
                  <a:lnTo>
                    <a:pt x="10507" y="7525"/>
                  </a:lnTo>
                  <a:close/>
                  <a:moveTo>
                    <a:pt x="1" y="0"/>
                  </a:moveTo>
                  <a:lnTo>
                    <a:pt x="1" y="10825"/>
                  </a:lnTo>
                  <a:cubicBezTo>
                    <a:pt x="1651" y="9783"/>
                    <a:pt x="4892" y="9609"/>
                    <a:pt x="6831" y="9609"/>
                  </a:cubicBezTo>
                  <a:cubicBezTo>
                    <a:pt x="8770" y="9609"/>
                    <a:pt x="12041" y="9783"/>
                    <a:pt x="13662" y="10825"/>
                  </a:cubicBezTo>
                  <a:lnTo>
                    <a:pt x="13662" y="0"/>
                  </a:lnTo>
                  <a:cubicBezTo>
                    <a:pt x="12128" y="984"/>
                    <a:pt x="9176" y="1187"/>
                    <a:pt x="7352" y="1216"/>
                  </a:cubicBezTo>
                  <a:lnTo>
                    <a:pt x="7352" y="2258"/>
                  </a:lnTo>
                  <a:lnTo>
                    <a:pt x="6310" y="2258"/>
                  </a:lnTo>
                  <a:lnTo>
                    <a:pt x="6310" y="1216"/>
                  </a:lnTo>
                  <a:cubicBezTo>
                    <a:pt x="4487" y="1187"/>
                    <a:pt x="1535" y="984"/>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0" name="Google Shape;3820;p75"/>
            <p:cNvSpPr/>
            <p:nvPr/>
          </p:nvSpPr>
          <p:spPr>
            <a:xfrm>
              <a:off x="-3431575" y="3326125"/>
              <a:ext cx="341550" cy="91925"/>
            </a:xfrm>
            <a:custGeom>
              <a:avLst/>
              <a:gdLst/>
              <a:ahLst/>
              <a:cxnLst/>
              <a:rect l="l" t="t" r="r" b="b"/>
              <a:pathLst>
                <a:path w="13662" h="3677" extrusionOk="0">
                  <a:moveTo>
                    <a:pt x="6831" y="1"/>
                  </a:moveTo>
                  <a:cubicBezTo>
                    <a:pt x="3069" y="1"/>
                    <a:pt x="1" y="811"/>
                    <a:pt x="1" y="1824"/>
                  </a:cubicBezTo>
                  <a:cubicBezTo>
                    <a:pt x="1" y="2837"/>
                    <a:pt x="3069" y="3677"/>
                    <a:pt x="6831" y="3677"/>
                  </a:cubicBezTo>
                  <a:cubicBezTo>
                    <a:pt x="10594" y="3677"/>
                    <a:pt x="13662" y="2837"/>
                    <a:pt x="13662" y="1824"/>
                  </a:cubicBezTo>
                  <a:cubicBezTo>
                    <a:pt x="13662" y="811"/>
                    <a:pt x="10594" y="1"/>
                    <a:pt x="68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1" name="Google Shape;3821;p75"/>
          <p:cNvGrpSpPr/>
          <p:nvPr/>
        </p:nvGrpSpPr>
        <p:grpSpPr>
          <a:xfrm>
            <a:off x="893653" y="4202675"/>
            <a:ext cx="283462" cy="274028"/>
            <a:chOff x="-8605050" y="3983125"/>
            <a:chExt cx="467450" cy="446300"/>
          </a:xfrm>
        </p:grpSpPr>
        <p:sp>
          <p:nvSpPr>
            <p:cNvPr id="3822" name="Google Shape;3822;p75"/>
            <p:cNvSpPr/>
            <p:nvPr/>
          </p:nvSpPr>
          <p:spPr>
            <a:xfrm>
              <a:off x="-8605050" y="3983125"/>
              <a:ext cx="467450" cy="446300"/>
            </a:xfrm>
            <a:custGeom>
              <a:avLst/>
              <a:gdLst/>
              <a:ahLst/>
              <a:cxnLst/>
              <a:rect l="l" t="t" r="r" b="b"/>
              <a:pathLst>
                <a:path w="18698" h="17852" extrusionOk="0">
                  <a:moveTo>
                    <a:pt x="11867" y="2635"/>
                  </a:moveTo>
                  <a:lnTo>
                    <a:pt x="11867" y="3677"/>
                  </a:lnTo>
                  <a:cubicBezTo>
                    <a:pt x="10651" y="3677"/>
                    <a:pt x="10304" y="4979"/>
                    <a:pt x="10304" y="5153"/>
                  </a:cubicBezTo>
                  <a:lnTo>
                    <a:pt x="10304" y="6310"/>
                  </a:lnTo>
                  <a:lnTo>
                    <a:pt x="9262" y="6310"/>
                  </a:lnTo>
                  <a:lnTo>
                    <a:pt x="9262" y="2635"/>
                  </a:lnTo>
                  <a:lnTo>
                    <a:pt x="10304" y="2635"/>
                  </a:lnTo>
                  <a:lnTo>
                    <a:pt x="10304" y="3156"/>
                  </a:lnTo>
                  <a:cubicBezTo>
                    <a:pt x="10709" y="2837"/>
                    <a:pt x="11230" y="2635"/>
                    <a:pt x="11867" y="2635"/>
                  </a:cubicBezTo>
                  <a:close/>
                  <a:moveTo>
                    <a:pt x="13459" y="8394"/>
                  </a:moveTo>
                  <a:lnTo>
                    <a:pt x="13459" y="9436"/>
                  </a:lnTo>
                  <a:lnTo>
                    <a:pt x="12417" y="9436"/>
                  </a:lnTo>
                  <a:lnTo>
                    <a:pt x="12417" y="8394"/>
                  </a:lnTo>
                  <a:close/>
                  <a:moveTo>
                    <a:pt x="15572" y="8394"/>
                  </a:moveTo>
                  <a:lnTo>
                    <a:pt x="15572" y="9436"/>
                  </a:lnTo>
                  <a:lnTo>
                    <a:pt x="14501" y="9436"/>
                  </a:lnTo>
                  <a:lnTo>
                    <a:pt x="14501" y="8394"/>
                  </a:lnTo>
                  <a:close/>
                  <a:moveTo>
                    <a:pt x="9783" y="7352"/>
                  </a:moveTo>
                  <a:cubicBezTo>
                    <a:pt x="10651" y="7352"/>
                    <a:pt x="11346" y="8047"/>
                    <a:pt x="11346" y="8915"/>
                  </a:cubicBezTo>
                  <a:cubicBezTo>
                    <a:pt x="11346" y="9783"/>
                    <a:pt x="10651" y="10507"/>
                    <a:pt x="9783" y="10507"/>
                  </a:cubicBezTo>
                  <a:cubicBezTo>
                    <a:pt x="8915" y="10507"/>
                    <a:pt x="8220" y="9783"/>
                    <a:pt x="8220" y="8915"/>
                  </a:cubicBezTo>
                  <a:cubicBezTo>
                    <a:pt x="8220" y="8047"/>
                    <a:pt x="8915" y="7352"/>
                    <a:pt x="9783" y="7352"/>
                  </a:cubicBezTo>
                  <a:close/>
                  <a:moveTo>
                    <a:pt x="9794" y="1"/>
                  </a:moveTo>
                  <a:cubicBezTo>
                    <a:pt x="7511" y="1"/>
                    <a:pt x="5225" y="869"/>
                    <a:pt x="3474" y="2606"/>
                  </a:cubicBezTo>
                  <a:cubicBezTo>
                    <a:pt x="1" y="6108"/>
                    <a:pt x="1" y="11751"/>
                    <a:pt x="3474" y="15225"/>
                  </a:cubicBezTo>
                  <a:cubicBezTo>
                    <a:pt x="5225" y="16976"/>
                    <a:pt x="7511" y="17851"/>
                    <a:pt x="9794" y="17851"/>
                  </a:cubicBezTo>
                  <a:cubicBezTo>
                    <a:pt x="12077" y="17851"/>
                    <a:pt x="14356" y="16976"/>
                    <a:pt x="16093" y="15225"/>
                  </a:cubicBezTo>
                  <a:cubicBezTo>
                    <a:pt x="17655" y="13662"/>
                    <a:pt x="18553" y="11636"/>
                    <a:pt x="18697" y="9436"/>
                  </a:cubicBezTo>
                  <a:lnTo>
                    <a:pt x="16614" y="9436"/>
                  </a:lnTo>
                  <a:lnTo>
                    <a:pt x="16614" y="8394"/>
                  </a:lnTo>
                  <a:lnTo>
                    <a:pt x="18697" y="8394"/>
                  </a:lnTo>
                  <a:cubicBezTo>
                    <a:pt x="18553" y="6223"/>
                    <a:pt x="17655" y="4169"/>
                    <a:pt x="16093" y="2606"/>
                  </a:cubicBezTo>
                  <a:cubicBezTo>
                    <a:pt x="14356" y="869"/>
                    <a:pt x="12077" y="1"/>
                    <a:pt x="97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3" name="Google Shape;3823;p75"/>
            <p:cNvSpPr/>
            <p:nvPr/>
          </p:nvSpPr>
          <p:spPr>
            <a:xfrm>
              <a:off x="-8373500" y="4192975"/>
              <a:ext cx="26075" cy="26075"/>
            </a:xfrm>
            <a:custGeom>
              <a:avLst/>
              <a:gdLst/>
              <a:ahLst/>
              <a:cxnLst/>
              <a:rect l="l" t="t" r="r" b="b"/>
              <a:pathLst>
                <a:path w="1043" h="1043" extrusionOk="0">
                  <a:moveTo>
                    <a:pt x="521" y="0"/>
                  </a:moveTo>
                  <a:cubicBezTo>
                    <a:pt x="232" y="0"/>
                    <a:pt x="0" y="232"/>
                    <a:pt x="0" y="521"/>
                  </a:cubicBezTo>
                  <a:cubicBezTo>
                    <a:pt x="0" y="811"/>
                    <a:pt x="232" y="1042"/>
                    <a:pt x="521" y="1042"/>
                  </a:cubicBezTo>
                  <a:cubicBezTo>
                    <a:pt x="811" y="1042"/>
                    <a:pt x="1042" y="811"/>
                    <a:pt x="1042" y="521"/>
                  </a:cubicBezTo>
                  <a:cubicBezTo>
                    <a:pt x="1042" y="232"/>
                    <a:pt x="811" y="0"/>
                    <a:pt x="5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4" name="Google Shape;3824;p75"/>
          <p:cNvGrpSpPr/>
          <p:nvPr/>
        </p:nvGrpSpPr>
        <p:grpSpPr>
          <a:xfrm>
            <a:off x="1679386" y="4197777"/>
            <a:ext cx="283824" cy="283824"/>
            <a:chOff x="-8018250" y="3973725"/>
            <a:chExt cx="446475" cy="446475"/>
          </a:xfrm>
        </p:grpSpPr>
        <p:sp>
          <p:nvSpPr>
            <p:cNvPr id="3825" name="Google Shape;3825;p75"/>
            <p:cNvSpPr/>
            <p:nvPr/>
          </p:nvSpPr>
          <p:spPr>
            <a:xfrm>
              <a:off x="-7940100" y="3973725"/>
              <a:ext cx="26800" cy="26075"/>
            </a:xfrm>
            <a:custGeom>
              <a:avLst/>
              <a:gdLst/>
              <a:ahLst/>
              <a:cxnLst/>
              <a:rect l="l" t="t" r="r" b="b"/>
              <a:pathLst>
                <a:path w="1072" h="1043" extrusionOk="0">
                  <a:moveTo>
                    <a:pt x="1" y="1"/>
                  </a:moveTo>
                  <a:lnTo>
                    <a:pt x="1" y="1042"/>
                  </a:lnTo>
                  <a:lnTo>
                    <a:pt x="1072" y="1042"/>
                  </a:lnTo>
                  <a:lnTo>
                    <a:pt x="107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75"/>
            <p:cNvSpPr/>
            <p:nvPr/>
          </p:nvSpPr>
          <p:spPr>
            <a:xfrm>
              <a:off x="-7874250" y="3973725"/>
              <a:ext cx="26075" cy="26075"/>
            </a:xfrm>
            <a:custGeom>
              <a:avLst/>
              <a:gdLst/>
              <a:ahLst/>
              <a:cxnLst/>
              <a:rect l="l" t="t" r="r" b="b"/>
              <a:pathLst>
                <a:path w="1043" h="1043" extrusionOk="0">
                  <a:moveTo>
                    <a:pt x="1" y="1"/>
                  </a:moveTo>
                  <a:lnTo>
                    <a:pt x="1" y="1042"/>
                  </a:lnTo>
                  <a:lnTo>
                    <a:pt x="1042" y="1042"/>
                  </a:lnTo>
                  <a:lnTo>
                    <a:pt x="104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3827;p75"/>
            <p:cNvSpPr/>
            <p:nvPr/>
          </p:nvSpPr>
          <p:spPr>
            <a:xfrm>
              <a:off x="-7808400" y="3973725"/>
              <a:ext cx="26075" cy="26075"/>
            </a:xfrm>
            <a:custGeom>
              <a:avLst/>
              <a:gdLst/>
              <a:ahLst/>
              <a:cxnLst/>
              <a:rect l="l" t="t" r="r" b="b"/>
              <a:pathLst>
                <a:path w="1043" h="1043" extrusionOk="0">
                  <a:moveTo>
                    <a:pt x="0" y="1"/>
                  </a:moveTo>
                  <a:lnTo>
                    <a:pt x="0" y="1042"/>
                  </a:lnTo>
                  <a:lnTo>
                    <a:pt x="1042" y="1042"/>
                  </a:lnTo>
                  <a:lnTo>
                    <a:pt x="104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75"/>
            <p:cNvSpPr/>
            <p:nvPr/>
          </p:nvSpPr>
          <p:spPr>
            <a:xfrm>
              <a:off x="-7742550" y="3973725"/>
              <a:ext cx="26050" cy="26075"/>
            </a:xfrm>
            <a:custGeom>
              <a:avLst/>
              <a:gdLst/>
              <a:ahLst/>
              <a:cxnLst/>
              <a:rect l="l" t="t" r="r" b="b"/>
              <a:pathLst>
                <a:path w="1042" h="1043" extrusionOk="0">
                  <a:moveTo>
                    <a:pt x="0" y="1"/>
                  </a:moveTo>
                  <a:lnTo>
                    <a:pt x="0" y="1042"/>
                  </a:lnTo>
                  <a:lnTo>
                    <a:pt x="1042" y="1042"/>
                  </a:lnTo>
                  <a:lnTo>
                    <a:pt x="104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75"/>
            <p:cNvSpPr/>
            <p:nvPr/>
          </p:nvSpPr>
          <p:spPr>
            <a:xfrm>
              <a:off x="-7677450" y="3973725"/>
              <a:ext cx="26075" cy="26075"/>
            </a:xfrm>
            <a:custGeom>
              <a:avLst/>
              <a:gdLst/>
              <a:ahLst/>
              <a:cxnLst/>
              <a:rect l="l" t="t" r="r" b="b"/>
              <a:pathLst>
                <a:path w="1043" h="1043" extrusionOk="0">
                  <a:moveTo>
                    <a:pt x="1" y="1"/>
                  </a:moveTo>
                  <a:lnTo>
                    <a:pt x="1" y="1042"/>
                  </a:lnTo>
                  <a:lnTo>
                    <a:pt x="1043" y="1042"/>
                  </a:lnTo>
                  <a:lnTo>
                    <a:pt x="104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75"/>
            <p:cNvSpPr/>
            <p:nvPr/>
          </p:nvSpPr>
          <p:spPr>
            <a:xfrm>
              <a:off x="-7940100" y="4183550"/>
              <a:ext cx="52850" cy="52850"/>
            </a:xfrm>
            <a:custGeom>
              <a:avLst/>
              <a:gdLst/>
              <a:ahLst/>
              <a:cxnLst/>
              <a:rect l="l" t="t" r="r" b="b"/>
              <a:pathLst>
                <a:path w="2114" h="2114" extrusionOk="0">
                  <a:moveTo>
                    <a:pt x="1072" y="1"/>
                  </a:moveTo>
                  <a:cubicBezTo>
                    <a:pt x="493" y="1"/>
                    <a:pt x="1" y="464"/>
                    <a:pt x="1" y="1072"/>
                  </a:cubicBezTo>
                  <a:cubicBezTo>
                    <a:pt x="1" y="1622"/>
                    <a:pt x="493" y="2114"/>
                    <a:pt x="1072" y="2114"/>
                  </a:cubicBezTo>
                  <a:cubicBezTo>
                    <a:pt x="1650" y="2114"/>
                    <a:pt x="2114" y="1651"/>
                    <a:pt x="2114" y="1072"/>
                  </a:cubicBezTo>
                  <a:cubicBezTo>
                    <a:pt x="2114" y="493"/>
                    <a:pt x="1650" y="1"/>
                    <a:pt x="107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75"/>
            <p:cNvSpPr/>
            <p:nvPr/>
          </p:nvSpPr>
          <p:spPr>
            <a:xfrm>
              <a:off x="-7703500" y="4183550"/>
              <a:ext cx="52850" cy="52850"/>
            </a:xfrm>
            <a:custGeom>
              <a:avLst/>
              <a:gdLst/>
              <a:ahLst/>
              <a:cxnLst/>
              <a:rect l="l" t="t" r="r" b="b"/>
              <a:pathLst>
                <a:path w="2114" h="2114" extrusionOk="0">
                  <a:moveTo>
                    <a:pt x="1043" y="1"/>
                  </a:moveTo>
                  <a:cubicBezTo>
                    <a:pt x="464" y="1"/>
                    <a:pt x="1" y="464"/>
                    <a:pt x="1" y="1072"/>
                  </a:cubicBezTo>
                  <a:cubicBezTo>
                    <a:pt x="1" y="1622"/>
                    <a:pt x="464" y="2114"/>
                    <a:pt x="1043" y="2114"/>
                  </a:cubicBezTo>
                  <a:cubicBezTo>
                    <a:pt x="1622" y="2114"/>
                    <a:pt x="2114" y="1651"/>
                    <a:pt x="2114" y="1072"/>
                  </a:cubicBezTo>
                  <a:cubicBezTo>
                    <a:pt x="2114" y="493"/>
                    <a:pt x="1622" y="1"/>
                    <a:pt x="10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75"/>
            <p:cNvSpPr/>
            <p:nvPr/>
          </p:nvSpPr>
          <p:spPr>
            <a:xfrm>
              <a:off x="-8018250" y="3999775"/>
              <a:ext cx="446475" cy="420425"/>
            </a:xfrm>
            <a:custGeom>
              <a:avLst/>
              <a:gdLst/>
              <a:ahLst/>
              <a:cxnLst/>
              <a:rect l="l" t="t" r="r" b="b"/>
              <a:pathLst>
                <a:path w="17859" h="16817" extrusionOk="0">
                  <a:moveTo>
                    <a:pt x="9436" y="6831"/>
                  </a:moveTo>
                  <a:lnTo>
                    <a:pt x="9436" y="7873"/>
                  </a:lnTo>
                  <a:lnTo>
                    <a:pt x="10478" y="7873"/>
                  </a:lnTo>
                  <a:lnTo>
                    <a:pt x="10478" y="8944"/>
                  </a:lnTo>
                  <a:lnTo>
                    <a:pt x="9436" y="8944"/>
                  </a:lnTo>
                  <a:lnTo>
                    <a:pt x="9436" y="9986"/>
                  </a:lnTo>
                  <a:lnTo>
                    <a:pt x="8394" y="9986"/>
                  </a:lnTo>
                  <a:lnTo>
                    <a:pt x="8394" y="8944"/>
                  </a:lnTo>
                  <a:lnTo>
                    <a:pt x="7323" y="8944"/>
                  </a:lnTo>
                  <a:lnTo>
                    <a:pt x="7323" y="7873"/>
                  </a:lnTo>
                  <a:lnTo>
                    <a:pt x="8394" y="7873"/>
                  </a:lnTo>
                  <a:lnTo>
                    <a:pt x="8394" y="6831"/>
                  </a:lnTo>
                  <a:close/>
                  <a:moveTo>
                    <a:pt x="6281" y="6310"/>
                  </a:moveTo>
                  <a:lnTo>
                    <a:pt x="6281" y="10507"/>
                  </a:lnTo>
                  <a:lnTo>
                    <a:pt x="5240" y="10507"/>
                  </a:lnTo>
                  <a:lnTo>
                    <a:pt x="5240" y="10217"/>
                  </a:lnTo>
                  <a:cubicBezTo>
                    <a:pt x="4921" y="10420"/>
                    <a:pt x="4574" y="10507"/>
                    <a:pt x="4198" y="10507"/>
                  </a:cubicBezTo>
                  <a:cubicBezTo>
                    <a:pt x="3040" y="10507"/>
                    <a:pt x="2085" y="9580"/>
                    <a:pt x="2085" y="8423"/>
                  </a:cubicBezTo>
                  <a:cubicBezTo>
                    <a:pt x="2085" y="7265"/>
                    <a:pt x="3040" y="6310"/>
                    <a:pt x="4198" y="6310"/>
                  </a:cubicBezTo>
                  <a:cubicBezTo>
                    <a:pt x="4574" y="6310"/>
                    <a:pt x="4921" y="6426"/>
                    <a:pt x="5240" y="6599"/>
                  </a:cubicBezTo>
                  <a:lnTo>
                    <a:pt x="5240" y="6310"/>
                  </a:lnTo>
                  <a:close/>
                  <a:moveTo>
                    <a:pt x="12591" y="4747"/>
                  </a:moveTo>
                  <a:lnTo>
                    <a:pt x="12591" y="6599"/>
                  </a:lnTo>
                  <a:cubicBezTo>
                    <a:pt x="12909" y="6426"/>
                    <a:pt x="13257" y="6310"/>
                    <a:pt x="13633" y="6310"/>
                  </a:cubicBezTo>
                  <a:cubicBezTo>
                    <a:pt x="14791" y="6310"/>
                    <a:pt x="15746" y="7265"/>
                    <a:pt x="15746" y="8423"/>
                  </a:cubicBezTo>
                  <a:cubicBezTo>
                    <a:pt x="15746" y="9580"/>
                    <a:pt x="14791" y="10507"/>
                    <a:pt x="13633" y="10507"/>
                  </a:cubicBezTo>
                  <a:cubicBezTo>
                    <a:pt x="13257" y="10507"/>
                    <a:pt x="12909" y="10391"/>
                    <a:pt x="12591" y="10217"/>
                  </a:cubicBezTo>
                  <a:lnTo>
                    <a:pt x="12591" y="10507"/>
                  </a:lnTo>
                  <a:lnTo>
                    <a:pt x="11549" y="10507"/>
                  </a:lnTo>
                  <a:lnTo>
                    <a:pt x="11549" y="4747"/>
                  </a:lnTo>
                  <a:close/>
                  <a:moveTo>
                    <a:pt x="11028" y="11549"/>
                  </a:moveTo>
                  <a:lnTo>
                    <a:pt x="11028" y="12619"/>
                  </a:lnTo>
                  <a:lnTo>
                    <a:pt x="6802" y="12619"/>
                  </a:lnTo>
                  <a:lnTo>
                    <a:pt x="6802" y="11549"/>
                  </a:lnTo>
                  <a:close/>
                  <a:moveTo>
                    <a:pt x="11028" y="13661"/>
                  </a:moveTo>
                  <a:lnTo>
                    <a:pt x="11028" y="14703"/>
                  </a:lnTo>
                  <a:lnTo>
                    <a:pt x="6802" y="14703"/>
                  </a:lnTo>
                  <a:lnTo>
                    <a:pt x="6802" y="13661"/>
                  </a:lnTo>
                  <a:close/>
                  <a:moveTo>
                    <a:pt x="1" y="0"/>
                  </a:moveTo>
                  <a:lnTo>
                    <a:pt x="1" y="16816"/>
                  </a:lnTo>
                  <a:lnTo>
                    <a:pt x="17858" y="16816"/>
                  </a:lnTo>
                  <a:lnTo>
                    <a:pt x="17858" y="0"/>
                  </a:lnTo>
                  <a:lnTo>
                    <a:pt x="14704" y="0"/>
                  </a:lnTo>
                  <a:lnTo>
                    <a:pt x="14704" y="1071"/>
                  </a:lnTo>
                  <a:lnTo>
                    <a:pt x="13633" y="1071"/>
                  </a:lnTo>
                  <a:lnTo>
                    <a:pt x="13633" y="0"/>
                  </a:lnTo>
                  <a:lnTo>
                    <a:pt x="12070" y="0"/>
                  </a:lnTo>
                  <a:lnTo>
                    <a:pt x="12070" y="1071"/>
                  </a:lnTo>
                  <a:lnTo>
                    <a:pt x="11028" y="1071"/>
                  </a:lnTo>
                  <a:lnTo>
                    <a:pt x="11028" y="0"/>
                  </a:lnTo>
                  <a:lnTo>
                    <a:pt x="9436" y="0"/>
                  </a:lnTo>
                  <a:lnTo>
                    <a:pt x="9436" y="1071"/>
                  </a:lnTo>
                  <a:lnTo>
                    <a:pt x="8394" y="1071"/>
                  </a:lnTo>
                  <a:lnTo>
                    <a:pt x="8394" y="0"/>
                  </a:lnTo>
                  <a:lnTo>
                    <a:pt x="6831" y="0"/>
                  </a:lnTo>
                  <a:lnTo>
                    <a:pt x="6831" y="1071"/>
                  </a:lnTo>
                  <a:lnTo>
                    <a:pt x="5761" y="1071"/>
                  </a:lnTo>
                  <a:lnTo>
                    <a:pt x="5761" y="0"/>
                  </a:lnTo>
                  <a:lnTo>
                    <a:pt x="4198" y="0"/>
                  </a:lnTo>
                  <a:lnTo>
                    <a:pt x="4198" y="1071"/>
                  </a:lnTo>
                  <a:lnTo>
                    <a:pt x="3156" y="1071"/>
                  </a:lnTo>
                  <a:lnTo>
                    <a:pt x="31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3" name="Google Shape;3833;p75"/>
          <p:cNvGrpSpPr/>
          <p:nvPr/>
        </p:nvGrpSpPr>
        <p:grpSpPr>
          <a:xfrm>
            <a:off x="2465488" y="4197956"/>
            <a:ext cx="283451" cy="283467"/>
            <a:chOff x="-7443725" y="3983125"/>
            <a:chExt cx="446450" cy="446475"/>
          </a:xfrm>
        </p:grpSpPr>
        <p:sp>
          <p:nvSpPr>
            <p:cNvPr id="3834" name="Google Shape;3834;p75"/>
            <p:cNvSpPr/>
            <p:nvPr/>
          </p:nvSpPr>
          <p:spPr>
            <a:xfrm>
              <a:off x="-7443725" y="4363725"/>
              <a:ext cx="446450" cy="65875"/>
            </a:xfrm>
            <a:custGeom>
              <a:avLst/>
              <a:gdLst/>
              <a:ahLst/>
              <a:cxnLst/>
              <a:rect l="l" t="t" r="r" b="b"/>
              <a:pathLst>
                <a:path w="17858" h="2635" extrusionOk="0">
                  <a:moveTo>
                    <a:pt x="0" y="1"/>
                  </a:moveTo>
                  <a:lnTo>
                    <a:pt x="0" y="2634"/>
                  </a:lnTo>
                  <a:lnTo>
                    <a:pt x="17858" y="2634"/>
                  </a:lnTo>
                  <a:lnTo>
                    <a:pt x="1785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5" name="Google Shape;3835;p75"/>
            <p:cNvSpPr/>
            <p:nvPr/>
          </p:nvSpPr>
          <p:spPr>
            <a:xfrm>
              <a:off x="-7443725" y="3983125"/>
              <a:ext cx="446450" cy="354575"/>
            </a:xfrm>
            <a:custGeom>
              <a:avLst/>
              <a:gdLst/>
              <a:ahLst/>
              <a:cxnLst/>
              <a:rect l="l" t="t" r="r" b="b"/>
              <a:pathLst>
                <a:path w="17858" h="14183" extrusionOk="0">
                  <a:moveTo>
                    <a:pt x="16787" y="2345"/>
                  </a:moveTo>
                  <a:lnTo>
                    <a:pt x="16787" y="6021"/>
                  </a:lnTo>
                  <a:lnTo>
                    <a:pt x="14182" y="6021"/>
                  </a:lnTo>
                  <a:lnTo>
                    <a:pt x="14182" y="5760"/>
                  </a:lnTo>
                  <a:cubicBezTo>
                    <a:pt x="14182" y="5182"/>
                    <a:pt x="13690" y="4718"/>
                    <a:pt x="13111" y="4718"/>
                  </a:cubicBezTo>
                  <a:cubicBezTo>
                    <a:pt x="12532" y="4718"/>
                    <a:pt x="12069" y="5182"/>
                    <a:pt x="12069" y="5760"/>
                  </a:cubicBezTo>
                  <a:lnTo>
                    <a:pt x="12069" y="6021"/>
                  </a:lnTo>
                  <a:lnTo>
                    <a:pt x="8915" y="6021"/>
                  </a:lnTo>
                  <a:lnTo>
                    <a:pt x="8915" y="5760"/>
                  </a:lnTo>
                  <a:cubicBezTo>
                    <a:pt x="8915" y="5182"/>
                    <a:pt x="8452" y="4718"/>
                    <a:pt x="7873" y="4718"/>
                  </a:cubicBezTo>
                  <a:cubicBezTo>
                    <a:pt x="7294" y="4718"/>
                    <a:pt x="6831" y="5182"/>
                    <a:pt x="6831" y="5760"/>
                  </a:cubicBezTo>
                  <a:lnTo>
                    <a:pt x="6831" y="6021"/>
                  </a:lnTo>
                  <a:lnTo>
                    <a:pt x="5789" y="6021"/>
                  </a:lnTo>
                  <a:lnTo>
                    <a:pt x="5789" y="5760"/>
                  </a:lnTo>
                  <a:cubicBezTo>
                    <a:pt x="5789" y="5182"/>
                    <a:pt x="5297" y="4718"/>
                    <a:pt x="4718" y="4718"/>
                  </a:cubicBezTo>
                  <a:cubicBezTo>
                    <a:pt x="4139" y="4718"/>
                    <a:pt x="3676" y="5182"/>
                    <a:pt x="3676" y="5760"/>
                  </a:cubicBezTo>
                  <a:lnTo>
                    <a:pt x="3676" y="6021"/>
                  </a:lnTo>
                  <a:lnTo>
                    <a:pt x="1042" y="6021"/>
                  </a:lnTo>
                  <a:lnTo>
                    <a:pt x="1042" y="2345"/>
                  </a:lnTo>
                  <a:lnTo>
                    <a:pt x="3155" y="2345"/>
                  </a:lnTo>
                  <a:lnTo>
                    <a:pt x="3155" y="2635"/>
                  </a:lnTo>
                  <a:cubicBezTo>
                    <a:pt x="3155" y="3213"/>
                    <a:pt x="3618" y="3677"/>
                    <a:pt x="4197" y="3677"/>
                  </a:cubicBezTo>
                  <a:cubicBezTo>
                    <a:pt x="4776" y="3677"/>
                    <a:pt x="5268" y="3184"/>
                    <a:pt x="5268" y="2635"/>
                  </a:cubicBezTo>
                  <a:lnTo>
                    <a:pt x="5268" y="2345"/>
                  </a:lnTo>
                  <a:lnTo>
                    <a:pt x="8394" y="2345"/>
                  </a:lnTo>
                  <a:lnTo>
                    <a:pt x="8394" y="2635"/>
                  </a:lnTo>
                  <a:cubicBezTo>
                    <a:pt x="8394" y="3213"/>
                    <a:pt x="8886" y="3677"/>
                    <a:pt x="9465" y="3677"/>
                  </a:cubicBezTo>
                  <a:cubicBezTo>
                    <a:pt x="10043" y="3677"/>
                    <a:pt x="10506" y="3184"/>
                    <a:pt x="10506" y="2635"/>
                  </a:cubicBezTo>
                  <a:lnTo>
                    <a:pt x="10506" y="2345"/>
                  </a:lnTo>
                  <a:lnTo>
                    <a:pt x="11027" y="2345"/>
                  </a:lnTo>
                  <a:lnTo>
                    <a:pt x="11027" y="2635"/>
                  </a:lnTo>
                  <a:cubicBezTo>
                    <a:pt x="11027" y="3213"/>
                    <a:pt x="11491" y="3677"/>
                    <a:pt x="12069" y="3677"/>
                  </a:cubicBezTo>
                  <a:cubicBezTo>
                    <a:pt x="12648" y="3677"/>
                    <a:pt x="13140" y="3184"/>
                    <a:pt x="13140" y="2635"/>
                  </a:cubicBezTo>
                  <a:lnTo>
                    <a:pt x="13140" y="2345"/>
                  </a:lnTo>
                  <a:lnTo>
                    <a:pt x="13661" y="2345"/>
                  </a:lnTo>
                  <a:lnTo>
                    <a:pt x="13661" y="2635"/>
                  </a:lnTo>
                  <a:cubicBezTo>
                    <a:pt x="13661" y="3213"/>
                    <a:pt x="14124" y="3677"/>
                    <a:pt x="14703" y="3677"/>
                  </a:cubicBezTo>
                  <a:cubicBezTo>
                    <a:pt x="15282" y="3677"/>
                    <a:pt x="15745" y="3184"/>
                    <a:pt x="15745" y="2635"/>
                  </a:cubicBezTo>
                  <a:lnTo>
                    <a:pt x="15745" y="2345"/>
                  </a:lnTo>
                  <a:close/>
                  <a:moveTo>
                    <a:pt x="16816" y="7092"/>
                  </a:moveTo>
                  <a:lnTo>
                    <a:pt x="16816" y="10767"/>
                  </a:lnTo>
                  <a:lnTo>
                    <a:pt x="15774" y="10767"/>
                  </a:lnTo>
                  <a:lnTo>
                    <a:pt x="15774" y="10507"/>
                  </a:lnTo>
                  <a:cubicBezTo>
                    <a:pt x="15774" y="9928"/>
                    <a:pt x="15282" y="9436"/>
                    <a:pt x="14703" y="9436"/>
                  </a:cubicBezTo>
                  <a:cubicBezTo>
                    <a:pt x="14124" y="9436"/>
                    <a:pt x="13661" y="9928"/>
                    <a:pt x="13661" y="10507"/>
                  </a:cubicBezTo>
                  <a:lnTo>
                    <a:pt x="13661" y="10767"/>
                  </a:lnTo>
                  <a:lnTo>
                    <a:pt x="12619" y="10767"/>
                  </a:lnTo>
                  <a:lnTo>
                    <a:pt x="12619" y="10507"/>
                  </a:lnTo>
                  <a:cubicBezTo>
                    <a:pt x="12619" y="9928"/>
                    <a:pt x="12127" y="9436"/>
                    <a:pt x="11548" y="9436"/>
                  </a:cubicBezTo>
                  <a:cubicBezTo>
                    <a:pt x="10970" y="9436"/>
                    <a:pt x="10506" y="9928"/>
                    <a:pt x="10506" y="10507"/>
                  </a:cubicBezTo>
                  <a:lnTo>
                    <a:pt x="10506" y="10767"/>
                  </a:lnTo>
                  <a:lnTo>
                    <a:pt x="9465" y="10767"/>
                  </a:lnTo>
                  <a:lnTo>
                    <a:pt x="9465" y="10507"/>
                  </a:lnTo>
                  <a:cubicBezTo>
                    <a:pt x="9465" y="9928"/>
                    <a:pt x="9001" y="9436"/>
                    <a:pt x="8423" y="9436"/>
                  </a:cubicBezTo>
                  <a:cubicBezTo>
                    <a:pt x="7844" y="9436"/>
                    <a:pt x="7352" y="9928"/>
                    <a:pt x="7352" y="10507"/>
                  </a:cubicBezTo>
                  <a:lnTo>
                    <a:pt x="7352" y="10767"/>
                  </a:lnTo>
                  <a:lnTo>
                    <a:pt x="6831" y="10767"/>
                  </a:lnTo>
                  <a:lnTo>
                    <a:pt x="6831" y="10507"/>
                  </a:lnTo>
                  <a:cubicBezTo>
                    <a:pt x="6831" y="9928"/>
                    <a:pt x="6368" y="9436"/>
                    <a:pt x="5789" y="9436"/>
                  </a:cubicBezTo>
                  <a:cubicBezTo>
                    <a:pt x="5210" y="9436"/>
                    <a:pt x="4747" y="9928"/>
                    <a:pt x="4747" y="10507"/>
                  </a:cubicBezTo>
                  <a:lnTo>
                    <a:pt x="4747" y="10767"/>
                  </a:lnTo>
                  <a:lnTo>
                    <a:pt x="4226" y="10767"/>
                  </a:lnTo>
                  <a:lnTo>
                    <a:pt x="4226" y="10507"/>
                  </a:lnTo>
                  <a:cubicBezTo>
                    <a:pt x="4226" y="9928"/>
                    <a:pt x="3734" y="9436"/>
                    <a:pt x="3155" y="9436"/>
                  </a:cubicBezTo>
                  <a:cubicBezTo>
                    <a:pt x="2576" y="9436"/>
                    <a:pt x="2113" y="9928"/>
                    <a:pt x="2113" y="10507"/>
                  </a:cubicBezTo>
                  <a:lnTo>
                    <a:pt x="2113" y="10767"/>
                  </a:lnTo>
                  <a:lnTo>
                    <a:pt x="1071" y="10767"/>
                  </a:lnTo>
                  <a:lnTo>
                    <a:pt x="1071" y="7092"/>
                  </a:lnTo>
                  <a:lnTo>
                    <a:pt x="3705" y="7092"/>
                  </a:lnTo>
                  <a:lnTo>
                    <a:pt x="3705" y="7352"/>
                  </a:lnTo>
                  <a:cubicBezTo>
                    <a:pt x="3705" y="7931"/>
                    <a:pt x="4168" y="8394"/>
                    <a:pt x="4747" y="8394"/>
                  </a:cubicBezTo>
                  <a:cubicBezTo>
                    <a:pt x="5326" y="8394"/>
                    <a:pt x="5789" y="7931"/>
                    <a:pt x="5789" y="7352"/>
                  </a:cubicBezTo>
                  <a:lnTo>
                    <a:pt x="5789" y="7092"/>
                  </a:lnTo>
                  <a:lnTo>
                    <a:pt x="6831" y="7092"/>
                  </a:lnTo>
                  <a:lnTo>
                    <a:pt x="6831" y="7352"/>
                  </a:lnTo>
                  <a:cubicBezTo>
                    <a:pt x="6831" y="7931"/>
                    <a:pt x="7323" y="8394"/>
                    <a:pt x="7902" y="8394"/>
                  </a:cubicBezTo>
                  <a:cubicBezTo>
                    <a:pt x="8481" y="8394"/>
                    <a:pt x="8944" y="7931"/>
                    <a:pt x="8944" y="7352"/>
                  </a:cubicBezTo>
                  <a:lnTo>
                    <a:pt x="8944" y="7092"/>
                  </a:lnTo>
                  <a:lnTo>
                    <a:pt x="12098" y="7092"/>
                  </a:lnTo>
                  <a:lnTo>
                    <a:pt x="12098" y="7352"/>
                  </a:lnTo>
                  <a:cubicBezTo>
                    <a:pt x="12098" y="7931"/>
                    <a:pt x="12561" y="8394"/>
                    <a:pt x="13140" y="8394"/>
                  </a:cubicBezTo>
                  <a:cubicBezTo>
                    <a:pt x="13719" y="8394"/>
                    <a:pt x="14182" y="7931"/>
                    <a:pt x="14182" y="7352"/>
                  </a:cubicBezTo>
                  <a:lnTo>
                    <a:pt x="14182" y="7092"/>
                  </a:lnTo>
                  <a:close/>
                  <a:moveTo>
                    <a:pt x="0" y="1"/>
                  </a:moveTo>
                  <a:lnTo>
                    <a:pt x="0" y="14183"/>
                  </a:lnTo>
                  <a:lnTo>
                    <a:pt x="1071" y="14183"/>
                  </a:lnTo>
                  <a:lnTo>
                    <a:pt x="1071" y="11809"/>
                  </a:lnTo>
                  <a:lnTo>
                    <a:pt x="2113" y="11809"/>
                  </a:lnTo>
                  <a:lnTo>
                    <a:pt x="2113" y="12070"/>
                  </a:lnTo>
                  <a:cubicBezTo>
                    <a:pt x="2113" y="12649"/>
                    <a:pt x="2576" y="13112"/>
                    <a:pt x="3155" y="13112"/>
                  </a:cubicBezTo>
                  <a:cubicBezTo>
                    <a:pt x="3734" y="13112"/>
                    <a:pt x="4226" y="12649"/>
                    <a:pt x="4226" y="12070"/>
                  </a:cubicBezTo>
                  <a:lnTo>
                    <a:pt x="4226" y="11809"/>
                  </a:lnTo>
                  <a:lnTo>
                    <a:pt x="4747" y="11809"/>
                  </a:lnTo>
                  <a:lnTo>
                    <a:pt x="4747" y="12070"/>
                  </a:lnTo>
                  <a:cubicBezTo>
                    <a:pt x="4747" y="12649"/>
                    <a:pt x="5210" y="13112"/>
                    <a:pt x="5789" y="13112"/>
                  </a:cubicBezTo>
                  <a:cubicBezTo>
                    <a:pt x="6368" y="13112"/>
                    <a:pt x="6831" y="12649"/>
                    <a:pt x="6831" y="12070"/>
                  </a:cubicBezTo>
                  <a:lnTo>
                    <a:pt x="6831" y="11809"/>
                  </a:lnTo>
                  <a:lnTo>
                    <a:pt x="7352" y="11809"/>
                  </a:lnTo>
                  <a:lnTo>
                    <a:pt x="7352" y="12070"/>
                  </a:lnTo>
                  <a:cubicBezTo>
                    <a:pt x="7352" y="12649"/>
                    <a:pt x="7844" y="13112"/>
                    <a:pt x="8394" y="13112"/>
                  </a:cubicBezTo>
                  <a:cubicBezTo>
                    <a:pt x="8973" y="13112"/>
                    <a:pt x="9465" y="12649"/>
                    <a:pt x="9465" y="12070"/>
                  </a:cubicBezTo>
                  <a:lnTo>
                    <a:pt x="9465" y="11809"/>
                  </a:lnTo>
                  <a:lnTo>
                    <a:pt x="10506" y="11809"/>
                  </a:lnTo>
                  <a:lnTo>
                    <a:pt x="10506" y="12070"/>
                  </a:lnTo>
                  <a:cubicBezTo>
                    <a:pt x="10506" y="12649"/>
                    <a:pt x="10970" y="13112"/>
                    <a:pt x="11548" y="13112"/>
                  </a:cubicBezTo>
                  <a:cubicBezTo>
                    <a:pt x="12127" y="13112"/>
                    <a:pt x="12619" y="12649"/>
                    <a:pt x="12619" y="12070"/>
                  </a:cubicBezTo>
                  <a:lnTo>
                    <a:pt x="12619" y="11809"/>
                  </a:lnTo>
                  <a:lnTo>
                    <a:pt x="13661" y="11809"/>
                  </a:lnTo>
                  <a:lnTo>
                    <a:pt x="13661" y="12070"/>
                  </a:lnTo>
                  <a:cubicBezTo>
                    <a:pt x="13661" y="12649"/>
                    <a:pt x="14124" y="13112"/>
                    <a:pt x="14703" y="13112"/>
                  </a:cubicBezTo>
                  <a:cubicBezTo>
                    <a:pt x="15282" y="13112"/>
                    <a:pt x="15745" y="12649"/>
                    <a:pt x="15745" y="12070"/>
                  </a:cubicBezTo>
                  <a:lnTo>
                    <a:pt x="15745" y="11809"/>
                  </a:lnTo>
                  <a:lnTo>
                    <a:pt x="16816" y="11809"/>
                  </a:lnTo>
                  <a:lnTo>
                    <a:pt x="16816" y="14183"/>
                  </a:lnTo>
                  <a:lnTo>
                    <a:pt x="17858" y="14183"/>
                  </a:lnTo>
                  <a:lnTo>
                    <a:pt x="17858" y="1"/>
                  </a:lnTo>
                  <a:lnTo>
                    <a:pt x="16816" y="1"/>
                  </a:lnTo>
                  <a:lnTo>
                    <a:pt x="16816" y="1303"/>
                  </a:lnTo>
                  <a:lnTo>
                    <a:pt x="15774" y="1303"/>
                  </a:lnTo>
                  <a:lnTo>
                    <a:pt x="15774" y="1043"/>
                  </a:lnTo>
                  <a:cubicBezTo>
                    <a:pt x="15774" y="464"/>
                    <a:pt x="15282" y="1"/>
                    <a:pt x="14703" y="1"/>
                  </a:cubicBezTo>
                  <a:cubicBezTo>
                    <a:pt x="14124" y="1"/>
                    <a:pt x="13661" y="464"/>
                    <a:pt x="13661" y="1043"/>
                  </a:cubicBezTo>
                  <a:lnTo>
                    <a:pt x="13661" y="1303"/>
                  </a:lnTo>
                  <a:lnTo>
                    <a:pt x="13140" y="1303"/>
                  </a:lnTo>
                  <a:lnTo>
                    <a:pt x="13140" y="1043"/>
                  </a:lnTo>
                  <a:cubicBezTo>
                    <a:pt x="13140" y="464"/>
                    <a:pt x="12677" y="1"/>
                    <a:pt x="12098" y="1"/>
                  </a:cubicBezTo>
                  <a:cubicBezTo>
                    <a:pt x="11519" y="1"/>
                    <a:pt x="11027" y="464"/>
                    <a:pt x="11027" y="1043"/>
                  </a:cubicBezTo>
                  <a:lnTo>
                    <a:pt x="11027" y="1303"/>
                  </a:lnTo>
                  <a:lnTo>
                    <a:pt x="10506" y="1303"/>
                  </a:lnTo>
                  <a:lnTo>
                    <a:pt x="10506" y="1043"/>
                  </a:lnTo>
                  <a:cubicBezTo>
                    <a:pt x="10506" y="464"/>
                    <a:pt x="10043" y="1"/>
                    <a:pt x="9465" y="1"/>
                  </a:cubicBezTo>
                  <a:cubicBezTo>
                    <a:pt x="8886" y="1"/>
                    <a:pt x="8423" y="464"/>
                    <a:pt x="8423" y="1043"/>
                  </a:cubicBezTo>
                  <a:lnTo>
                    <a:pt x="8423" y="1303"/>
                  </a:lnTo>
                  <a:lnTo>
                    <a:pt x="5268" y="1303"/>
                  </a:lnTo>
                  <a:lnTo>
                    <a:pt x="5268" y="1043"/>
                  </a:lnTo>
                  <a:cubicBezTo>
                    <a:pt x="5268" y="464"/>
                    <a:pt x="4805" y="1"/>
                    <a:pt x="4226" y="1"/>
                  </a:cubicBezTo>
                  <a:cubicBezTo>
                    <a:pt x="3647" y="1"/>
                    <a:pt x="3155" y="464"/>
                    <a:pt x="3155" y="1043"/>
                  </a:cubicBezTo>
                  <a:lnTo>
                    <a:pt x="3155" y="1303"/>
                  </a:lnTo>
                  <a:lnTo>
                    <a:pt x="1071" y="1303"/>
                  </a:lnTo>
                  <a:lnTo>
                    <a:pt x="107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6" name="Google Shape;3836;p75"/>
          <p:cNvGrpSpPr/>
          <p:nvPr/>
        </p:nvGrpSpPr>
        <p:grpSpPr>
          <a:xfrm>
            <a:off x="3251394" y="4197956"/>
            <a:ext cx="283467" cy="283467"/>
            <a:chOff x="-6843900" y="3972275"/>
            <a:chExt cx="446475" cy="446475"/>
          </a:xfrm>
        </p:grpSpPr>
        <p:sp>
          <p:nvSpPr>
            <p:cNvPr id="3837" name="Google Shape;3837;p75"/>
            <p:cNvSpPr/>
            <p:nvPr/>
          </p:nvSpPr>
          <p:spPr>
            <a:xfrm>
              <a:off x="-6558800" y="4342750"/>
              <a:ext cx="161375" cy="76000"/>
            </a:xfrm>
            <a:custGeom>
              <a:avLst/>
              <a:gdLst/>
              <a:ahLst/>
              <a:cxnLst/>
              <a:rect l="l" t="t" r="r" b="b"/>
              <a:pathLst>
                <a:path w="6455" h="3040" extrusionOk="0">
                  <a:moveTo>
                    <a:pt x="3155" y="0"/>
                  </a:moveTo>
                  <a:cubicBezTo>
                    <a:pt x="2402" y="1274"/>
                    <a:pt x="1303" y="2316"/>
                    <a:pt x="0" y="3039"/>
                  </a:cubicBezTo>
                  <a:lnTo>
                    <a:pt x="6454" y="3039"/>
                  </a:lnTo>
                  <a:lnTo>
                    <a:pt x="31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75"/>
            <p:cNvSpPr/>
            <p:nvPr/>
          </p:nvSpPr>
          <p:spPr>
            <a:xfrm>
              <a:off x="-6843900" y="4336950"/>
              <a:ext cx="82525" cy="81800"/>
            </a:xfrm>
            <a:custGeom>
              <a:avLst/>
              <a:gdLst/>
              <a:ahLst/>
              <a:cxnLst/>
              <a:rect l="l" t="t" r="r" b="b"/>
              <a:pathLst>
                <a:path w="3301" h="3272" extrusionOk="0">
                  <a:moveTo>
                    <a:pt x="1" y="1"/>
                  </a:moveTo>
                  <a:lnTo>
                    <a:pt x="1" y="3271"/>
                  </a:lnTo>
                  <a:lnTo>
                    <a:pt x="3300" y="3271"/>
                  </a:lnTo>
                  <a:cubicBezTo>
                    <a:pt x="1911" y="2519"/>
                    <a:pt x="782" y="136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3839;p75"/>
            <p:cNvSpPr/>
            <p:nvPr/>
          </p:nvSpPr>
          <p:spPr>
            <a:xfrm>
              <a:off x="-6843900" y="3972275"/>
              <a:ext cx="76725" cy="161375"/>
            </a:xfrm>
            <a:custGeom>
              <a:avLst/>
              <a:gdLst/>
              <a:ahLst/>
              <a:cxnLst/>
              <a:rect l="l" t="t" r="r" b="b"/>
              <a:pathLst>
                <a:path w="3069" h="6455" extrusionOk="0">
                  <a:moveTo>
                    <a:pt x="1" y="1"/>
                  </a:moveTo>
                  <a:lnTo>
                    <a:pt x="1" y="6455"/>
                  </a:lnTo>
                  <a:cubicBezTo>
                    <a:pt x="724" y="5152"/>
                    <a:pt x="1795" y="4053"/>
                    <a:pt x="3069" y="3300"/>
                  </a:cubicBez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75"/>
            <p:cNvSpPr/>
            <p:nvPr/>
          </p:nvSpPr>
          <p:spPr>
            <a:xfrm>
              <a:off x="-6843900" y="4051150"/>
              <a:ext cx="367600" cy="367600"/>
            </a:xfrm>
            <a:custGeom>
              <a:avLst/>
              <a:gdLst/>
              <a:ahLst/>
              <a:cxnLst/>
              <a:rect l="l" t="t" r="r" b="b"/>
              <a:pathLst>
                <a:path w="14704" h="14704" extrusionOk="0">
                  <a:moveTo>
                    <a:pt x="9610" y="7236"/>
                  </a:moveTo>
                  <a:lnTo>
                    <a:pt x="10362" y="7960"/>
                  </a:lnTo>
                  <a:lnTo>
                    <a:pt x="9783" y="8538"/>
                  </a:lnTo>
                  <a:lnTo>
                    <a:pt x="10362" y="9088"/>
                  </a:lnTo>
                  <a:lnTo>
                    <a:pt x="9610" y="9841"/>
                  </a:lnTo>
                  <a:lnTo>
                    <a:pt x="9060" y="9262"/>
                  </a:lnTo>
                  <a:lnTo>
                    <a:pt x="8481" y="9841"/>
                  </a:lnTo>
                  <a:lnTo>
                    <a:pt x="7757" y="9088"/>
                  </a:lnTo>
                  <a:lnTo>
                    <a:pt x="8307" y="8538"/>
                  </a:lnTo>
                  <a:lnTo>
                    <a:pt x="7757" y="7960"/>
                  </a:lnTo>
                  <a:lnTo>
                    <a:pt x="8481" y="7236"/>
                  </a:lnTo>
                  <a:lnTo>
                    <a:pt x="9060" y="7786"/>
                  </a:lnTo>
                  <a:lnTo>
                    <a:pt x="9610" y="7236"/>
                  </a:lnTo>
                  <a:close/>
                  <a:moveTo>
                    <a:pt x="12070" y="5268"/>
                  </a:moveTo>
                  <a:lnTo>
                    <a:pt x="12070" y="6310"/>
                  </a:lnTo>
                  <a:lnTo>
                    <a:pt x="6715" y="6310"/>
                  </a:lnTo>
                  <a:lnTo>
                    <a:pt x="5413" y="11491"/>
                  </a:lnTo>
                  <a:lnTo>
                    <a:pt x="3879" y="8423"/>
                  </a:lnTo>
                  <a:lnTo>
                    <a:pt x="2634" y="8423"/>
                  </a:lnTo>
                  <a:lnTo>
                    <a:pt x="2634" y="7352"/>
                  </a:lnTo>
                  <a:lnTo>
                    <a:pt x="4516" y="7352"/>
                  </a:lnTo>
                  <a:lnTo>
                    <a:pt x="5095" y="8481"/>
                  </a:lnTo>
                  <a:lnTo>
                    <a:pt x="5905" y="5268"/>
                  </a:lnTo>
                  <a:close/>
                  <a:moveTo>
                    <a:pt x="7323" y="0"/>
                  </a:moveTo>
                  <a:cubicBezTo>
                    <a:pt x="3300" y="29"/>
                    <a:pt x="1" y="3300"/>
                    <a:pt x="1" y="7352"/>
                  </a:cubicBezTo>
                  <a:cubicBezTo>
                    <a:pt x="1" y="11404"/>
                    <a:pt x="3300" y="14703"/>
                    <a:pt x="7352" y="14703"/>
                  </a:cubicBezTo>
                  <a:cubicBezTo>
                    <a:pt x="11404" y="14703"/>
                    <a:pt x="14704" y="11404"/>
                    <a:pt x="14704" y="7352"/>
                  </a:cubicBezTo>
                  <a:cubicBezTo>
                    <a:pt x="14704" y="3300"/>
                    <a:pt x="11404" y="0"/>
                    <a:pt x="732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41" name="Google Shape;3841;p75"/>
          <p:cNvGrpSpPr/>
          <p:nvPr/>
        </p:nvGrpSpPr>
        <p:grpSpPr>
          <a:xfrm>
            <a:off x="4046764" y="4197964"/>
            <a:ext cx="264558" cy="283451"/>
            <a:chOff x="-6295425" y="3988925"/>
            <a:chExt cx="420400" cy="446450"/>
          </a:xfrm>
        </p:grpSpPr>
        <p:sp>
          <p:nvSpPr>
            <p:cNvPr id="3842" name="Google Shape;3842;p75"/>
            <p:cNvSpPr/>
            <p:nvPr/>
          </p:nvSpPr>
          <p:spPr>
            <a:xfrm>
              <a:off x="-6137700" y="3988925"/>
              <a:ext cx="104950" cy="170775"/>
            </a:xfrm>
            <a:custGeom>
              <a:avLst/>
              <a:gdLst/>
              <a:ahLst/>
              <a:cxnLst/>
              <a:rect l="l" t="t" r="r" b="b"/>
              <a:pathLst>
                <a:path w="4198" h="6831" extrusionOk="0">
                  <a:moveTo>
                    <a:pt x="2634" y="4197"/>
                  </a:moveTo>
                  <a:lnTo>
                    <a:pt x="2634" y="5268"/>
                  </a:lnTo>
                  <a:lnTo>
                    <a:pt x="1564" y="5268"/>
                  </a:lnTo>
                  <a:lnTo>
                    <a:pt x="1564" y="4197"/>
                  </a:lnTo>
                  <a:close/>
                  <a:moveTo>
                    <a:pt x="1564" y="0"/>
                  </a:moveTo>
                  <a:lnTo>
                    <a:pt x="1564" y="2692"/>
                  </a:lnTo>
                  <a:cubicBezTo>
                    <a:pt x="666" y="2924"/>
                    <a:pt x="1" y="3763"/>
                    <a:pt x="1" y="4718"/>
                  </a:cubicBezTo>
                  <a:cubicBezTo>
                    <a:pt x="1" y="5876"/>
                    <a:pt x="956" y="6831"/>
                    <a:pt x="2113" y="6831"/>
                  </a:cubicBezTo>
                  <a:cubicBezTo>
                    <a:pt x="3271" y="6831"/>
                    <a:pt x="4197" y="5876"/>
                    <a:pt x="4197" y="4718"/>
                  </a:cubicBezTo>
                  <a:cubicBezTo>
                    <a:pt x="4197" y="3763"/>
                    <a:pt x="3532" y="2924"/>
                    <a:pt x="2634" y="2692"/>
                  </a:cubicBezTo>
                  <a:lnTo>
                    <a:pt x="26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3" name="Google Shape;3843;p75"/>
            <p:cNvSpPr/>
            <p:nvPr/>
          </p:nvSpPr>
          <p:spPr>
            <a:xfrm>
              <a:off x="-5985750" y="4238550"/>
              <a:ext cx="110725" cy="78900"/>
            </a:xfrm>
            <a:custGeom>
              <a:avLst/>
              <a:gdLst/>
              <a:ahLst/>
              <a:cxnLst/>
              <a:rect l="l" t="t" r="r" b="b"/>
              <a:pathLst>
                <a:path w="4429" h="3156" extrusionOk="0">
                  <a:moveTo>
                    <a:pt x="2866" y="1"/>
                  </a:moveTo>
                  <a:cubicBezTo>
                    <a:pt x="2171" y="1"/>
                    <a:pt x="1592" y="435"/>
                    <a:pt x="1361" y="1042"/>
                  </a:cubicBezTo>
                  <a:lnTo>
                    <a:pt x="1" y="1042"/>
                  </a:lnTo>
                  <a:lnTo>
                    <a:pt x="116" y="1506"/>
                  </a:lnTo>
                  <a:cubicBezTo>
                    <a:pt x="174" y="1708"/>
                    <a:pt x="232" y="1911"/>
                    <a:pt x="290" y="2113"/>
                  </a:cubicBezTo>
                  <a:lnTo>
                    <a:pt x="1361" y="2113"/>
                  </a:lnTo>
                  <a:cubicBezTo>
                    <a:pt x="1592" y="2721"/>
                    <a:pt x="2171" y="3155"/>
                    <a:pt x="2866" y="3155"/>
                  </a:cubicBezTo>
                  <a:cubicBezTo>
                    <a:pt x="3734" y="3155"/>
                    <a:pt x="4429" y="2461"/>
                    <a:pt x="4429" y="1592"/>
                  </a:cubicBezTo>
                  <a:cubicBezTo>
                    <a:pt x="4429" y="695"/>
                    <a:pt x="3734" y="1"/>
                    <a:pt x="28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75"/>
            <p:cNvSpPr/>
            <p:nvPr/>
          </p:nvSpPr>
          <p:spPr>
            <a:xfrm>
              <a:off x="-6184725" y="4148100"/>
              <a:ext cx="199000" cy="116525"/>
            </a:xfrm>
            <a:custGeom>
              <a:avLst/>
              <a:gdLst/>
              <a:ahLst/>
              <a:cxnLst/>
              <a:rect l="l" t="t" r="r" b="b"/>
              <a:pathLst>
                <a:path w="7960" h="4661" extrusionOk="0">
                  <a:moveTo>
                    <a:pt x="1303" y="1"/>
                  </a:moveTo>
                  <a:lnTo>
                    <a:pt x="0" y="4660"/>
                  </a:lnTo>
                  <a:lnTo>
                    <a:pt x="3242" y="4660"/>
                  </a:lnTo>
                  <a:lnTo>
                    <a:pt x="3994" y="2027"/>
                  </a:lnTo>
                  <a:lnTo>
                    <a:pt x="4718" y="4660"/>
                  </a:lnTo>
                  <a:lnTo>
                    <a:pt x="7960" y="4660"/>
                  </a:lnTo>
                  <a:lnTo>
                    <a:pt x="6686" y="1"/>
                  </a:lnTo>
                  <a:cubicBezTo>
                    <a:pt x="6107" y="927"/>
                    <a:pt x="5123" y="1506"/>
                    <a:pt x="3994" y="1506"/>
                  </a:cubicBezTo>
                  <a:cubicBezTo>
                    <a:pt x="2837" y="1506"/>
                    <a:pt x="1853" y="927"/>
                    <a:pt x="13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75"/>
            <p:cNvSpPr/>
            <p:nvPr/>
          </p:nvSpPr>
          <p:spPr>
            <a:xfrm>
              <a:off x="-6199925" y="4291375"/>
              <a:ext cx="229400" cy="144000"/>
            </a:xfrm>
            <a:custGeom>
              <a:avLst/>
              <a:gdLst/>
              <a:ahLst/>
              <a:cxnLst/>
              <a:rect l="l" t="t" r="r" b="b"/>
              <a:pathLst>
                <a:path w="9176" h="5760" extrusionOk="0">
                  <a:moveTo>
                    <a:pt x="348" y="0"/>
                  </a:moveTo>
                  <a:cubicBezTo>
                    <a:pt x="1" y="1650"/>
                    <a:pt x="377" y="3560"/>
                    <a:pt x="1274" y="4863"/>
                  </a:cubicBezTo>
                  <a:lnTo>
                    <a:pt x="1911" y="5760"/>
                  </a:lnTo>
                  <a:lnTo>
                    <a:pt x="2808" y="2634"/>
                  </a:lnTo>
                  <a:lnTo>
                    <a:pt x="6368" y="2634"/>
                  </a:lnTo>
                  <a:lnTo>
                    <a:pt x="7265" y="5760"/>
                  </a:lnTo>
                  <a:lnTo>
                    <a:pt x="7902" y="4863"/>
                  </a:lnTo>
                  <a:cubicBezTo>
                    <a:pt x="8828" y="3560"/>
                    <a:pt x="9175" y="1650"/>
                    <a:pt x="8857" y="0"/>
                  </a:cubicBezTo>
                  <a:lnTo>
                    <a:pt x="5644" y="0"/>
                  </a:lnTo>
                  <a:lnTo>
                    <a:pt x="6079" y="1563"/>
                  </a:lnTo>
                  <a:lnTo>
                    <a:pt x="3097" y="1563"/>
                  </a:lnTo>
                  <a:lnTo>
                    <a:pt x="356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75"/>
            <p:cNvSpPr/>
            <p:nvPr/>
          </p:nvSpPr>
          <p:spPr>
            <a:xfrm>
              <a:off x="-6295425" y="4238550"/>
              <a:ext cx="110725" cy="78900"/>
            </a:xfrm>
            <a:custGeom>
              <a:avLst/>
              <a:gdLst/>
              <a:ahLst/>
              <a:cxnLst/>
              <a:rect l="l" t="t" r="r" b="b"/>
              <a:pathLst>
                <a:path w="4429" h="3156" extrusionOk="0">
                  <a:moveTo>
                    <a:pt x="1563" y="1"/>
                  </a:moveTo>
                  <a:cubicBezTo>
                    <a:pt x="695" y="1"/>
                    <a:pt x="0" y="695"/>
                    <a:pt x="0" y="1563"/>
                  </a:cubicBezTo>
                  <a:cubicBezTo>
                    <a:pt x="0" y="2432"/>
                    <a:pt x="695" y="3155"/>
                    <a:pt x="1563" y="3155"/>
                  </a:cubicBezTo>
                  <a:cubicBezTo>
                    <a:pt x="2258" y="3155"/>
                    <a:pt x="2837" y="2721"/>
                    <a:pt x="3068" y="2084"/>
                  </a:cubicBezTo>
                  <a:lnTo>
                    <a:pt x="4168" y="2084"/>
                  </a:lnTo>
                  <a:cubicBezTo>
                    <a:pt x="4197" y="1882"/>
                    <a:pt x="4255" y="1708"/>
                    <a:pt x="4313" y="1506"/>
                  </a:cubicBezTo>
                  <a:lnTo>
                    <a:pt x="4428" y="1042"/>
                  </a:lnTo>
                  <a:lnTo>
                    <a:pt x="3068" y="1042"/>
                  </a:lnTo>
                  <a:cubicBezTo>
                    <a:pt x="2837" y="435"/>
                    <a:pt x="2258" y="1"/>
                    <a:pt x="15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3847;p75"/>
            <p:cNvSpPr/>
            <p:nvPr/>
          </p:nvSpPr>
          <p:spPr>
            <a:xfrm>
              <a:off x="-6110925" y="4264600"/>
              <a:ext cx="52125" cy="26800"/>
            </a:xfrm>
            <a:custGeom>
              <a:avLst/>
              <a:gdLst/>
              <a:ahLst/>
              <a:cxnLst/>
              <a:rect l="l" t="t" r="r" b="b"/>
              <a:pathLst>
                <a:path w="2085" h="1072" extrusionOk="0">
                  <a:moveTo>
                    <a:pt x="290" y="0"/>
                  </a:moveTo>
                  <a:lnTo>
                    <a:pt x="1" y="1071"/>
                  </a:lnTo>
                  <a:lnTo>
                    <a:pt x="2084" y="1071"/>
                  </a:lnTo>
                  <a:lnTo>
                    <a:pt x="176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48" name="Google Shape;3848;p75"/>
          <p:cNvGrpSpPr/>
          <p:nvPr/>
        </p:nvGrpSpPr>
        <p:grpSpPr>
          <a:xfrm>
            <a:off x="4842119" y="4197963"/>
            <a:ext cx="245677" cy="283452"/>
            <a:chOff x="-5718750" y="4000500"/>
            <a:chExt cx="390025" cy="445750"/>
          </a:xfrm>
        </p:grpSpPr>
        <p:sp>
          <p:nvSpPr>
            <p:cNvPr id="3849" name="Google Shape;3849;p75"/>
            <p:cNvSpPr/>
            <p:nvPr/>
          </p:nvSpPr>
          <p:spPr>
            <a:xfrm>
              <a:off x="-5597200" y="4377825"/>
              <a:ext cx="144750" cy="68425"/>
            </a:xfrm>
            <a:custGeom>
              <a:avLst/>
              <a:gdLst/>
              <a:ahLst/>
              <a:cxnLst/>
              <a:rect l="l" t="t" r="r" b="b"/>
              <a:pathLst>
                <a:path w="5790" h="2737" extrusionOk="0">
                  <a:moveTo>
                    <a:pt x="2864" y="1"/>
                  </a:moveTo>
                  <a:cubicBezTo>
                    <a:pt x="1840" y="1"/>
                    <a:pt x="817" y="355"/>
                    <a:pt x="1" y="1057"/>
                  </a:cubicBezTo>
                  <a:lnTo>
                    <a:pt x="2953" y="2736"/>
                  </a:lnTo>
                  <a:lnTo>
                    <a:pt x="5789" y="1115"/>
                  </a:lnTo>
                  <a:cubicBezTo>
                    <a:pt x="4956" y="370"/>
                    <a:pt x="3909" y="1"/>
                    <a:pt x="28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75"/>
            <p:cNvSpPr/>
            <p:nvPr/>
          </p:nvSpPr>
          <p:spPr>
            <a:xfrm>
              <a:off x="-5484325" y="4197300"/>
              <a:ext cx="26075" cy="78900"/>
            </a:xfrm>
            <a:custGeom>
              <a:avLst/>
              <a:gdLst/>
              <a:ahLst/>
              <a:cxnLst/>
              <a:rect l="l" t="t" r="r" b="b"/>
              <a:pathLst>
                <a:path w="1043" h="3156" extrusionOk="0">
                  <a:moveTo>
                    <a:pt x="1" y="1"/>
                  </a:moveTo>
                  <a:lnTo>
                    <a:pt x="1" y="3156"/>
                  </a:lnTo>
                  <a:lnTo>
                    <a:pt x="1043" y="3156"/>
                  </a:lnTo>
                  <a:lnTo>
                    <a:pt x="104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1" name="Google Shape;3851;p75"/>
            <p:cNvSpPr/>
            <p:nvPr/>
          </p:nvSpPr>
          <p:spPr>
            <a:xfrm>
              <a:off x="-5718750" y="4000500"/>
              <a:ext cx="390025" cy="392200"/>
            </a:xfrm>
            <a:custGeom>
              <a:avLst/>
              <a:gdLst/>
              <a:ahLst/>
              <a:cxnLst/>
              <a:rect l="l" t="t" r="r" b="b"/>
              <a:pathLst>
                <a:path w="15601" h="15688" extrusionOk="0">
                  <a:moveTo>
                    <a:pt x="13574" y="5760"/>
                  </a:moveTo>
                  <a:lnTo>
                    <a:pt x="13574" y="6802"/>
                  </a:lnTo>
                  <a:lnTo>
                    <a:pt x="12533" y="6802"/>
                  </a:lnTo>
                  <a:lnTo>
                    <a:pt x="12533" y="5760"/>
                  </a:lnTo>
                  <a:close/>
                  <a:moveTo>
                    <a:pt x="3618" y="6802"/>
                  </a:moveTo>
                  <a:lnTo>
                    <a:pt x="3618" y="12069"/>
                  </a:lnTo>
                  <a:lnTo>
                    <a:pt x="2547" y="12069"/>
                  </a:lnTo>
                  <a:lnTo>
                    <a:pt x="2547" y="6802"/>
                  </a:lnTo>
                  <a:close/>
                  <a:moveTo>
                    <a:pt x="7294" y="6802"/>
                  </a:moveTo>
                  <a:lnTo>
                    <a:pt x="7294" y="9957"/>
                  </a:lnTo>
                  <a:lnTo>
                    <a:pt x="5731" y="9957"/>
                  </a:lnTo>
                  <a:lnTo>
                    <a:pt x="5731" y="11028"/>
                  </a:lnTo>
                  <a:lnTo>
                    <a:pt x="7294" y="11028"/>
                  </a:lnTo>
                  <a:lnTo>
                    <a:pt x="7294" y="12069"/>
                  </a:lnTo>
                  <a:lnTo>
                    <a:pt x="4689" y="12069"/>
                  </a:lnTo>
                  <a:lnTo>
                    <a:pt x="4689" y="8886"/>
                  </a:lnTo>
                  <a:lnTo>
                    <a:pt x="6252" y="8886"/>
                  </a:lnTo>
                  <a:lnTo>
                    <a:pt x="6252" y="7873"/>
                  </a:lnTo>
                  <a:lnTo>
                    <a:pt x="4689" y="7873"/>
                  </a:lnTo>
                  <a:lnTo>
                    <a:pt x="4689" y="6802"/>
                  </a:lnTo>
                  <a:close/>
                  <a:moveTo>
                    <a:pt x="11491" y="6802"/>
                  </a:moveTo>
                  <a:lnTo>
                    <a:pt x="11491" y="12069"/>
                  </a:lnTo>
                  <a:lnTo>
                    <a:pt x="8336" y="12069"/>
                  </a:lnTo>
                  <a:lnTo>
                    <a:pt x="8336" y="6802"/>
                  </a:lnTo>
                  <a:close/>
                  <a:moveTo>
                    <a:pt x="7815" y="0"/>
                  </a:moveTo>
                  <a:lnTo>
                    <a:pt x="0" y="4458"/>
                  </a:lnTo>
                  <a:lnTo>
                    <a:pt x="0" y="13372"/>
                  </a:lnTo>
                  <a:lnTo>
                    <a:pt x="3908" y="15629"/>
                  </a:lnTo>
                  <a:cubicBezTo>
                    <a:pt x="4968" y="14569"/>
                    <a:pt x="6347" y="14041"/>
                    <a:pt x="7726" y="14041"/>
                  </a:cubicBezTo>
                  <a:cubicBezTo>
                    <a:pt x="9133" y="14041"/>
                    <a:pt x="10539" y="14591"/>
                    <a:pt x="11606" y="15687"/>
                  </a:cubicBezTo>
                  <a:lnTo>
                    <a:pt x="15600" y="13372"/>
                  </a:lnTo>
                  <a:lnTo>
                    <a:pt x="15600" y="4458"/>
                  </a:lnTo>
                  <a:lnTo>
                    <a:pt x="781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52" name="Google Shape;3852;p75"/>
          <p:cNvGrpSpPr/>
          <p:nvPr/>
        </p:nvGrpSpPr>
        <p:grpSpPr>
          <a:xfrm>
            <a:off x="5642216" y="4197964"/>
            <a:ext cx="217312" cy="283451"/>
            <a:chOff x="-5210800" y="3987475"/>
            <a:chExt cx="341525" cy="446450"/>
          </a:xfrm>
        </p:grpSpPr>
        <p:sp>
          <p:nvSpPr>
            <p:cNvPr id="3853" name="Google Shape;3853;p75"/>
            <p:cNvSpPr/>
            <p:nvPr/>
          </p:nvSpPr>
          <p:spPr>
            <a:xfrm>
              <a:off x="-5066100" y="4105425"/>
              <a:ext cx="91925" cy="26775"/>
            </a:xfrm>
            <a:custGeom>
              <a:avLst/>
              <a:gdLst/>
              <a:ahLst/>
              <a:cxnLst/>
              <a:rect l="l" t="t" r="r" b="b"/>
              <a:pathLst>
                <a:path w="3677" h="1071" extrusionOk="0">
                  <a:moveTo>
                    <a:pt x="1" y="0"/>
                  </a:moveTo>
                  <a:lnTo>
                    <a:pt x="1" y="1071"/>
                  </a:lnTo>
                  <a:lnTo>
                    <a:pt x="3676" y="1071"/>
                  </a:lnTo>
                  <a:lnTo>
                    <a:pt x="367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4" name="Google Shape;3854;p75"/>
            <p:cNvSpPr/>
            <p:nvPr/>
          </p:nvSpPr>
          <p:spPr>
            <a:xfrm>
              <a:off x="-5066100" y="4263150"/>
              <a:ext cx="91925" cy="170775"/>
            </a:xfrm>
            <a:custGeom>
              <a:avLst/>
              <a:gdLst/>
              <a:ahLst/>
              <a:cxnLst/>
              <a:rect l="l" t="t" r="r" b="b"/>
              <a:pathLst>
                <a:path w="3677" h="6831" extrusionOk="0">
                  <a:moveTo>
                    <a:pt x="1" y="1"/>
                  </a:moveTo>
                  <a:lnTo>
                    <a:pt x="1" y="6831"/>
                  </a:lnTo>
                  <a:lnTo>
                    <a:pt x="3676" y="6831"/>
                  </a:lnTo>
                  <a:lnTo>
                    <a:pt x="3676" y="4197"/>
                  </a:lnTo>
                  <a:lnTo>
                    <a:pt x="2084" y="4197"/>
                  </a:lnTo>
                  <a:lnTo>
                    <a:pt x="2084" y="3155"/>
                  </a:lnTo>
                  <a:lnTo>
                    <a:pt x="3676" y="3155"/>
                  </a:lnTo>
                  <a:lnTo>
                    <a:pt x="3676" y="2113"/>
                  </a:lnTo>
                  <a:lnTo>
                    <a:pt x="2084" y="2113"/>
                  </a:lnTo>
                  <a:lnTo>
                    <a:pt x="2084" y="1043"/>
                  </a:lnTo>
                  <a:lnTo>
                    <a:pt x="3676" y="1043"/>
                  </a:lnTo>
                  <a:lnTo>
                    <a:pt x="367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5" name="Google Shape;3855;p75"/>
            <p:cNvSpPr/>
            <p:nvPr/>
          </p:nvSpPr>
          <p:spPr>
            <a:xfrm>
              <a:off x="-5210800" y="3987475"/>
              <a:ext cx="288725" cy="91925"/>
            </a:xfrm>
            <a:custGeom>
              <a:avLst/>
              <a:gdLst/>
              <a:ahLst/>
              <a:cxnLst/>
              <a:rect l="l" t="t" r="r" b="b"/>
              <a:pathLst>
                <a:path w="11549" h="3677" extrusionOk="0">
                  <a:moveTo>
                    <a:pt x="2402" y="0"/>
                  </a:moveTo>
                  <a:lnTo>
                    <a:pt x="0" y="2403"/>
                  </a:lnTo>
                  <a:lnTo>
                    <a:pt x="0" y="3676"/>
                  </a:lnTo>
                  <a:lnTo>
                    <a:pt x="11548" y="3676"/>
                  </a:lnTo>
                  <a:lnTo>
                    <a:pt x="11548" y="0"/>
                  </a:lnTo>
                  <a:lnTo>
                    <a:pt x="9464" y="0"/>
                  </a:lnTo>
                  <a:lnTo>
                    <a:pt x="9464" y="2113"/>
                  </a:lnTo>
                  <a:lnTo>
                    <a:pt x="8393" y="2113"/>
                  </a:lnTo>
                  <a:lnTo>
                    <a:pt x="8393" y="0"/>
                  </a:lnTo>
                  <a:lnTo>
                    <a:pt x="7352" y="0"/>
                  </a:lnTo>
                  <a:lnTo>
                    <a:pt x="7352" y="2113"/>
                  </a:lnTo>
                  <a:lnTo>
                    <a:pt x="6310" y="2113"/>
                  </a:lnTo>
                  <a:lnTo>
                    <a:pt x="6310" y="0"/>
                  </a:lnTo>
                  <a:lnTo>
                    <a:pt x="5268" y="0"/>
                  </a:lnTo>
                  <a:lnTo>
                    <a:pt x="5268" y="2113"/>
                  </a:lnTo>
                  <a:lnTo>
                    <a:pt x="4197" y="2113"/>
                  </a:lnTo>
                  <a:lnTo>
                    <a:pt x="419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6" name="Google Shape;3856;p75"/>
            <p:cNvSpPr/>
            <p:nvPr/>
          </p:nvSpPr>
          <p:spPr>
            <a:xfrm>
              <a:off x="-5210800" y="4158225"/>
              <a:ext cx="341525" cy="78900"/>
            </a:xfrm>
            <a:custGeom>
              <a:avLst/>
              <a:gdLst/>
              <a:ahLst/>
              <a:cxnLst/>
              <a:rect l="l" t="t" r="r" b="b"/>
              <a:pathLst>
                <a:path w="13661" h="3156" extrusionOk="0">
                  <a:moveTo>
                    <a:pt x="0" y="1"/>
                  </a:moveTo>
                  <a:lnTo>
                    <a:pt x="0" y="1274"/>
                  </a:lnTo>
                  <a:lnTo>
                    <a:pt x="1881" y="3156"/>
                  </a:lnTo>
                  <a:lnTo>
                    <a:pt x="4197" y="3156"/>
                  </a:lnTo>
                  <a:lnTo>
                    <a:pt x="4197" y="1564"/>
                  </a:lnTo>
                  <a:lnTo>
                    <a:pt x="5239" y="1564"/>
                  </a:lnTo>
                  <a:lnTo>
                    <a:pt x="5239" y="3156"/>
                  </a:lnTo>
                  <a:lnTo>
                    <a:pt x="6310" y="3156"/>
                  </a:lnTo>
                  <a:lnTo>
                    <a:pt x="6310" y="1564"/>
                  </a:lnTo>
                  <a:lnTo>
                    <a:pt x="7352" y="1564"/>
                  </a:lnTo>
                  <a:lnTo>
                    <a:pt x="7352" y="3156"/>
                  </a:lnTo>
                  <a:lnTo>
                    <a:pt x="8393" y="3156"/>
                  </a:lnTo>
                  <a:lnTo>
                    <a:pt x="8393" y="1564"/>
                  </a:lnTo>
                  <a:lnTo>
                    <a:pt x="9435" y="1564"/>
                  </a:lnTo>
                  <a:lnTo>
                    <a:pt x="9435" y="3156"/>
                  </a:lnTo>
                  <a:lnTo>
                    <a:pt x="11548" y="3156"/>
                  </a:lnTo>
                  <a:lnTo>
                    <a:pt x="11548" y="2635"/>
                  </a:lnTo>
                  <a:lnTo>
                    <a:pt x="13661" y="2635"/>
                  </a:lnTo>
                  <a:lnTo>
                    <a:pt x="1366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57" name="Google Shape;3857;p75"/>
          <p:cNvGrpSpPr/>
          <p:nvPr/>
        </p:nvGrpSpPr>
        <p:grpSpPr>
          <a:xfrm>
            <a:off x="6395061" y="4231035"/>
            <a:ext cx="283451" cy="217309"/>
            <a:chOff x="-4744100" y="4041750"/>
            <a:chExt cx="446450" cy="342975"/>
          </a:xfrm>
        </p:grpSpPr>
        <p:sp>
          <p:nvSpPr>
            <p:cNvPr id="3858" name="Google Shape;3858;p75"/>
            <p:cNvSpPr/>
            <p:nvPr/>
          </p:nvSpPr>
          <p:spPr>
            <a:xfrm>
              <a:off x="-4718775" y="4279075"/>
              <a:ext cx="395800" cy="26800"/>
            </a:xfrm>
            <a:custGeom>
              <a:avLst/>
              <a:gdLst/>
              <a:ahLst/>
              <a:cxnLst/>
              <a:rect l="l" t="t" r="r" b="b"/>
              <a:pathLst>
                <a:path w="15832" h="1072" extrusionOk="0">
                  <a:moveTo>
                    <a:pt x="0" y="0"/>
                  </a:moveTo>
                  <a:lnTo>
                    <a:pt x="0" y="1071"/>
                  </a:lnTo>
                  <a:lnTo>
                    <a:pt x="15832" y="1071"/>
                  </a:lnTo>
                  <a:lnTo>
                    <a:pt x="1583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9" name="Google Shape;3859;p75"/>
            <p:cNvSpPr/>
            <p:nvPr/>
          </p:nvSpPr>
          <p:spPr>
            <a:xfrm>
              <a:off x="-4744100" y="4331900"/>
              <a:ext cx="446450" cy="52825"/>
            </a:xfrm>
            <a:custGeom>
              <a:avLst/>
              <a:gdLst/>
              <a:ahLst/>
              <a:cxnLst/>
              <a:rect l="l" t="t" r="r" b="b"/>
              <a:pathLst>
                <a:path w="17858" h="2113" extrusionOk="0">
                  <a:moveTo>
                    <a:pt x="0" y="0"/>
                  </a:moveTo>
                  <a:cubicBezTo>
                    <a:pt x="261" y="1216"/>
                    <a:pt x="1302" y="2113"/>
                    <a:pt x="2576" y="2113"/>
                  </a:cubicBezTo>
                  <a:lnTo>
                    <a:pt x="15253" y="2113"/>
                  </a:lnTo>
                  <a:cubicBezTo>
                    <a:pt x="16555" y="2113"/>
                    <a:pt x="17597" y="1216"/>
                    <a:pt x="1785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0" name="Google Shape;3860;p75"/>
            <p:cNvSpPr/>
            <p:nvPr/>
          </p:nvSpPr>
          <p:spPr>
            <a:xfrm>
              <a:off x="-4718775" y="4041750"/>
              <a:ext cx="395800" cy="211300"/>
            </a:xfrm>
            <a:custGeom>
              <a:avLst/>
              <a:gdLst/>
              <a:ahLst/>
              <a:cxnLst/>
              <a:rect l="l" t="t" r="r" b="b"/>
              <a:pathLst>
                <a:path w="15832" h="8452" extrusionOk="0">
                  <a:moveTo>
                    <a:pt x="8451" y="3329"/>
                  </a:moveTo>
                  <a:lnTo>
                    <a:pt x="8451" y="4399"/>
                  </a:lnTo>
                  <a:lnTo>
                    <a:pt x="9493" y="4399"/>
                  </a:lnTo>
                  <a:lnTo>
                    <a:pt x="9493" y="5441"/>
                  </a:lnTo>
                  <a:lnTo>
                    <a:pt x="8451" y="5441"/>
                  </a:lnTo>
                  <a:lnTo>
                    <a:pt x="8451" y="6512"/>
                  </a:lnTo>
                  <a:lnTo>
                    <a:pt x="7380" y="6512"/>
                  </a:lnTo>
                  <a:lnTo>
                    <a:pt x="7380" y="5441"/>
                  </a:lnTo>
                  <a:lnTo>
                    <a:pt x="6338" y="5441"/>
                  </a:lnTo>
                  <a:lnTo>
                    <a:pt x="6338" y="4399"/>
                  </a:lnTo>
                  <a:lnTo>
                    <a:pt x="7380" y="4399"/>
                  </a:lnTo>
                  <a:lnTo>
                    <a:pt x="7380" y="3329"/>
                  </a:lnTo>
                  <a:close/>
                  <a:moveTo>
                    <a:pt x="5268" y="2113"/>
                  </a:moveTo>
                  <a:lnTo>
                    <a:pt x="5268" y="5268"/>
                  </a:lnTo>
                  <a:lnTo>
                    <a:pt x="3676" y="5268"/>
                  </a:lnTo>
                  <a:lnTo>
                    <a:pt x="3676" y="6339"/>
                  </a:lnTo>
                  <a:lnTo>
                    <a:pt x="5268" y="6339"/>
                  </a:lnTo>
                  <a:lnTo>
                    <a:pt x="5268" y="7381"/>
                  </a:lnTo>
                  <a:lnTo>
                    <a:pt x="2634" y="7381"/>
                  </a:lnTo>
                  <a:lnTo>
                    <a:pt x="2634" y="4226"/>
                  </a:lnTo>
                  <a:lnTo>
                    <a:pt x="4226" y="4226"/>
                  </a:lnTo>
                  <a:lnTo>
                    <a:pt x="4226" y="3155"/>
                  </a:lnTo>
                  <a:lnTo>
                    <a:pt x="2634" y="3155"/>
                  </a:lnTo>
                  <a:lnTo>
                    <a:pt x="2634" y="2113"/>
                  </a:lnTo>
                  <a:close/>
                  <a:moveTo>
                    <a:pt x="13198" y="2113"/>
                  </a:moveTo>
                  <a:lnTo>
                    <a:pt x="13198" y="5268"/>
                  </a:lnTo>
                  <a:lnTo>
                    <a:pt x="11606" y="5268"/>
                  </a:lnTo>
                  <a:lnTo>
                    <a:pt x="11606" y="6339"/>
                  </a:lnTo>
                  <a:lnTo>
                    <a:pt x="13198" y="6339"/>
                  </a:lnTo>
                  <a:lnTo>
                    <a:pt x="13198" y="7381"/>
                  </a:lnTo>
                  <a:lnTo>
                    <a:pt x="10564" y="7381"/>
                  </a:lnTo>
                  <a:lnTo>
                    <a:pt x="10564" y="4226"/>
                  </a:lnTo>
                  <a:lnTo>
                    <a:pt x="12127" y="4226"/>
                  </a:lnTo>
                  <a:lnTo>
                    <a:pt x="12127" y="3155"/>
                  </a:lnTo>
                  <a:lnTo>
                    <a:pt x="10564" y="3155"/>
                  </a:lnTo>
                  <a:lnTo>
                    <a:pt x="10564" y="2113"/>
                  </a:lnTo>
                  <a:close/>
                  <a:moveTo>
                    <a:pt x="0" y="0"/>
                  </a:moveTo>
                  <a:lnTo>
                    <a:pt x="0" y="8451"/>
                  </a:lnTo>
                  <a:lnTo>
                    <a:pt x="15832" y="8451"/>
                  </a:lnTo>
                  <a:lnTo>
                    <a:pt x="1583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61" name="Google Shape;3861;p75"/>
          <p:cNvGrpSpPr/>
          <p:nvPr/>
        </p:nvGrpSpPr>
        <p:grpSpPr>
          <a:xfrm>
            <a:off x="7195148" y="4197963"/>
            <a:ext cx="255107" cy="283452"/>
            <a:chOff x="-4185525" y="4000500"/>
            <a:chExt cx="406675" cy="445750"/>
          </a:xfrm>
        </p:grpSpPr>
        <p:sp>
          <p:nvSpPr>
            <p:cNvPr id="3862" name="Google Shape;3862;p75"/>
            <p:cNvSpPr/>
            <p:nvPr/>
          </p:nvSpPr>
          <p:spPr>
            <a:xfrm>
              <a:off x="-3968450" y="4000500"/>
              <a:ext cx="189600" cy="324900"/>
            </a:xfrm>
            <a:custGeom>
              <a:avLst/>
              <a:gdLst/>
              <a:ahLst/>
              <a:cxnLst/>
              <a:rect l="l" t="t" r="r" b="b"/>
              <a:pathLst>
                <a:path w="7584" h="12996" extrusionOk="0">
                  <a:moveTo>
                    <a:pt x="1" y="0"/>
                  </a:moveTo>
                  <a:lnTo>
                    <a:pt x="1" y="9204"/>
                  </a:lnTo>
                  <a:lnTo>
                    <a:pt x="7583" y="12996"/>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3" name="Google Shape;3863;p75"/>
            <p:cNvSpPr/>
            <p:nvPr/>
          </p:nvSpPr>
          <p:spPr>
            <a:xfrm>
              <a:off x="-4176125" y="4254475"/>
              <a:ext cx="387875" cy="191775"/>
            </a:xfrm>
            <a:custGeom>
              <a:avLst/>
              <a:gdLst/>
              <a:ahLst/>
              <a:cxnLst/>
              <a:rect l="l" t="t" r="r" b="b"/>
              <a:pathLst>
                <a:path w="15515" h="7671" extrusionOk="0">
                  <a:moveTo>
                    <a:pt x="7758" y="0"/>
                  </a:moveTo>
                  <a:lnTo>
                    <a:pt x="1" y="3879"/>
                  </a:lnTo>
                  <a:lnTo>
                    <a:pt x="7758" y="7670"/>
                  </a:lnTo>
                  <a:lnTo>
                    <a:pt x="15514" y="3879"/>
                  </a:lnTo>
                  <a:lnTo>
                    <a:pt x="775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75"/>
            <p:cNvSpPr/>
            <p:nvPr/>
          </p:nvSpPr>
          <p:spPr>
            <a:xfrm>
              <a:off x="-4185525" y="4000500"/>
              <a:ext cx="189600" cy="324900"/>
            </a:xfrm>
            <a:custGeom>
              <a:avLst/>
              <a:gdLst/>
              <a:ahLst/>
              <a:cxnLst/>
              <a:rect l="l" t="t" r="r" b="b"/>
              <a:pathLst>
                <a:path w="7584" h="12996" extrusionOk="0">
                  <a:moveTo>
                    <a:pt x="7584" y="0"/>
                  </a:moveTo>
                  <a:lnTo>
                    <a:pt x="1" y="12996"/>
                  </a:lnTo>
                  <a:lnTo>
                    <a:pt x="7584" y="9204"/>
                  </a:lnTo>
                  <a:lnTo>
                    <a:pt x="758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65" name="Google Shape;3865;p75"/>
          <p:cNvGrpSpPr/>
          <p:nvPr/>
        </p:nvGrpSpPr>
        <p:grpSpPr>
          <a:xfrm>
            <a:off x="7966891" y="4197963"/>
            <a:ext cx="283451" cy="283452"/>
            <a:chOff x="-3723875" y="4012075"/>
            <a:chExt cx="446450" cy="445750"/>
          </a:xfrm>
        </p:grpSpPr>
        <p:sp>
          <p:nvSpPr>
            <p:cNvPr id="3866" name="Google Shape;3866;p75"/>
            <p:cNvSpPr/>
            <p:nvPr/>
          </p:nvSpPr>
          <p:spPr>
            <a:xfrm>
              <a:off x="-3697825" y="4090225"/>
              <a:ext cx="393625" cy="367600"/>
            </a:xfrm>
            <a:custGeom>
              <a:avLst/>
              <a:gdLst/>
              <a:ahLst/>
              <a:cxnLst/>
              <a:rect l="l" t="t" r="r" b="b"/>
              <a:pathLst>
                <a:path w="15745" h="14704" extrusionOk="0">
                  <a:moveTo>
                    <a:pt x="4862" y="2634"/>
                  </a:moveTo>
                  <a:lnTo>
                    <a:pt x="5586" y="3387"/>
                  </a:lnTo>
                  <a:lnTo>
                    <a:pt x="4660" y="4313"/>
                  </a:lnTo>
                  <a:lnTo>
                    <a:pt x="5586" y="5239"/>
                  </a:lnTo>
                  <a:lnTo>
                    <a:pt x="4862" y="5991"/>
                  </a:lnTo>
                  <a:lnTo>
                    <a:pt x="3936" y="5065"/>
                  </a:lnTo>
                  <a:lnTo>
                    <a:pt x="3010" y="5991"/>
                  </a:lnTo>
                  <a:lnTo>
                    <a:pt x="2258" y="5239"/>
                  </a:lnTo>
                  <a:lnTo>
                    <a:pt x="3184" y="4313"/>
                  </a:lnTo>
                  <a:lnTo>
                    <a:pt x="2258" y="3387"/>
                  </a:lnTo>
                  <a:lnTo>
                    <a:pt x="3010" y="2634"/>
                  </a:lnTo>
                  <a:lnTo>
                    <a:pt x="3936" y="3560"/>
                  </a:lnTo>
                  <a:lnTo>
                    <a:pt x="4862" y="2634"/>
                  </a:lnTo>
                  <a:close/>
                  <a:moveTo>
                    <a:pt x="13400" y="2489"/>
                  </a:moveTo>
                  <a:lnTo>
                    <a:pt x="13400" y="3358"/>
                  </a:lnTo>
                  <a:lnTo>
                    <a:pt x="11895" y="5094"/>
                  </a:lnTo>
                  <a:lnTo>
                    <a:pt x="13516" y="5094"/>
                  </a:lnTo>
                  <a:lnTo>
                    <a:pt x="13516" y="6136"/>
                  </a:lnTo>
                  <a:lnTo>
                    <a:pt x="10535" y="6136"/>
                  </a:lnTo>
                  <a:lnTo>
                    <a:pt x="10535" y="5065"/>
                  </a:lnTo>
                  <a:lnTo>
                    <a:pt x="11838" y="3531"/>
                  </a:lnTo>
                  <a:lnTo>
                    <a:pt x="10419" y="3531"/>
                  </a:lnTo>
                  <a:lnTo>
                    <a:pt x="10419" y="2489"/>
                  </a:lnTo>
                  <a:close/>
                  <a:moveTo>
                    <a:pt x="8799" y="2316"/>
                  </a:moveTo>
                  <a:lnTo>
                    <a:pt x="9551" y="3068"/>
                  </a:lnTo>
                  <a:lnTo>
                    <a:pt x="8393" y="4197"/>
                  </a:lnTo>
                  <a:lnTo>
                    <a:pt x="8393" y="6252"/>
                  </a:lnTo>
                  <a:lnTo>
                    <a:pt x="7351" y="6252"/>
                  </a:lnTo>
                  <a:lnTo>
                    <a:pt x="7351" y="4197"/>
                  </a:lnTo>
                  <a:lnTo>
                    <a:pt x="6223" y="3068"/>
                  </a:lnTo>
                  <a:lnTo>
                    <a:pt x="6946" y="2316"/>
                  </a:lnTo>
                  <a:lnTo>
                    <a:pt x="7872" y="3242"/>
                  </a:lnTo>
                  <a:lnTo>
                    <a:pt x="8799" y="2316"/>
                  </a:lnTo>
                  <a:close/>
                  <a:moveTo>
                    <a:pt x="0" y="0"/>
                  </a:moveTo>
                  <a:lnTo>
                    <a:pt x="0" y="9985"/>
                  </a:lnTo>
                  <a:lnTo>
                    <a:pt x="7351" y="9985"/>
                  </a:lnTo>
                  <a:lnTo>
                    <a:pt x="7351" y="12185"/>
                  </a:lnTo>
                  <a:cubicBezTo>
                    <a:pt x="6888" y="12388"/>
                    <a:pt x="6570" y="12851"/>
                    <a:pt x="6570" y="13401"/>
                  </a:cubicBezTo>
                  <a:cubicBezTo>
                    <a:pt x="6570" y="14124"/>
                    <a:pt x="7149" y="14703"/>
                    <a:pt x="7872" y="14703"/>
                  </a:cubicBezTo>
                  <a:cubicBezTo>
                    <a:pt x="8596" y="14703"/>
                    <a:pt x="9204" y="14124"/>
                    <a:pt x="9204" y="13401"/>
                  </a:cubicBezTo>
                  <a:cubicBezTo>
                    <a:pt x="9204" y="12851"/>
                    <a:pt x="8856" y="12388"/>
                    <a:pt x="8393" y="12185"/>
                  </a:cubicBezTo>
                  <a:lnTo>
                    <a:pt x="8393" y="9985"/>
                  </a:lnTo>
                  <a:lnTo>
                    <a:pt x="15745" y="9985"/>
                  </a:lnTo>
                  <a:lnTo>
                    <a:pt x="1574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75"/>
            <p:cNvSpPr/>
            <p:nvPr/>
          </p:nvSpPr>
          <p:spPr>
            <a:xfrm>
              <a:off x="-3723875" y="4012075"/>
              <a:ext cx="446450" cy="52125"/>
            </a:xfrm>
            <a:custGeom>
              <a:avLst/>
              <a:gdLst/>
              <a:ahLst/>
              <a:cxnLst/>
              <a:rect l="l" t="t" r="r" b="b"/>
              <a:pathLst>
                <a:path w="17858" h="2085" extrusionOk="0">
                  <a:moveTo>
                    <a:pt x="0" y="1"/>
                  </a:moveTo>
                  <a:lnTo>
                    <a:pt x="0" y="2084"/>
                  </a:lnTo>
                  <a:lnTo>
                    <a:pt x="17858" y="2084"/>
                  </a:lnTo>
                  <a:lnTo>
                    <a:pt x="1785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3871"/>
        <p:cNvGrpSpPr/>
        <p:nvPr/>
      </p:nvGrpSpPr>
      <p:grpSpPr>
        <a:xfrm>
          <a:off x="0" y="0"/>
          <a:ext cx="0" cy="0"/>
          <a:chOff x="0" y="0"/>
          <a:chExt cx="0" cy="0"/>
        </a:xfrm>
      </p:grpSpPr>
      <p:sp>
        <p:nvSpPr>
          <p:cNvPr id="3872" name="Google Shape;3872;p76"/>
          <p:cNvSpPr txBox="1">
            <a:spLocks noGrp="1"/>
          </p:cNvSpPr>
          <p:nvPr>
            <p:ph type="title"/>
          </p:nvPr>
        </p:nvSpPr>
        <p:spPr>
          <a:xfrm>
            <a:off x="713225" y="539525"/>
            <a:ext cx="7717500" cy="47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ALTERNATIVE RESOURCES</a:t>
            </a:r>
            <a:endParaRPr/>
          </a:p>
        </p:txBody>
      </p:sp>
      <p:grpSp>
        <p:nvGrpSpPr>
          <p:cNvPr id="3873" name="Google Shape;3873;p76"/>
          <p:cNvGrpSpPr/>
          <p:nvPr/>
        </p:nvGrpSpPr>
        <p:grpSpPr>
          <a:xfrm>
            <a:off x="1317334" y="2015452"/>
            <a:ext cx="1309676" cy="2386169"/>
            <a:chOff x="1401794" y="1757938"/>
            <a:chExt cx="1490470" cy="2715567"/>
          </a:xfrm>
        </p:grpSpPr>
        <p:grpSp>
          <p:nvGrpSpPr>
            <p:cNvPr id="3874" name="Google Shape;3874;p76"/>
            <p:cNvGrpSpPr/>
            <p:nvPr/>
          </p:nvGrpSpPr>
          <p:grpSpPr>
            <a:xfrm rot="10800000">
              <a:off x="1401794" y="1792138"/>
              <a:ext cx="1462997" cy="2681367"/>
              <a:chOff x="8452725" y="-2181926"/>
              <a:chExt cx="2482601" cy="4550089"/>
            </a:xfrm>
          </p:grpSpPr>
          <p:sp>
            <p:nvSpPr>
              <p:cNvPr id="3875" name="Google Shape;3875;p76"/>
              <p:cNvSpPr/>
              <p:nvPr/>
            </p:nvSpPr>
            <p:spPr>
              <a:xfrm rot="10800000">
                <a:off x="8538272" y="-2181926"/>
                <a:ext cx="2397054" cy="4463204"/>
              </a:xfrm>
              <a:custGeom>
                <a:avLst/>
                <a:gdLst/>
                <a:ahLst/>
                <a:cxnLst/>
                <a:rect l="l" t="t" r="r" b="b"/>
                <a:pathLst>
                  <a:path w="37473" h="69773" fill="none" extrusionOk="0">
                    <a:moveTo>
                      <a:pt x="0" y="69773"/>
                    </a:moveTo>
                    <a:lnTo>
                      <a:pt x="30223" y="39550"/>
                    </a:lnTo>
                    <a:lnTo>
                      <a:pt x="30223" y="7230"/>
                    </a:lnTo>
                    <a:lnTo>
                      <a:pt x="37473" y="1"/>
                    </a:lnTo>
                  </a:path>
                </a:pathLst>
              </a:custGeom>
              <a:noFill/>
              <a:ln w="28575" cap="flat" cmpd="sng">
                <a:solidFill>
                  <a:schemeClr val="accent1"/>
                </a:solidFill>
                <a:prstDash val="solid"/>
                <a:miter lim="20365"/>
                <a:headEnd type="none" w="sm" len="sm"/>
                <a:tailEnd type="none" w="sm" len="sm"/>
              </a:ln>
              <a:effectLst>
                <a:outerShdw blurRad="128588" dist="190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76"/>
              <p:cNvSpPr/>
              <p:nvPr/>
            </p:nvSpPr>
            <p:spPr>
              <a:xfrm>
                <a:off x="8452725" y="2260163"/>
                <a:ext cx="108000" cy="108000"/>
              </a:xfrm>
              <a:prstGeom prst="ellipse">
                <a:avLst/>
              </a:prstGeom>
              <a:noFill/>
              <a:ln w="28575" cap="flat" cmpd="sng">
                <a:solidFill>
                  <a:schemeClr val="accent1"/>
                </a:solidFill>
                <a:prstDash val="solid"/>
                <a:round/>
                <a:headEnd type="none" w="sm" len="sm"/>
                <a:tailEnd type="none" w="sm" len="sm"/>
              </a:ln>
              <a:effectLst>
                <a:outerShdw blurRad="128588" dist="9525"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77" name="Google Shape;3877;p76"/>
            <p:cNvSpPr/>
            <p:nvPr/>
          </p:nvSpPr>
          <p:spPr>
            <a:xfrm>
              <a:off x="2781864" y="1757938"/>
              <a:ext cx="110400" cy="1104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78" name="Google Shape;3878;p76"/>
            <p:cNvGrpSpPr/>
            <p:nvPr/>
          </p:nvGrpSpPr>
          <p:grpSpPr>
            <a:xfrm rot="10800000">
              <a:off x="1401794" y="1792138"/>
              <a:ext cx="1462997" cy="2681367"/>
              <a:chOff x="8452725" y="-2181926"/>
              <a:chExt cx="2482601" cy="4550089"/>
            </a:xfrm>
          </p:grpSpPr>
          <p:sp>
            <p:nvSpPr>
              <p:cNvPr id="3879" name="Google Shape;3879;p76"/>
              <p:cNvSpPr/>
              <p:nvPr/>
            </p:nvSpPr>
            <p:spPr>
              <a:xfrm rot="10800000">
                <a:off x="8538272" y="-2181926"/>
                <a:ext cx="2397054" cy="4463204"/>
              </a:xfrm>
              <a:custGeom>
                <a:avLst/>
                <a:gdLst/>
                <a:ahLst/>
                <a:cxnLst/>
                <a:rect l="l" t="t" r="r" b="b"/>
                <a:pathLst>
                  <a:path w="37473" h="69773" fill="none" extrusionOk="0">
                    <a:moveTo>
                      <a:pt x="0" y="69773"/>
                    </a:moveTo>
                    <a:lnTo>
                      <a:pt x="30223" y="39550"/>
                    </a:lnTo>
                    <a:lnTo>
                      <a:pt x="30223" y="7230"/>
                    </a:lnTo>
                    <a:lnTo>
                      <a:pt x="37473" y="1"/>
                    </a:lnTo>
                  </a:path>
                </a:pathLst>
              </a:custGeom>
              <a:noFill/>
              <a:ln w="28575" cap="flat" cmpd="sng">
                <a:solidFill>
                  <a:schemeClr val="accent1"/>
                </a:solidFill>
                <a:prstDash val="solid"/>
                <a:miter lim="20365"/>
                <a:headEnd type="none" w="sm" len="sm"/>
                <a:tailEnd type="none" w="sm" len="sm"/>
              </a:ln>
              <a:effectLst>
                <a:outerShdw blurRad="128588" dist="190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0" name="Google Shape;3880;p76"/>
              <p:cNvSpPr/>
              <p:nvPr/>
            </p:nvSpPr>
            <p:spPr>
              <a:xfrm>
                <a:off x="8452725" y="2260163"/>
                <a:ext cx="108000" cy="108000"/>
              </a:xfrm>
              <a:prstGeom prst="ellipse">
                <a:avLst/>
              </a:prstGeom>
              <a:noFill/>
              <a:ln w="28575" cap="flat" cmpd="sng">
                <a:solidFill>
                  <a:schemeClr val="accent1"/>
                </a:solidFill>
                <a:prstDash val="solid"/>
                <a:round/>
                <a:headEnd type="none" w="sm" len="sm"/>
                <a:tailEnd type="none" w="sm" len="sm"/>
              </a:ln>
              <a:effectLst>
                <a:outerShdw blurRad="128588" dist="9525"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81" name="Google Shape;3881;p76"/>
            <p:cNvSpPr/>
            <p:nvPr/>
          </p:nvSpPr>
          <p:spPr>
            <a:xfrm>
              <a:off x="2781864" y="1757938"/>
              <a:ext cx="110400" cy="1104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82" name="Google Shape;3882;p76"/>
          <p:cNvGrpSpPr/>
          <p:nvPr/>
        </p:nvGrpSpPr>
        <p:grpSpPr>
          <a:xfrm>
            <a:off x="2498431" y="4080173"/>
            <a:ext cx="1540137" cy="324502"/>
            <a:chOff x="5729954" y="1713050"/>
            <a:chExt cx="1752745" cy="369298"/>
          </a:xfrm>
        </p:grpSpPr>
        <p:sp>
          <p:nvSpPr>
            <p:cNvPr id="3883" name="Google Shape;3883;p76"/>
            <p:cNvSpPr/>
            <p:nvPr/>
          </p:nvSpPr>
          <p:spPr>
            <a:xfrm>
              <a:off x="5729954" y="1713050"/>
              <a:ext cx="1752745" cy="369298"/>
            </a:xfrm>
            <a:custGeom>
              <a:avLst/>
              <a:gdLst/>
              <a:ahLst/>
              <a:cxnLst/>
              <a:rect l="l" t="t" r="r" b="b"/>
              <a:pathLst>
                <a:path w="9573" h="2017" extrusionOk="0">
                  <a:moveTo>
                    <a:pt x="0" y="0"/>
                  </a:moveTo>
                  <a:lnTo>
                    <a:pt x="509" y="998"/>
                  </a:lnTo>
                  <a:lnTo>
                    <a:pt x="0" y="2017"/>
                  </a:lnTo>
                  <a:lnTo>
                    <a:pt x="387" y="2017"/>
                  </a:lnTo>
                  <a:lnTo>
                    <a:pt x="896" y="998"/>
                  </a:lnTo>
                  <a:lnTo>
                    <a:pt x="387" y="0"/>
                  </a:lnTo>
                  <a:close/>
                  <a:moveTo>
                    <a:pt x="1080" y="0"/>
                  </a:moveTo>
                  <a:lnTo>
                    <a:pt x="1589" y="998"/>
                  </a:lnTo>
                  <a:lnTo>
                    <a:pt x="1080" y="2017"/>
                  </a:lnTo>
                  <a:lnTo>
                    <a:pt x="1467" y="2017"/>
                  </a:lnTo>
                  <a:lnTo>
                    <a:pt x="1976" y="998"/>
                  </a:lnTo>
                  <a:lnTo>
                    <a:pt x="1467" y="0"/>
                  </a:lnTo>
                  <a:close/>
                  <a:moveTo>
                    <a:pt x="2179" y="0"/>
                  </a:moveTo>
                  <a:lnTo>
                    <a:pt x="2668" y="998"/>
                  </a:lnTo>
                  <a:lnTo>
                    <a:pt x="2179" y="2017"/>
                  </a:lnTo>
                  <a:lnTo>
                    <a:pt x="2546" y="2017"/>
                  </a:lnTo>
                  <a:lnTo>
                    <a:pt x="3055" y="998"/>
                  </a:lnTo>
                  <a:lnTo>
                    <a:pt x="2546" y="0"/>
                  </a:lnTo>
                  <a:close/>
                  <a:moveTo>
                    <a:pt x="3259" y="0"/>
                  </a:moveTo>
                  <a:lnTo>
                    <a:pt x="3768" y="998"/>
                  </a:lnTo>
                  <a:lnTo>
                    <a:pt x="3259" y="2017"/>
                  </a:lnTo>
                  <a:lnTo>
                    <a:pt x="3646" y="2017"/>
                  </a:lnTo>
                  <a:lnTo>
                    <a:pt x="4135" y="998"/>
                  </a:lnTo>
                  <a:lnTo>
                    <a:pt x="3646" y="0"/>
                  </a:lnTo>
                  <a:close/>
                  <a:moveTo>
                    <a:pt x="4338" y="0"/>
                  </a:moveTo>
                  <a:lnTo>
                    <a:pt x="4847" y="998"/>
                  </a:lnTo>
                  <a:lnTo>
                    <a:pt x="4338" y="2017"/>
                  </a:lnTo>
                  <a:lnTo>
                    <a:pt x="4725" y="2017"/>
                  </a:lnTo>
                  <a:lnTo>
                    <a:pt x="5234" y="998"/>
                  </a:lnTo>
                  <a:lnTo>
                    <a:pt x="4725" y="0"/>
                  </a:lnTo>
                  <a:close/>
                  <a:moveTo>
                    <a:pt x="5418" y="0"/>
                  </a:moveTo>
                  <a:lnTo>
                    <a:pt x="5927" y="998"/>
                  </a:lnTo>
                  <a:lnTo>
                    <a:pt x="5418" y="2017"/>
                  </a:lnTo>
                  <a:lnTo>
                    <a:pt x="5805" y="2017"/>
                  </a:lnTo>
                  <a:lnTo>
                    <a:pt x="6314" y="998"/>
                  </a:lnTo>
                  <a:lnTo>
                    <a:pt x="5805" y="0"/>
                  </a:lnTo>
                  <a:close/>
                  <a:moveTo>
                    <a:pt x="6517" y="0"/>
                  </a:moveTo>
                  <a:lnTo>
                    <a:pt x="7006" y="998"/>
                  </a:lnTo>
                  <a:lnTo>
                    <a:pt x="6517" y="2017"/>
                  </a:lnTo>
                  <a:lnTo>
                    <a:pt x="6884" y="2017"/>
                  </a:lnTo>
                  <a:lnTo>
                    <a:pt x="7393" y="998"/>
                  </a:lnTo>
                  <a:lnTo>
                    <a:pt x="6884" y="0"/>
                  </a:lnTo>
                  <a:close/>
                  <a:moveTo>
                    <a:pt x="7597" y="0"/>
                  </a:moveTo>
                  <a:lnTo>
                    <a:pt x="8106" y="998"/>
                  </a:lnTo>
                  <a:lnTo>
                    <a:pt x="7597" y="2017"/>
                  </a:lnTo>
                  <a:lnTo>
                    <a:pt x="7984" y="2017"/>
                  </a:lnTo>
                  <a:lnTo>
                    <a:pt x="8472" y="998"/>
                  </a:lnTo>
                  <a:lnTo>
                    <a:pt x="7984" y="0"/>
                  </a:lnTo>
                  <a:close/>
                  <a:moveTo>
                    <a:pt x="8676" y="0"/>
                  </a:moveTo>
                  <a:lnTo>
                    <a:pt x="9185" y="998"/>
                  </a:lnTo>
                  <a:lnTo>
                    <a:pt x="8676" y="2017"/>
                  </a:lnTo>
                  <a:lnTo>
                    <a:pt x="9063" y="2017"/>
                  </a:lnTo>
                  <a:lnTo>
                    <a:pt x="9572" y="998"/>
                  </a:lnTo>
                  <a:lnTo>
                    <a:pt x="9063" y="0"/>
                  </a:lnTo>
                  <a:close/>
                </a:path>
              </a:pathLst>
            </a:custGeom>
            <a:solidFill>
              <a:schemeClr val="accent1"/>
            </a:solidFill>
            <a:ln>
              <a:noFill/>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4" name="Google Shape;3884;p76"/>
            <p:cNvSpPr/>
            <p:nvPr/>
          </p:nvSpPr>
          <p:spPr>
            <a:xfrm>
              <a:off x="5729954" y="1713050"/>
              <a:ext cx="1752745" cy="369298"/>
            </a:xfrm>
            <a:custGeom>
              <a:avLst/>
              <a:gdLst/>
              <a:ahLst/>
              <a:cxnLst/>
              <a:rect l="l" t="t" r="r" b="b"/>
              <a:pathLst>
                <a:path w="9573" h="2017" extrusionOk="0">
                  <a:moveTo>
                    <a:pt x="0" y="0"/>
                  </a:moveTo>
                  <a:lnTo>
                    <a:pt x="509" y="998"/>
                  </a:lnTo>
                  <a:lnTo>
                    <a:pt x="0" y="2017"/>
                  </a:lnTo>
                  <a:lnTo>
                    <a:pt x="387" y="2017"/>
                  </a:lnTo>
                  <a:lnTo>
                    <a:pt x="896" y="998"/>
                  </a:lnTo>
                  <a:lnTo>
                    <a:pt x="387" y="0"/>
                  </a:lnTo>
                  <a:close/>
                  <a:moveTo>
                    <a:pt x="1080" y="0"/>
                  </a:moveTo>
                  <a:lnTo>
                    <a:pt x="1589" y="998"/>
                  </a:lnTo>
                  <a:lnTo>
                    <a:pt x="1080" y="2017"/>
                  </a:lnTo>
                  <a:lnTo>
                    <a:pt x="1467" y="2017"/>
                  </a:lnTo>
                  <a:lnTo>
                    <a:pt x="1976" y="998"/>
                  </a:lnTo>
                  <a:lnTo>
                    <a:pt x="1467" y="0"/>
                  </a:lnTo>
                  <a:close/>
                  <a:moveTo>
                    <a:pt x="2179" y="0"/>
                  </a:moveTo>
                  <a:lnTo>
                    <a:pt x="2668" y="998"/>
                  </a:lnTo>
                  <a:lnTo>
                    <a:pt x="2179" y="2017"/>
                  </a:lnTo>
                  <a:lnTo>
                    <a:pt x="2546" y="2017"/>
                  </a:lnTo>
                  <a:lnTo>
                    <a:pt x="3055" y="998"/>
                  </a:lnTo>
                  <a:lnTo>
                    <a:pt x="2546" y="0"/>
                  </a:lnTo>
                  <a:close/>
                  <a:moveTo>
                    <a:pt x="3259" y="0"/>
                  </a:moveTo>
                  <a:lnTo>
                    <a:pt x="3768" y="998"/>
                  </a:lnTo>
                  <a:lnTo>
                    <a:pt x="3259" y="2017"/>
                  </a:lnTo>
                  <a:lnTo>
                    <a:pt x="3646" y="2017"/>
                  </a:lnTo>
                  <a:lnTo>
                    <a:pt x="4135" y="998"/>
                  </a:lnTo>
                  <a:lnTo>
                    <a:pt x="3646" y="0"/>
                  </a:lnTo>
                  <a:close/>
                  <a:moveTo>
                    <a:pt x="4338" y="0"/>
                  </a:moveTo>
                  <a:lnTo>
                    <a:pt x="4847" y="998"/>
                  </a:lnTo>
                  <a:lnTo>
                    <a:pt x="4338" y="2017"/>
                  </a:lnTo>
                  <a:lnTo>
                    <a:pt x="4725" y="2017"/>
                  </a:lnTo>
                  <a:lnTo>
                    <a:pt x="5234" y="998"/>
                  </a:lnTo>
                  <a:lnTo>
                    <a:pt x="4725" y="0"/>
                  </a:lnTo>
                  <a:close/>
                  <a:moveTo>
                    <a:pt x="5418" y="0"/>
                  </a:moveTo>
                  <a:lnTo>
                    <a:pt x="5927" y="998"/>
                  </a:lnTo>
                  <a:lnTo>
                    <a:pt x="5418" y="2017"/>
                  </a:lnTo>
                  <a:lnTo>
                    <a:pt x="5805" y="2017"/>
                  </a:lnTo>
                  <a:lnTo>
                    <a:pt x="6314" y="998"/>
                  </a:lnTo>
                  <a:lnTo>
                    <a:pt x="5805" y="0"/>
                  </a:lnTo>
                  <a:close/>
                  <a:moveTo>
                    <a:pt x="6517" y="0"/>
                  </a:moveTo>
                  <a:lnTo>
                    <a:pt x="7006" y="998"/>
                  </a:lnTo>
                  <a:lnTo>
                    <a:pt x="6517" y="2017"/>
                  </a:lnTo>
                  <a:lnTo>
                    <a:pt x="6884" y="2017"/>
                  </a:lnTo>
                  <a:lnTo>
                    <a:pt x="7393" y="998"/>
                  </a:lnTo>
                  <a:lnTo>
                    <a:pt x="6884" y="0"/>
                  </a:lnTo>
                  <a:close/>
                  <a:moveTo>
                    <a:pt x="7597" y="0"/>
                  </a:moveTo>
                  <a:lnTo>
                    <a:pt x="8106" y="998"/>
                  </a:lnTo>
                  <a:lnTo>
                    <a:pt x="7597" y="2017"/>
                  </a:lnTo>
                  <a:lnTo>
                    <a:pt x="7984" y="2017"/>
                  </a:lnTo>
                  <a:lnTo>
                    <a:pt x="8472" y="998"/>
                  </a:lnTo>
                  <a:lnTo>
                    <a:pt x="7984" y="0"/>
                  </a:lnTo>
                  <a:close/>
                  <a:moveTo>
                    <a:pt x="8676" y="0"/>
                  </a:moveTo>
                  <a:lnTo>
                    <a:pt x="9185" y="998"/>
                  </a:lnTo>
                  <a:lnTo>
                    <a:pt x="8676" y="2017"/>
                  </a:lnTo>
                  <a:lnTo>
                    <a:pt x="9063" y="2017"/>
                  </a:lnTo>
                  <a:lnTo>
                    <a:pt x="9572" y="998"/>
                  </a:lnTo>
                  <a:lnTo>
                    <a:pt x="9063" y="0"/>
                  </a:lnTo>
                  <a:close/>
                </a:path>
              </a:pathLst>
            </a:custGeom>
            <a:solidFill>
              <a:schemeClr val="accent1"/>
            </a:solidFill>
            <a:ln>
              <a:noFill/>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85" name="Google Shape;3885;p76"/>
          <p:cNvGrpSpPr/>
          <p:nvPr/>
        </p:nvGrpSpPr>
        <p:grpSpPr>
          <a:xfrm>
            <a:off x="3960153" y="2669228"/>
            <a:ext cx="1540264" cy="763014"/>
            <a:chOff x="3259475" y="3254628"/>
            <a:chExt cx="1864275" cy="923522"/>
          </a:xfrm>
        </p:grpSpPr>
        <p:sp>
          <p:nvSpPr>
            <p:cNvPr id="3886" name="Google Shape;3886;p76"/>
            <p:cNvSpPr/>
            <p:nvPr/>
          </p:nvSpPr>
          <p:spPr>
            <a:xfrm>
              <a:off x="3259475" y="3254628"/>
              <a:ext cx="1864275" cy="923522"/>
            </a:xfrm>
            <a:custGeom>
              <a:avLst/>
              <a:gdLst/>
              <a:ahLst/>
              <a:cxnLst/>
              <a:rect l="l" t="t" r="r" b="b"/>
              <a:pathLst>
                <a:path w="15255" h="7557" fill="none" extrusionOk="0">
                  <a:moveTo>
                    <a:pt x="1" y="1"/>
                  </a:moveTo>
                  <a:lnTo>
                    <a:pt x="1" y="6172"/>
                  </a:lnTo>
                  <a:lnTo>
                    <a:pt x="1386" y="7556"/>
                  </a:lnTo>
                  <a:lnTo>
                    <a:pt x="13075" y="7556"/>
                  </a:lnTo>
                  <a:lnTo>
                    <a:pt x="15255" y="5357"/>
                  </a:lnTo>
                  <a:lnTo>
                    <a:pt x="15255" y="2852"/>
                  </a:lnTo>
                  <a:lnTo>
                    <a:pt x="14521" y="2852"/>
                  </a:lnTo>
                  <a:lnTo>
                    <a:pt x="14521" y="1365"/>
                  </a:lnTo>
                  <a:lnTo>
                    <a:pt x="15255" y="1365"/>
                  </a:lnTo>
                  <a:lnTo>
                    <a:pt x="15255" y="1"/>
                  </a:lnTo>
                  <a:lnTo>
                    <a:pt x="4298" y="1"/>
                  </a:lnTo>
                  <a:lnTo>
                    <a:pt x="3687" y="571"/>
                  </a:lnTo>
                  <a:lnTo>
                    <a:pt x="2730" y="571"/>
                  </a:lnTo>
                  <a:lnTo>
                    <a:pt x="2200" y="1"/>
                  </a:lnTo>
                  <a:close/>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3887;p76"/>
            <p:cNvSpPr/>
            <p:nvPr/>
          </p:nvSpPr>
          <p:spPr>
            <a:xfrm>
              <a:off x="3393901" y="3453822"/>
              <a:ext cx="525248" cy="525248"/>
            </a:xfrm>
            <a:custGeom>
              <a:avLst/>
              <a:gdLst/>
              <a:ahLst/>
              <a:cxnLst/>
              <a:rect l="l" t="t" r="r" b="b"/>
              <a:pathLst>
                <a:path w="4298" h="4298" fill="none" extrusionOk="0">
                  <a:moveTo>
                    <a:pt x="0" y="0"/>
                  </a:moveTo>
                  <a:lnTo>
                    <a:pt x="4298" y="0"/>
                  </a:lnTo>
                  <a:lnTo>
                    <a:pt x="4298" y="4297"/>
                  </a:lnTo>
                  <a:lnTo>
                    <a:pt x="0" y="4297"/>
                  </a:lnTo>
                  <a:close/>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76"/>
            <p:cNvSpPr/>
            <p:nvPr/>
          </p:nvSpPr>
          <p:spPr>
            <a:xfrm>
              <a:off x="3259475" y="3254628"/>
              <a:ext cx="1864275" cy="923522"/>
            </a:xfrm>
            <a:custGeom>
              <a:avLst/>
              <a:gdLst/>
              <a:ahLst/>
              <a:cxnLst/>
              <a:rect l="l" t="t" r="r" b="b"/>
              <a:pathLst>
                <a:path w="15255" h="7557" fill="none" extrusionOk="0">
                  <a:moveTo>
                    <a:pt x="1" y="1"/>
                  </a:moveTo>
                  <a:lnTo>
                    <a:pt x="1" y="6172"/>
                  </a:lnTo>
                  <a:lnTo>
                    <a:pt x="1386" y="7556"/>
                  </a:lnTo>
                  <a:lnTo>
                    <a:pt x="13075" y="7556"/>
                  </a:lnTo>
                  <a:lnTo>
                    <a:pt x="15255" y="5357"/>
                  </a:lnTo>
                  <a:lnTo>
                    <a:pt x="15255" y="2852"/>
                  </a:lnTo>
                  <a:lnTo>
                    <a:pt x="14521" y="2852"/>
                  </a:lnTo>
                  <a:lnTo>
                    <a:pt x="14521" y="1365"/>
                  </a:lnTo>
                  <a:lnTo>
                    <a:pt x="15255" y="1365"/>
                  </a:lnTo>
                  <a:lnTo>
                    <a:pt x="15255" y="1"/>
                  </a:lnTo>
                  <a:lnTo>
                    <a:pt x="4298" y="1"/>
                  </a:lnTo>
                  <a:lnTo>
                    <a:pt x="3687" y="571"/>
                  </a:lnTo>
                  <a:lnTo>
                    <a:pt x="2730" y="571"/>
                  </a:lnTo>
                  <a:lnTo>
                    <a:pt x="2200" y="1"/>
                  </a:lnTo>
                  <a:close/>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76"/>
            <p:cNvSpPr/>
            <p:nvPr/>
          </p:nvSpPr>
          <p:spPr>
            <a:xfrm>
              <a:off x="3393901" y="3453822"/>
              <a:ext cx="525248" cy="525248"/>
            </a:xfrm>
            <a:custGeom>
              <a:avLst/>
              <a:gdLst/>
              <a:ahLst/>
              <a:cxnLst/>
              <a:rect l="l" t="t" r="r" b="b"/>
              <a:pathLst>
                <a:path w="4298" h="4298" fill="none" extrusionOk="0">
                  <a:moveTo>
                    <a:pt x="0" y="0"/>
                  </a:moveTo>
                  <a:lnTo>
                    <a:pt x="4298" y="0"/>
                  </a:lnTo>
                  <a:lnTo>
                    <a:pt x="4298" y="4297"/>
                  </a:lnTo>
                  <a:lnTo>
                    <a:pt x="0" y="4297"/>
                  </a:lnTo>
                  <a:close/>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90" name="Google Shape;3890;p76"/>
          <p:cNvGrpSpPr/>
          <p:nvPr/>
        </p:nvGrpSpPr>
        <p:grpSpPr>
          <a:xfrm rot="5400000" flipH="1">
            <a:off x="157620" y="2954663"/>
            <a:ext cx="2386257" cy="561614"/>
            <a:chOff x="3103729" y="4497894"/>
            <a:chExt cx="3349133" cy="788231"/>
          </a:xfrm>
        </p:grpSpPr>
        <p:sp>
          <p:nvSpPr>
            <p:cNvPr id="3891" name="Google Shape;3891;p76"/>
            <p:cNvSpPr/>
            <p:nvPr/>
          </p:nvSpPr>
          <p:spPr>
            <a:xfrm>
              <a:off x="3103729" y="4588248"/>
              <a:ext cx="3304836" cy="669524"/>
            </a:xfrm>
            <a:custGeom>
              <a:avLst/>
              <a:gdLst/>
              <a:ahLst/>
              <a:cxnLst/>
              <a:rect l="l" t="t" r="r" b="b"/>
              <a:pathLst>
                <a:path w="38003" h="7699" fill="none" extrusionOk="0">
                  <a:moveTo>
                    <a:pt x="38003" y="0"/>
                  </a:moveTo>
                  <a:lnTo>
                    <a:pt x="38003" y="1202"/>
                  </a:lnTo>
                  <a:lnTo>
                    <a:pt x="37046" y="2159"/>
                  </a:lnTo>
                  <a:lnTo>
                    <a:pt x="37046" y="3931"/>
                  </a:lnTo>
                  <a:lnTo>
                    <a:pt x="37881" y="4766"/>
                  </a:lnTo>
                  <a:lnTo>
                    <a:pt x="37881" y="6171"/>
                  </a:lnTo>
                  <a:lnTo>
                    <a:pt x="36353" y="7698"/>
                  </a:lnTo>
                  <a:lnTo>
                    <a:pt x="32260" y="7698"/>
                  </a:lnTo>
                  <a:lnTo>
                    <a:pt x="30060" y="5499"/>
                  </a:lnTo>
                  <a:lnTo>
                    <a:pt x="26252" y="5499"/>
                  </a:lnTo>
                  <a:lnTo>
                    <a:pt x="24215" y="7515"/>
                  </a:lnTo>
                  <a:lnTo>
                    <a:pt x="1" y="7515"/>
                  </a:lnTo>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2" name="Google Shape;3892;p76"/>
            <p:cNvSpPr/>
            <p:nvPr/>
          </p:nvSpPr>
          <p:spPr>
            <a:xfrm>
              <a:off x="6364247" y="4497894"/>
              <a:ext cx="88615" cy="90441"/>
            </a:xfrm>
            <a:custGeom>
              <a:avLst/>
              <a:gdLst/>
              <a:ahLst/>
              <a:cxnLst/>
              <a:rect l="l" t="t" r="r" b="b"/>
              <a:pathLst>
                <a:path w="1019" h="1040" extrusionOk="0">
                  <a:moveTo>
                    <a:pt x="1" y="1"/>
                  </a:moveTo>
                  <a:lnTo>
                    <a:pt x="1" y="1039"/>
                  </a:lnTo>
                  <a:lnTo>
                    <a:pt x="1019" y="1039"/>
                  </a:lnTo>
                  <a:lnTo>
                    <a:pt x="1019" y="1"/>
                  </a:lnTo>
                  <a:close/>
                </a:path>
              </a:pathLst>
            </a:custGeom>
            <a:solidFill>
              <a:schemeClr val="accent1"/>
            </a:solidFill>
            <a:ln>
              <a:noFill/>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3" name="Google Shape;3893;p76"/>
            <p:cNvSpPr/>
            <p:nvPr/>
          </p:nvSpPr>
          <p:spPr>
            <a:xfrm>
              <a:off x="6279284" y="4802525"/>
              <a:ext cx="90354" cy="88615"/>
            </a:xfrm>
            <a:custGeom>
              <a:avLst/>
              <a:gdLst/>
              <a:ahLst/>
              <a:cxnLst/>
              <a:rect l="l" t="t" r="r" b="b"/>
              <a:pathLst>
                <a:path w="1039" h="1019" extrusionOk="0">
                  <a:moveTo>
                    <a:pt x="0" y="1"/>
                  </a:moveTo>
                  <a:lnTo>
                    <a:pt x="0" y="1019"/>
                  </a:lnTo>
                  <a:lnTo>
                    <a:pt x="1039" y="1019"/>
                  </a:lnTo>
                  <a:lnTo>
                    <a:pt x="1039" y="1"/>
                  </a:lnTo>
                  <a:close/>
                </a:path>
              </a:pathLst>
            </a:custGeom>
            <a:solidFill>
              <a:schemeClr val="accent1"/>
            </a:solidFill>
            <a:ln>
              <a:noFill/>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4" name="Google Shape;3894;p76"/>
            <p:cNvSpPr/>
            <p:nvPr/>
          </p:nvSpPr>
          <p:spPr>
            <a:xfrm>
              <a:off x="4853519" y="5197510"/>
              <a:ext cx="88702" cy="88615"/>
            </a:xfrm>
            <a:custGeom>
              <a:avLst/>
              <a:gdLst/>
              <a:ahLst/>
              <a:cxnLst/>
              <a:rect l="l" t="t" r="r" b="b"/>
              <a:pathLst>
                <a:path w="1020" h="1019" extrusionOk="0">
                  <a:moveTo>
                    <a:pt x="1" y="0"/>
                  </a:moveTo>
                  <a:lnTo>
                    <a:pt x="1" y="1018"/>
                  </a:lnTo>
                  <a:lnTo>
                    <a:pt x="1019" y="1018"/>
                  </a:lnTo>
                  <a:lnTo>
                    <a:pt x="1019" y="0"/>
                  </a:lnTo>
                  <a:close/>
                </a:path>
              </a:pathLst>
            </a:custGeom>
            <a:solidFill>
              <a:schemeClr val="accent1"/>
            </a:solidFill>
            <a:ln>
              <a:noFill/>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5" name="Google Shape;3895;p76"/>
            <p:cNvSpPr/>
            <p:nvPr/>
          </p:nvSpPr>
          <p:spPr>
            <a:xfrm>
              <a:off x="3744823" y="5197510"/>
              <a:ext cx="844928" cy="88615"/>
            </a:xfrm>
            <a:custGeom>
              <a:avLst/>
              <a:gdLst/>
              <a:ahLst/>
              <a:cxnLst/>
              <a:rect l="l" t="t" r="r" b="b"/>
              <a:pathLst>
                <a:path w="9716" h="1019" extrusionOk="0">
                  <a:moveTo>
                    <a:pt x="1" y="0"/>
                  </a:moveTo>
                  <a:lnTo>
                    <a:pt x="1" y="1018"/>
                  </a:lnTo>
                  <a:lnTo>
                    <a:pt x="9715" y="1018"/>
                  </a:lnTo>
                  <a:lnTo>
                    <a:pt x="9715" y="0"/>
                  </a:lnTo>
                  <a:close/>
                </a:path>
              </a:pathLst>
            </a:custGeom>
            <a:solidFill>
              <a:schemeClr val="accent1"/>
            </a:solidFill>
            <a:ln>
              <a:noFill/>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6" name="Google Shape;3896;p76"/>
            <p:cNvSpPr/>
            <p:nvPr/>
          </p:nvSpPr>
          <p:spPr>
            <a:xfrm>
              <a:off x="3103729" y="4588248"/>
              <a:ext cx="3304836" cy="669524"/>
            </a:xfrm>
            <a:custGeom>
              <a:avLst/>
              <a:gdLst/>
              <a:ahLst/>
              <a:cxnLst/>
              <a:rect l="l" t="t" r="r" b="b"/>
              <a:pathLst>
                <a:path w="38003" h="7699" fill="none" extrusionOk="0">
                  <a:moveTo>
                    <a:pt x="38003" y="0"/>
                  </a:moveTo>
                  <a:lnTo>
                    <a:pt x="38003" y="1202"/>
                  </a:lnTo>
                  <a:lnTo>
                    <a:pt x="37046" y="2159"/>
                  </a:lnTo>
                  <a:lnTo>
                    <a:pt x="37046" y="3931"/>
                  </a:lnTo>
                  <a:lnTo>
                    <a:pt x="37881" y="4766"/>
                  </a:lnTo>
                  <a:lnTo>
                    <a:pt x="37881" y="6171"/>
                  </a:lnTo>
                  <a:lnTo>
                    <a:pt x="36353" y="7698"/>
                  </a:lnTo>
                  <a:lnTo>
                    <a:pt x="32260" y="7698"/>
                  </a:lnTo>
                  <a:lnTo>
                    <a:pt x="30060" y="5499"/>
                  </a:lnTo>
                  <a:lnTo>
                    <a:pt x="26252" y="5499"/>
                  </a:lnTo>
                  <a:lnTo>
                    <a:pt x="24215" y="7515"/>
                  </a:lnTo>
                  <a:lnTo>
                    <a:pt x="1" y="7515"/>
                  </a:lnTo>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7" name="Google Shape;3897;p76"/>
            <p:cNvSpPr/>
            <p:nvPr/>
          </p:nvSpPr>
          <p:spPr>
            <a:xfrm>
              <a:off x="6364247" y="4497894"/>
              <a:ext cx="88615" cy="90441"/>
            </a:xfrm>
            <a:custGeom>
              <a:avLst/>
              <a:gdLst/>
              <a:ahLst/>
              <a:cxnLst/>
              <a:rect l="l" t="t" r="r" b="b"/>
              <a:pathLst>
                <a:path w="1019" h="1040" extrusionOk="0">
                  <a:moveTo>
                    <a:pt x="1" y="1"/>
                  </a:moveTo>
                  <a:lnTo>
                    <a:pt x="1" y="1039"/>
                  </a:lnTo>
                  <a:lnTo>
                    <a:pt x="1019" y="1039"/>
                  </a:lnTo>
                  <a:lnTo>
                    <a:pt x="1019" y="1"/>
                  </a:lnTo>
                  <a:close/>
                </a:path>
              </a:pathLst>
            </a:custGeom>
            <a:solidFill>
              <a:schemeClr val="accent1"/>
            </a:solidFill>
            <a:ln>
              <a:noFill/>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8" name="Google Shape;3898;p76"/>
            <p:cNvSpPr/>
            <p:nvPr/>
          </p:nvSpPr>
          <p:spPr>
            <a:xfrm>
              <a:off x="6279284" y="4802525"/>
              <a:ext cx="90354" cy="88615"/>
            </a:xfrm>
            <a:custGeom>
              <a:avLst/>
              <a:gdLst/>
              <a:ahLst/>
              <a:cxnLst/>
              <a:rect l="l" t="t" r="r" b="b"/>
              <a:pathLst>
                <a:path w="1039" h="1019" extrusionOk="0">
                  <a:moveTo>
                    <a:pt x="0" y="1"/>
                  </a:moveTo>
                  <a:lnTo>
                    <a:pt x="0" y="1019"/>
                  </a:lnTo>
                  <a:lnTo>
                    <a:pt x="1039" y="1019"/>
                  </a:lnTo>
                  <a:lnTo>
                    <a:pt x="1039" y="1"/>
                  </a:lnTo>
                  <a:close/>
                </a:path>
              </a:pathLst>
            </a:custGeom>
            <a:solidFill>
              <a:schemeClr val="accent1"/>
            </a:solidFill>
            <a:ln>
              <a:noFill/>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9" name="Google Shape;3899;p76"/>
            <p:cNvSpPr/>
            <p:nvPr/>
          </p:nvSpPr>
          <p:spPr>
            <a:xfrm>
              <a:off x="4853519" y="5197510"/>
              <a:ext cx="88702" cy="88615"/>
            </a:xfrm>
            <a:custGeom>
              <a:avLst/>
              <a:gdLst/>
              <a:ahLst/>
              <a:cxnLst/>
              <a:rect l="l" t="t" r="r" b="b"/>
              <a:pathLst>
                <a:path w="1020" h="1019" extrusionOk="0">
                  <a:moveTo>
                    <a:pt x="1" y="0"/>
                  </a:moveTo>
                  <a:lnTo>
                    <a:pt x="1" y="1018"/>
                  </a:lnTo>
                  <a:lnTo>
                    <a:pt x="1019" y="1018"/>
                  </a:lnTo>
                  <a:lnTo>
                    <a:pt x="1019" y="0"/>
                  </a:lnTo>
                  <a:close/>
                </a:path>
              </a:pathLst>
            </a:custGeom>
            <a:solidFill>
              <a:schemeClr val="accent1"/>
            </a:solidFill>
            <a:ln>
              <a:noFill/>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0" name="Google Shape;3900;p76"/>
            <p:cNvSpPr/>
            <p:nvPr/>
          </p:nvSpPr>
          <p:spPr>
            <a:xfrm>
              <a:off x="3744823" y="5197510"/>
              <a:ext cx="844928" cy="88615"/>
            </a:xfrm>
            <a:custGeom>
              <a:avLst/>
              <a:gdLst/>
              <a:ahLst/>
              <a:cxnLst/>
              <a:rect l="l" t="t" r="r" b="b"/>
              <a:pathLst>
                <a:path w="9716" h="1019" extrusionOk="0">
                  <a:moveTo>
                    <a:pt x="1" y="0"/>
                  </a:moveTo>
                  <a:lnTo>
                    <a:pt x="1" y="1018"/>
                  </a:lnTo>
                  <a:lnTo>
                    <a:pt x="9715" y="1018"/>
                  </a:lnTo>
                  <a:lnTo>
                    <a:pt x="9715" y="0"/>
                  </a:lnTo>
                  <a:close/>
                </a:path>
              </a:pathLst>
            </a:custGeom>
            <a:solidFill>
              <a:schemeClr val="accent1"/>
            </a:solidFill>
            <a:ln>
              <a:noFill/>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01" name="Google Shape;3901;p76"/>
          <p:cNvGrpSpPr/>
          <p:nvPr/>
        </p:nvGrpSpPr>
        <p:grpSpPr>
          <a:xfrm>
            <a:off x="2799992" y="2015445"/>
            <a:ext cx="1764891" cy="410902"/>
            <a:chOff x="3133800" y="3287750"/>
            <a:chExt cx="2008525" cy="467625"/>
          </a:xfrm>
        </p:grpSpPr>
        <p:sp>
          <p:nvSpPr>
            <p:cNvPr id="3902" name="Google Shape;3902;p76"/>
            <p:cNvSpPr/>
            <p:nvPr/>
          </p:nvSpPr>
          <p:spPr>
            <a:xfrm>
              <a:off x="3133800" y="3287750"/>
              <a:ext cx="2008525" cy="467625"/>
            </a:xfrm>
            <a:custGeom>
              <a:avLst/>
              <a:gdLst/>
              <a:ahLst/>
              <a:cxnLst/>
              <a:rect l="l" t="t" r="r" b="b"/>
              <a:pathLst>
                <a:path w="80341" h="18705" extrusionOk="0">
                  <a:moveTo>
                    <a:pt x="0" y="13859"/>
                  </a:moveTo>
                  <a:lnTo>
                    <a:pt x="0" y="3489"/>
                  </a:lnTo>
                  <a:lnTo>
                    <a:pt x="2811" y="388"/>
                  </a:lnTo>
                  <a:lnTo>
                    <a:pt x="10564" y="388"/>
                  </a:lnTo>
                  <a:lnTo>
                    <a:pt x="13181" y="3101"/>
                  </a:lnTo>
                  <a:lnTo>
                    <a:pt x="23260" y="3101"/>
                  </a:lnTo>
                  <a:lnTo>
                    <a:pt x="26167" y="0"/>
                  </a:lnTo>
                  <a:lnTo>
                    <a:pt x="73751" y="0"/>
                  </a:lnTo>
                  <a:lnTo>
                    <a:pt x="80341" y="6784"/>
                  </a:lnTo>
                  <a:lnTo>
                    <a:pt x="80341" y="15313"/>
                  </a:lnTo>
                  <a:lnTo>
                    <a:pt x="77725" y="18220"/>
                  </a:lnTo>
                  <a:lnTo>
                    <a:pt x="50395" y="18220"/>
                  </a:lnTo>
                  <a:lnTo>
                    <a:pt x="48021" y="15846"/>
                  </a:lnTo>
                  <a:lnTo>
                    <a:pt x="39153" y="15846"/>
                  </a:lnTo>
                  <a:lnTo>
                    <a:pt x="36149" y="18705"/>
                  </a:lnTo>
                  <a:lnTo>
                    <a:pt x="11824" y="18705"/>
                  </a:lnTo>
                  <a:lnTo>
                    <a:pt x="10467" y="17251"/>
                  </a:lnTo>
                  <a:lnTo>
                    <a:pt x="8335" y="17251"/>
                  </a:lnTo>
                  <a:lnTo>
                    <a:pt x="7075" y="18414"/>
                  </a:lnTo>
                  <a:lnTo>
                    <a:pt x="4458" y="18414"/>
                  </a:lnTo>
                  <a:close/>
                </a:path>
              </a:pathLst>
            </a:cu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txBody>
            <a:bodyPr/>
            <a:lstStyle/>
            <a:p>
              <a:endParaRPr lang="ko-KR" altLang="en-US"/>
            </a:p>
          </p:txBody>
        </p:sp>
        <p:sp>
          <p:nvSpPr>
            <p:cNvPr id="3903" name="Google Shape;3903;p76"/>
            <p:cNvSpPr/>
            <p:nvPr/>
          </p:nvSpPr>
          <p:spPr>
            <a:xfrm>
              <a:off x="3133800" y="3287750"/>
              <a:ext cx="2008525" cy="467625"/>
            </a:xfrm>
            <a:custGeom>
              <a:avLst/>
              <a:gdLst/>
              <a:ahLst/>
              <a:cxnLst/>
              <a:rect l="l" t="t" r="r" b="b"/>
              <a:pathLst>
                <a:path w="80341" h="18705" extrusionOk="0">
                  <a:moveTo>
                    <a:pt x="0" y="13859"/>
                  </a:moveTo>
                  <a:lnTo>
                    <a:pt x="0" y="3489"/>
                  </a:lnTo>
                  <a:lnTo>
                    <a:pt x="2811" y="388"/>
                  </a:lnTo>
                  <a:lnTo>
                    <a:pt x="10564" y="388"/>
                  </a:lnTo>
                  <a:lnTo>
                    <a:pt x="13181" y="3101"/>
                  </a:lnTo>
                  <a:lnTo>
                    <a:pt x="23260" y="3101"/>
                  </a:lnTo>
                  <a:lnTo>
                    <a:pt x="26167" y="0"/>
                  </a:lnTo>
                  <a:lnTo>
                    <a:pt x="73751" y="0"/>
                  </a:lnTo>
                  <a:lnTo>
                    <a:pt x="80341" y="6784"/>
                  </a:lnTo>
                  <a:lnTo>
                    <a:pt x="80341" y="15313"/>
                  </a:lnTo>
                  <a:lnTo>
                    <a:pt x="77725" y="18220"/>
                  </a:lnTo>
                  <a:lnTo>
                    <a:pt x="50395" y="18220"/>
                  </a:lnTo>
                  <a:lnTo>
                    <a:pt x="48021" y="15846"/>
                  </a:lnTo>
                  <a:lnTo>
                    <a:pt x="39153" y="15846"/>
                  </a:lnTo>
                  <a:lnTo>
                    <a:pt x="36149" y="18705"/>
                  </a:lnTo>
                  <a:lnTo>
                    <a:pt x="11824" y="18705"/>
                  </a:lnTo>
                  <a:lnTo>
                    <a:pt x="10467" y="17251"/>
                  </a:lnTo>
                  <a:lnTo>
                    <a:pt x="8335" y="17251"/>
                  </a:lnTo>
                  <a:lnTo>
                    <a:pt x="7075" y="18414"/>
                  </a:lnTo>
                  <a:lnTo>
                    <a:pt x="4458" y="18414"/>
                  </a:lnTo>
                  <a:close/>
                </a:path>
              </a:pathLst>
            </a:cu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txBody>
            <a:bodyPr/>
            <a:lstStyle/>
            <a:p>
              <a:endParaRPr lang="ko-KR" altLang="en-US"/>
            </a:p>
          </p:txBody>
        </p:sp>
      </p:grpSp>
      <p:grpSp>
        <p:nvGrpSpPr>
          <p:cNvPr id="3904" name="Google Shape;3904;p76"/>
          <p:cNvGrpSpPr/>
          <p:nvPr/>
        </p:nvGrpSpPr>
        <p:grpSpPr>
          <a:xfrm>
            <a:off x="2498375" y="3674998"/>
            <a:ext cx="3001612" cy="162631"/>
            <a:chOff x="2691088" y="4037426"/>
            <a:chExt cx="2943623" cy="159489"/>
          </a:xfrm>
        </p:grpSpPr>
        <p:sp>
          <p:nvSpPr>
            <p:cNvPr id="3905" name="Google Shape;3905;p76"/>
            <p:cNvSpPr/>
            <p:nvPr/>
          </p:nvSpPr>
          <p:spPr>
            <a:xfrm>
              <a:off x="2691088" y="4081690"/>
              <a:ext cx="2893938" cy="115225"/>
            </a:xfrm>
            <a:custGeom>
              <a:avLst/>
              <a:gdLst/>
              <a:ahLst/>
              <a:cxnLst/>
              <a:rect l="l" t="t" r="r" b="b"/>
              <a:pathLst>
                <a:path w="33278" h="1325" fill="none" extrusionOk="0">
                  <a:moveTo>
                    <a:pt x="0" y="1"/>
                  </a:moveTo>
                  <a:lnTo>
                    <a:pt x="24887" y="1"/>
                  </a:lnTo>
                  <a:lnTo>
                    <a:pt x="26211" y="1324"/>
                  </a:lnTo>
                  <a:lnTo>
                    <a:pt x="29795" y="1324"/>
                  </a:lnTo>
                  <a:lnTo>
                    <a:pt x="31119" y="1"/>
                  </a:lnTo>
                  <a:lnTo>
                    <a:pt x="33278" y="1"/>
                  </a:lnTo>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6" name="Google Shape;3906;p76"/>
            <p:cNvSpPr/>
            <p:nvPr/>
          </p:nvSpPr>
          <p:spPr>
            <a:xfrm>
              <a:off x="5546008" y="4037426"/>
              <a:ext cx="88702" cy="88615"/>
            </a:xfrm>
            <a:custGeom>
              <a:avLst/>
              <a:gdLst/>
              <a:ahLst/>
              <a:cxnLst/>
              <a:rect l="l" t="t" r="r" b="b"/>
              <a:pathLst>
                <a:path w="1020" h="1019" extrusionOk="0">
                  <a:moveTo>
                    <a:pt x="1" y="1"/>
                  </a:moveTo>
                  <a:lnTo>
                    <a:pt x="1" y="1019"/>
                  </a:lnTo>
                  <a:lnTo>
                    <a:pt x="1019" y="1019"/>
                  </a:lnTo>
                  <a:lnTo>
                    <a:pt x="1019" y="1"/>
                  </a:lnTo>
                  <a:close/>
                </a:path>
              </a:pathLst>
            </a:custGeom>
            <a:solidFill>
              <a:schemeClr val="accent1"/>
            </a:solidFill>
            <a:ln>
              <a:noFill/>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7" name="Google Shape;3907;p76"/>
            <p:cNvSpPr/>
            <p:nvPr/>
          </p:nvSpPr>
          <p:spPr>
            <a:xfrm>
              <a:off x="2691088" y="4081690"/>
              <a:ext cx="2893938" cy="115225"/>
            </a:xfrm>
            <a:custGeom>
              <a:avLst/>
              <a:gdLst/>
              <a:ahLst/>
              <a:cxnLst/>
              <a:rect l="l" t="t" r="r" b="b"/>
              <a:pathLst>
                <a:path w="33278" h="1325" fill="none" extrusionOk="0">
                  <a:moveTo>
                    <a:pt x="0" y="1"/>
                  </a:moveTo>
                  <a:lnTo>
                    <a:pt x="24887" y="1"/>
                  </a:lnTo>
                  <a:lnTo>
                    <a:pt x="26211" y="1324"/>
                  </a:lnTo>
                  <a:lnTo>
                    <a:pt x="29795" y="1324"/>
                  </a:lnTo>
                  <a:lnTo>
                    <a:pt x="31119" y="1"/>
                  </a:lnTo>
                  <a:lnTo>
                    <a:pt x="33278" y="1"/>
                  </a:lnTo>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8" name="Google Shape;3908;p76"/>
            <p:cNvSpPr/>
            <p:nvPr/>
          </p:nvSpPr>
          <p:spPr>
            <a:xfrm>
              <a:off x="5546008" y="4037426"/>
              <a:ext cx="88702" cy="88615"/>
            </a:xfrm>
            <a:custGeom>
              <a:avLst/>
              <a:gdLst/>
              <a:ahLst/>
              <a:cxnLst/>
              <a:rect l="l" t="t" r="r" b="b"/>
              <a:pathLst>
                <a:path w="1020" h="1019" extrusionOk="0">
                  <a:moveTo>
                    <a:pt x="1" y="1"/>
                  </a:moveTo>
                  <a:lnTo>
                    <a:pt x="1" y="1019"/>
                  </a:lnTo>
                  <a:lnTo>
                    <a:pt x="1019" y="1019"/>
                  </a:lnTo>
                  <a:lnTo>
                    <a:pt x="1019" y="1"/>
                  </a:lnTo>
                  <a:close/>
                </a:path>
              </a:pathLst>
            </a:custGeom>
            <a:solidFill>
              <a:schemeClr val="accent1"/>
            </a:solidFill>
            <a:ln>
              <a:noFill/>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09" name="Google Shape;3909;p76"/>
          <p:cNvGrpSpPr/>
          <p:nvPr/>
        </p:nvGrpSpPr>
        <p:grpSpPr>
          <a:xfrm>
            <a:off x="2744476" y="2669080"/>
            <a:ext cx="762923" cy="762923"/>
            <a:chOff x="3126954" y="1713062"/>
            <a:chExt cx="739697" cy="739697"/>
          </a:xfrm>
        </p:grpSpPr>
        <p:sp>
          <p:nvSpPr>
            <p:cNvPr id="3910" name="Google Shape;3910;p76"/>
            <p:cNvSpPr/>
            <p:nvPr/>
          </p:nvSpPr>
          <p:spPr>
            <a:xfrm>
              <a:off x="3126954" y="1713062"/>
              <a:ext cx="739697" cy="739697"/>
            </a:xfrm>
            <a:custGeom>
              <a:avLst/>
              <a:gdLst/>
              <a:ahLst/>
              <a:cxnLst/>
              <a:rect l="l" t="t" r="r" b="b"/>
              <a:pathLst>
                <a:path w="4298" h="4298" fill="none" extrusionOk="0">
                  <a:moveTo>
                    <a:pt x="0" y="0"/>
                  </a:moveTo>
                  <a:lnTo>
                    <a:pt x="4298" y="0"/>
                  </a:lnTo>
                  <a:lnTo>
                    <a:pt x="4298" y="4298"/>
                  </a:lnTo>
                  <a:lnTo>
                    <a:pt x="0" y="4298"/>
                  </a:lnTo>
                  <a:close/>
                </a:path>
              </a:pathLst>
            </a:custGeom>
            <a:noFill/>
            <a:ln w="28575" cap="flat" cmpd="sng">
              <a:solidFill>
                <a:schemeClr val="accent1"/>
              </a:solidFill>
              <a:prstDash val="solid"/>
              <a:miter lim="20365"/>
              <a:headEnd type="none" w="sm" len="sm"/>
              <a:tailEnd type="none" w="sm" len="sm"/>
            </a:ln>
            <a:effectLst>
              <a:outerShdw blurRad="142875"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1" name="Google Shape;3911;p76"/>
            <p:cNvSpPr/>
            <p:nvPr/>
          </p:nvSpPr>
          <p:spPr>
            <a:xfrm>
              <a:off x="3291655" y="1874319"/>
              <a:ext cx="413734" cy="417176"/>
            </a:xfrm>
            <a:custGeom>
              <a:avLst/>
              <a:gdLst/>
              <a:ahLst/>
              <a:cxnLst/>
              <a:rect l="l" t="t" r="r" b="b"/>
              <a:pathLst>
                <a:path w="2404" h="2424" extrusionOk="0">
                  <a:moveTo>
                    <a:pt x="408" y="0"/>
                  </a:moveTo>
                  <a:lnTo>
                    <a:pt x="1" y="428"/>
                  </a:lnTo>
                  <a:lnTo>
                    <a:pt x="774" y="1202"/>
                  </a:lnTo>
                  <a:lnTo>
                    <a:pt x="1" y="1996"/>
                  </a:lnTo>
                  <a:lnTo>
                    <a:pt x="408" y="2424"/>
                  </a:lnTo>
                  <a:lnTo>
                    <a:pt x="1202" y="1630"/>
                  </a:lnTo>
                  <a:lnTo>
                    <a:pt x="1996" y="2424"/>
                  </a:lnTo>
                  <a:lnTo>
                    <a:pt x="2404" y="1996"/>
                  </a:lnTo>
                  <a:lnTo>
                    <a:pt x="1609" y="1202"/>
                  </a:lnTo>
                  <a:lnTo>
                    <a:pt x="2404" y="428"/>
                  </a:lnTo>
                  <a:lnTo>
                    <a:pt x="1996" y="0"/>
                  </a:lnTo>
                  <a:lnTo>
                    <a:pt x="1202" y="795"/>
                  </a:lnTo>
                  <a:lnTo>
                    <a:pt x="408" y="0"/>
                  </a:lnTo>
                  <a:close/>
                </a:path>
              </a:pathLst>
            </a:custGeom>
            <a:solidFill>
              <a:schemeClr val="accent1"/>
            </a:solidFill>
            <a:ln>
              <a:noFill/>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2" name="Google Shape;3912;p76"/>
            <p:cNvSpPr/>
            <p:nvPr/>
          </p:nvSpPr>
          <p:spPr>
            <a:xfrm>
              <a:off x="3126954" y="1713062"/>
              <a:ext cx="739697" cy="739697"/>
            </a:xfrm>
            <a:custGeom>
              <a:avLst/>
              <a:gdLst/>
              <a:ahLst/>
              <a:cxnLst/>
              <a:rect l="l" t="t" r="r" b="b"/>
              <a:pathLst>
                <a:path w="4298" h="4298" fill="none" extrusionOk="0">
                  <a:moveTo>
                    <a:pt x="0" y="0"/>
                  </a:moveTo>
                  <a:lnTo>
                    <a:pt x="4298" y="0"/>
                  </a:lnTo>
                  <a:lnTo>
                    <a:pt x="4298" y="4298"/>
                  </a:lnTo>
                  <a:lnTo>
                    <a:pt x="0" y="4298"/>
                  </a:lnTo>
                  <a:close/>
                </a:path>
              </a:pathLst>
            </a:custGeom>
            <a:noFill/>
            <a:ln w="28575" cap="flat" cmpd="sng">
              <a:solidFill>
                <a:schemeClr val="accent1"/>
              </a:solidFill>
              <a:prstDash val="solid"/>
              <a:miter lim="20365"/>
              <a:headEnd type="none" w="sm" len="sm"/>
              <a:tailEnd type="none" w="sm" len="sm"/>
            </a:ln>
            <a:effectLst>
              <a:outerShdw blurRad="142875"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3" name="Google Shape;3913;p76"/>
            <p:cNvSpPr/>
            <p:nvPr/>
          </p:nvSpPr>
          <p:spPr>
            <a:xfrm>
              <a:off x="3291655" y="1874319"/>
              <a:ext cx="413734" cy="417176"/>
            </a:xfrm>
            <a:custGeom>
              <a:avLst/>
              <a:gdLst/>
              <a:ahLst/>
              <a:cxnLst/>
              <a:rect l="l" t="t" r="r" b="b"/>
              <a:pathLst>
                <a:path w="2404" h="2424" extrusionOk="0">
                  <a:moveTo>
                    <a:pt x="408" y="0"/>
                  </a:moveTo>
                  <a:lnTo>
                    <a:pt x="1" y="428"/>
                  </a:lnTo>
                  <a:lnTo>
                    <a:pt x="774" y="1202"/>
                  </a:lnTo>
                  <a:lnTo>
                    <a:pt x="1" y="1996"/>
                  </a:lnTo>
                  <a:lnTo>
                    <a:pt x="408" y="2424"/>
                  </a:lnTo>
                  <a:lnTo>
                    <a:pt x="1202" y="1630"/>
                  </a:lnTo>
                  <a:lnTo>
                    <a:pt x="1996" y="2424"/>
                  </a:lnTo>
                  <a:lnTo>
                    <a:pt x="2404" y="1996"/>
                  </a:lnTo>
                  <a:lnTo>
                    <a:pt x="1609" y="1202"/>
                  </a:lnTo>
                  <a:lnTo>
                    <a:pt x="2404" y="428"/>
                  </a:lnTo>
                  <a:lnTo>
                    <a:pt x="1996" y="0"/>
                  </a:lnTo>
                  <a:lnTo>
                    <a:pt x="1202" y="795"/>
                  </a:lnTo>
                  <a:lnTo>
                    <a:pt x="408" y="0"/>
                  </a:lnTo>
                  <a:close/>
                </a:path>
              </a:pathLst>
            </a:custGeom>
            <a:solidFill>
              <a:schemeClr val="accent1"/>
            </a:solidFill>
            <a:ln>
              <a:noFill/>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14" name="Google Shape;3914;p76"/>
          <p:cNvSpPr txBox="1">
            <a:spLocks noGrp="1"/>
          </p:cNvSpPr>
          <p:nvPr>
            <p:ph type="subTitle" idx="4294967295"/>
          </p:nvPr>
        </p:nvSpPr>
        <p:spPr>
          <a:xfrm>
            <a:off x="713250" y="1304325"/>
            <a:ext cx="7717500" cy="3480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Here’s an assortment of alternative resources whose style fits the one of this template</a:t>
            </a:r>
            <a:endParaRPr/>
          </a:p>
        </p:txBody>
      </p:sp>
      <p:sp>
        <p:nvSpPr>
          <p:cNvPr id="3915" name="Google Shape;3915;p76"/>
          <p:cNvSpPr txBox="1">
            <a:spLocks noGrp="1"/>
          </p:cNvSpPr>
          <p:nvPr>
            <p:ph type="body" idx="4294967295"/>
          </p:nvPr>
        </p:nvSpPr>
        <p:spPr>
          <a:xfrm>
            <a:off x="5953175" y="1941650"/>
            <a:ext cx="2234100" cy="24870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2000" b="1">
                <a:latin typeface="Play"/>
                <a:ea typeface="Play"/>
                <a:cs typeface="Play"/>
                <a:sym typeface="Play"/>
              </a:rPr>
              <a:t>VECTORS:</a:t>
            </a:r>
            <a:endParaRPr sz="2000" b="1">
              <a:latin typeface="Play"/>
              <a:ea typeface="Play"/>
              <a:cs typeface="Play"/>
              <a:sym typeface="Play"/>
            </a:endParaRPr>
          </a:p>
          <a:p>
            <a:pPr marL="457200" lvl="0" indent="-317500" algn="l" rtl="0">
              <a:lnSpc>
                <a:spcPct val="100000"/>
              </a:lnSpc>
              <a:spcBef>
                <a:spcPts val="0"/>
              </a:spcBef>
              <a:spcAft>
                <a:spcPts val="0"/>
              </a:spcAft>
              <a:buClr>
                <a:schemeClr val="lt2"/>
              </a:buClr>
              <a:buSzPts val="1400"/>
              <a:buFont typeface="Source Sans Pro"/>
              <a:buChar char="●"/>
            </a:pPr>
            <a:r>
              <a:rPr lang="en" sz="1400">
                <a:solidFill>
                  <a:schemeClr val="hlink"/>
                </a:solidFill>
                <a:uFill>
                  <a:noFill/>
                </a:uFill>
                <a:hlinkClick r:id="rId3"/>
              </a:rPr>
              <a:t>Modern futuristic infographic element collection</a:t>
            </a:r>
            <a:endParaRPr sz="1400"/>
          </a:p>
          <a:p>
            <a:pPr marL="457200" lvl="0" indent="-317500" algn="l" rtl="0">
              <a:lnSpc>
                <a:spcPct val="100000"/>
              </a:lnSpc>
              <a:spcBef>
                <a:spcPts val="0"/>
              </a:spcBef>
              <a:spcAft>
                <a:spcPts val="0"/>
              </a:spcAft>
              <a:buClr>
                <a:schemeClr val="lt2"/>
              </a:buClr>
              <a:buSzPts val="1400"/>
              <a:buFont typeface="Source Sans Pro"/>
              <a:buChar char="●"/>
            </a:pPr>
            <a:r>
              <a:rPr lang="en">
                <a:solidFill>
                  <a:schemeClr val="hlink"/>
                </a:solidFill>
                <a:uFill>
                  <a:noFill/>
                </a:uFill>
                <a:hlinkClick r:id="rId4"/>
              </a:rPr>
              <a:t>Gradient technology futuristic background</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3919"/>
        <p:cNvGrpSpPr/>
        <p:nvPr/>
      </p:nvGrpSpPr>
      <p:grpSpPr>
        <a:xfrm>
          <a:off x="0" y="0"/>
          <a:ext cx="0" cy="0"/>
          <a:chOff x="0" y="0"/>
          <a:chExt cx="0" cy="0"/>
        </a:xfrm>
      </p:grpSpPr>
      <p:sp>
        <p:nvSpPr>
          <p:cNvPr id="3920" name="Google Shape;3920;p77"/>
          <p:cNvSpPr txBox="1">
            <a:spLocks noGrp="1"/>
          </p:cNvSpPr>
          <p:nvPr>
            <p:ph type="title"/>
          </p:nvPr>
        </p:nvSpPr>
        <p:spPr>
          <a:xfrm>
            <a:off x="713225" y="539525"/>
            <a:ext cx="7717500" cy="47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RESOURCES</a:t>
            </a:r>
            <a:endParaRPr/>
          </a:p>
        </p:txBody>
      </p:sp>
      <p:sp>
        <p:nvSpPr>
          <p:cNvPr id="3921" name="Google Shape;3921;p77"/>
          <p:cNvSpPr txBox="1">
            <a:spLocks noGrp="1"/>
          </p:cNvSpPr>
          <p:nvPr>
            <p:ph type="body" idx="1"/>
          </p:nvPr>
        </p:nvSpPr>
        <p:spPr>
          <a:xfrm>
            <a:off x="713225" y="1804800"/>
            <a:ext cx="3836400" cy="23298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hlink"/>
              </a:buClr>
              <a:buSzPts val="1100"/>
              <a:buFont typeface="Arial"/>
              <a:buNone/>
            </a:pPr>
            <a:r>
              <a:rPr lang="en" sz="2000" b="1">
                <a:latin typeface="Play"/>
                <a:ea typeface="Play"/>
                <a:cs typeface="Play"/>
                <a:sym typeface="Play"/>
              </a:rPr>
              <a:t>VECTORS:</a:t>
            </a:r>
            <a:endParaRPr sz="2000" b="1">
              <a:latin typeface="Play"/>
              <a:ea typeface="Play"/>
              <a:cs typeface="Play"/>
              <a:sym typeface="Play"/>
            </a:endParaRPr>
          </a:p>
          <a:p>
            <a:pPr marL="457200" lvl="0" indent="-317500" algn="l" rtl="0">
              <a:lnSpc>
                <a:spcPct val="100000"/>
              </a:lnSpc>
              <a:spcBef>
                <a:spcPts val="0"/>
              </a:spcBef>
              <a:spcAft>
                <a:spcPts val="0"/>
              </a:spcAft>
              <a:buClr>
                <a:schemeClr val="lt2"/>
              </a:buClr>
              <a:buSzPts val="1400"/>
              <a:buFont typeface="Source Sans Pro"/>
              <a:buChar char="●"/>
            </a:pPr>
            <a:r>
              <a:rPr lang="en" sz="1400">
                <a:solidFill>
                  <a:schemeClr val="hlink"/>
                </a:solidFill>
                <a:uFill>
                  <a:noFill/>
                </a:uFill>
                <a:hlinkClick r:id="rId3"/>
              </a:rPr>
              <a:t>Modern futuristic infographic element collection</a:t>
            </a:r>
            <a:endParaRPr sz="1400"/>
          </a:p>
          <a:p>
            <a:pPr marL="457200" lvl="0" indent="-317500" algn="l" rtl="0">
              <a:lnSpc>
                <a:spcPct val="100000"/>
              </a:lnSpc>
              <a:spcBef>
                <a:spcPts val="0"/>
              </a:spcBef>
              <a:spcAft>
                <a:spcPts val="0"/>
              </a:spcAft>
              <a:buClr>
                <a:schemeClr val="lt2"/>
              </a:buClr>
              <a:buSzPts val="1400"/>
              <a:buFont typeface="Source Sans Pro"/>
              <a:buChar char="●"/>
            </a:pPr>
            <a:r>
              <a:rPr lang="en" sz="1400">
                <a:solidFill>
                  <a:schemeClr val="hlink"/>
                </a:solidFill>
                <a:uFill>
                  <a:noFill/>
                </a:uFill>
                <a:hlinkClick r:id="rId4"/>
              </a:rPr>
              <a:t>Gradient technology symbols background</a:t>
            </a:r>
            <a:endParaRPr/>
          </a:p>
          <a:p>
            <a:pPr marL="0" lvl="0" indent="0" algn="l" rtl="0">
              <a:lnSpc>
                <a:spcPct val="100000"/>
              </a:lnSpc>
              <a:spcBef>
                <a:spcPts val="0"/>
              </a:spcBef>
              <a:spcAft>
                <a:spcPts val="0"/>
              </a:spcAft>
              <a:buNone/>
            </a:pPr>
            <a:endParaRPr/>
          </a:p>
          <a:p>
            <a:pPr marL="0" lvl="0" indent="0" algn="l" rtl="0">
              <a:lnSpc>
                <a:spcPct val="100000"/>
              </a:lnSpc>
              <a:spcBef>
                <a:spcPts val="0"/>
              </a:spcBef>
              <a:spcAft>
                <a:spcPts val="0"/>
              </a:spcAft>
              <a:buNone/>
            </a:pPr>
            <a:r>
              <a:rPr lang="en" sz="2000" b="1">
                <a:latin typeface="Play"/>
                <a:ea typeface="Play"/>
                <a:cs typeface="Play"/>
                <a:sym typeface="Play"/>
              </a:rPr>
              <a:t>PHOTOS:</a:t>
            </a:r>
            <a:endParaRPr sz="2000" b="1">
              <a:latin typeface="Play"/>
              <a:ea typeface="Play"/>
              <a:cs typeface="Play"/>
              <a:sym typeface="Play"/>
            </a:endParaRPr>
          </a:p>
          <a:p>
            <a:pPr marL="457200" lvl="0" indent="-317500" algn="l" rtl="0">
              <a:lnSpc>
                <a:spcPct val="100000"/>
              </a:lnSpc>
              <a:spcBef>
                <a:spcPts val="0"/>
              </a:spcBef>
              <a:spcAft>
                <a:spcPts val="0"/>
              </a:spcAft>
              <a:buClr>
                <a:schemeClr val="lt2"/>
              </a:buClr>
              <a:buSzPts val="1400"/>
              <a:buFont typeface="Source Sans Pro"/>
              <a:buChar char="●"/>
            </a:pPr>
            <a:r>
              <a:rPr lang="en" sz="1400">
                <a:solidFill>
                  <a:schemeClr val="hlink"/>
                </a:solidFill>
                <a:uFill>
                  <a:noFill/>
                </a:uFill>
                <a:hlinkClick r:id="rId5"/>
              </a:rPr>
              <a:t>Close up programmer sitting at desk</a:t>
            </a:r>
            <a:endParaRPr/>
          </a:p>
          <a:p>
            <a:pPr marL="457200" lvl="0" indent="-330200" algn="l" rtl="0">
              <a:lnSpc>
                <a:spcPct val="100000"/>
              </a:lnSpc>
              <a:spcBef>
                <a:spcPts val="0"/>
              </a:spcBef>
              <a:spcAft>
                <a:spcPts val="0"/>
              </a:spcAft>
              <a:buClr>
                <a:schemeClr val="lt2"/>
              </a:buClr>
              <a:buSzPts val="1600"/>
              <a:buFont typeface="Rubik"/>
              <a:buChar char="●"/>
            </a:pPr>
            <a:r>
              <a:rPr lang="en" sz="1400">
                <a:solidFill>
                  <a:schemeClr val="hlink"/>
                </a:solidFill>
                <a:uFill>
                  <a:noFill/>
                </a:uFill>
                <a:hlinkClick r:id="rId6"/>
              </a:rPr>
              <a:t>Close up programmer typing on keyboard</a:t>
            </a:r>
            <a:endParaRPr sz="1400"/>
          </a:p>
        </p:txBody>
      </p:sp>
      <p:sp>
        <p:nvSpPr>
          <p:cNvPr id="3922" name="Google Shape;3922;p77"/>
          <p:cNvSpPr txBox="1">
            <a:spLocks noGrp="1"/>
          </p:cNvSpPr>
          <p:nvPr>
            <p:ph type="body" idx="2"/>
          </p:nvPr>
        </p:nvSpPr>
        <p:spPr>
          <a:xfrm>
            <a:off x="4595825" y="1804800"/>
            <a:ext cx="3836400" cy="23298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2000" b="1">
                <a:latin typeface="Play"/>
                <a:ea typeface="Play"/>
                <a:cs typeface="Play"/>
                <a:sym typeface="Play"/>
              </a:rPr>
              <a:t>ICONS:</a:t>
            </a:r>
            <a:endParaRPr sz="2000" b="1">
              <a:latin typeface="Play"/>
              <a:ea typeface="Play"/>
              <a:cs typeface="Play"/>
              <a:sym typeface="Play"/>
            </a:endParaRPr>
          </a:p>
          <a:p>
            <a:pPr marL="457200" lvl="0" indent="-317500" algn="l" rtl="0">
              <a:lnSpc>
                <a:spcPct val="100000"/>
              </a:lnSpc>
              <a:spcBef>
                <a:spcPts val="0"/>
              </a:spcBef>
              <a:spcAft>
                <a:spcPts val="0"/>
              </a:spcAft>
              <a:buClr>
                <a:schemeClr val="lt2"/>
              </a:buClr>
              <a:buSzPts val="1400"/>
              <a:buFont typeface="Source Sans Pro"/>
              <a:buChar char="●"/>
            </a:pPr>
            <a:r>
              <a:rPr lang="en" sz="1400">
                <a:solidFill>
                  <a:schemeClr val="hlink"/>
                </a:solidFill>
                <a:uFill>
                  <a:noFill/>
                </a:uFill>
                <a:hlinkClick r:id="rId7"/>
              </a:rPr>
              <a:t>Icon Pack: Maths | Filled</a:t>
            </a:r>
            <a:endParaRPr sz="1400"/>
          </a:p>
        </p:txBody>
      </p:sp>
      <p:sp>
        <p:nvSpPr>
          <p:cNvPr id="3923" name="Google Shape;3923;p77"/>
          <p:cNvSpPr txBox="1">
            <a:spLocks noGrp="1"/>
          </p:cNvSpPr>
          <p:nvPr>
            <p:ph type="subTitle" idx="3"/>
          </p:nvPr>
        </p:nvSpPr>
        <p:spPr>
          <a:xfrm>
            <a:off x="713250" y="1304325"/>
            <a:ext cx="7717500" cy="348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400"/>
              <a:t>Did you like the resources on this template? Get them for free at our other websites:</a:t>
            </a:r>
            <a:endParaRPr sz="140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3927"/>
        <p:cNvGrpSpPr/>
        <p:nvPr/>
      </p:nvGrpSpPr>
      <p:grpSpPr>
        <a:xfrm>
          <a:off x="0" y="0"/>
          <a:ext cx="0" cy="0"/>
          <a:chOff x="0" y="0"/>
          <a:chExt cx="0" cy="0"/>
        </a:xfrm>
      </p:grpSpPr>
      <p:sp>
        <p:nvSpPr>
          <p:cNvPr id="3928" name="Google Shape;3928;p78"/>
          <p:cNvSpPr txBox="1"/>
          <p:nvPr/>
        </p:nvSpPr>
        <p:spPr>
          <a:xfrm>
            <a:off x="1048350" y="4314290"/>
            <a:ext cx="7047300" cy="44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000">
                <a:solidFill>
                  <a:srgbClr val="FFFFFF"/>
                </a:solidFill>
              </a:rPr>
              <a:t>For more information about editing slides, please read</a:t>
            </a:r>
            <a:r>
              <a:rPr lang="en" sz="900">
                <a:solidFill>
                  <a:srgbClr val="FFFFFF"/>
                </a:solidFill>
              </a:rPr>
              <a:t> </a:t>
            </a:r>
            <a:r>
              <a:rPr lang="en" sz="1000">
                <a:solidFill>
                  <a:srgbClr val="FFFFFF"/>
                </a:solidFill>
              </a:rPr>
              <a:t>our FAQs or visit Slidesgo School:</a:t>
            </a:r>
            <a:endParaRPr sz="1000">
              <a:solidFill>
                <a:srgbClr val="FFFFFF"/>
              </a:solidFill>
            </a:endParaRPr>
          </a:p>
          <a:p>
            <a:pPr marL="0" lvl="0" indent="0" algn="ctr" rtl="0">
              <a:lnSpc>
                <a:spcPct val="115000"/>
              </a:lnSpc>
              <a:spcBef>
                <a:spcPts val="0"/>
              </a:spcBef>
              <a:spcAft>
                <a:spcPts val="0"/>
              </a:spcAft>
              <a:buNone/>
            </a:pPr>
            <a:r>
              <a:rPr lang="en" sz="1000" u="sng">
                <a:solidFill>
                  <a:srgbClr val="869FB2"/>
                </a:solidFill>
                <a:hlinkClick r:id="rId3">
                  <a:extLst>
                    <a:ext uri="{A12FA001-AC4F-418D-AE19-62706E023703}">
                      <ahyp:hlinkClr xmlns:ahyp="http://schemas.microsoft.com/office/drawing/2018/hyperlinkcolor"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4">
                  <a:extLst>
                    <a:ext uri="{A12FA001-AC4F-418D-AE19-62706E023703}">
                      <ahyp:hlinkClr xmlns:ahyp="http://schemas.microsoft.com/office/drawing/2018/hyperlinkcolor" val="tx"/>
                    </a:ext>
                  </a:extLst>
                </a:hlinkClick>
              </a:rPr>
              <a:t>https://slidesgo.com/slidesgo-school</a:t>
            </a:r>
            <a:endParaRPr sz="1000" u="sng">
              <a:solidFill>
                <a:srgbClr val="869FB2"/>
              </a:solidFill>
            </a:endParaRPr>
          </a:p>
        </p:txBody>
      </p:sp>
      <p:sp>
        <p:nvSpPr>
          <p:cNvPr id="3929" name="Google Shape;3929;p78"/>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Instructions for use</a:t>
            </a:r>
            <a:endParaRPr/>
          </a:p>
        </p:txBody>
      </p:sp>
      <p:sp>
        <p:nvSpPr>
          <p:cNvPr id="3930" name="Google Shape;3930;p78"/>
          <p:cNvSpPr txBox="1"/>
          <p:nvPr/>
        </p:nvSpPr>
        <p:spPr>
          <a:xfrm>
            <a:off x="1048350" y="902900"/>
            <a:ext cx="7047300" cy="2686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400"/>
              </a:spcBef>
              <a:spcAft>
                <a:spcPts val="0"/>
              </a:spcAft>
              <a:buClr>
                <a:srgbClr val="000000"/>
              </a:buClr>
              <a:buSzPts val="1100"/>
              <a:buFont typeface="Arial"/>
              <a:buNone/>
            </a:pPr>
            <a:r>
              <a:rPr lang="en" sz="1000">
                <a:solidFill>
                  <a:srgbClr val="FFFFFF"/>
                </a:solidFill>
              </a:rPr>
              <a:t>If you have a free account, in order to use this template, you must credit </a:t>
            </a:r>
            <a:r>
              <a:rPr lang="en" sz="1000" b="1" u="sng">
                <a:solidFill>
                  <a:srgbClr val="869FB2"/>
                </a:solidFill>
                <a:hlinkClick r:id="rId5">
                  <a:extLst>
                    <a:ext uri="{A12FA001-AC4F-418D-AE19-62706E023703}">
                      <ahyp:hlinkClr xmlns:ahyp="http://schemas.microsoft.com/office/drawing/2018/hyperlinkcolor" val="tx"/>
                    </a:ext>
                  </a:extLst>
                </a:hlinkClick>
              </a:rPr>
              <a:t>Slidesgo</a:t>
            </a:r>
            <a:r>
              <a:rPr lang="en" sz="1000">
                <a:solidFill>
                  <a:srgbClr val="435D74"/>
                </a:solidFill>
              </a:rPr>
              <a:t> </a:t>
            </a:r>
            <a:r>
              <a:rPr lang="en" sz="1000">
                <a:solidFill>
                  <a:srgbClr val="FFFFFF"/>
                </a:solidFill>
              </a:rPr>
              <a:t>by keeping the </a:t>
            </a:r>
            <a:r>
              <a:rPr lang="en" sz="1000" b="1" u="sng">
                <a:solidFill>
                  <a:schemeClr val="hlink"/>
                </a:solidFill>
                <a:hlinkClick r:id="rId6" action="ppaction://hlinksldjump"/>
              </a:rPr>
              <a:t>Thanks</a:t>
            </a:r>
            <a:r>
              <a:rPr lang="en" sz="1000">
                <a:solidFill>
                  <a:srgbClr val="869FB2"/>
                </a:solidFill>
              </a:rPr>
              <a:t> </a:t>
            </a:r>
            <a:r>
              <a:rPr lang="en" sz="1000">
                <a:solidFill>
                  <a:srgbClr val="FFFFFF"/>
                </a:solidFill>
              </a:rPr>
              <a:t>slide. Please refer to the next slide to read the instructions for premium users.</a:t>
            </a:r>
            <a:endParaRPr sz="1000">
              <a:solidFill>
                <a:srgbClr val="FFFFFF"/>
              </a:solidFill>
            </a:endParaRPr>
          </a:p>
          <a:p>
            <a:pPr marL="0" lvl="0" indent="0" algn="l" rtl="0">
              <a:lnSpc>
                <a:spcPct val="115000"/>
              </a:lnSpc>
              <a:spcBef>
                <a:spcPts val="1400"/>
              </a:spcBef>
              <a:spcAft>
                <a:spcPts val="0"/>
              </a:spcAft>
              <a:buClr>
                <a:srgbClr val="000000"/>
              </a:buClr>
              <a:buSzPts val="1100"/>
              <a:buFont typeface="Arial"/>
              <a:buNone/>
            </a:pPr>
            <a:r>
              <a:rPr lang="en" sz="1000" b="1">
                <a:solidFill>
                  <a:srgbClr val="869FB2"/>
                </a:solidFill>
              </a:rPr>
              <a:t>As a Free user, you are allowed to:</a:t>
            </a:r>
            <a:endParaRPr sz="1000" b="1">
              <a:solidFill>
                <a:srgbClr val="869FB2"/>
              </a:solidFill>
            </a:endParaRPr>
          </a:p>
          <a:p>
            <a:pPr marL="0" lvl="0" indent="0" algn="l" rtl="0">
              <a:lnSpc>
                <a:spcPct val="115000"/>
              </a:lnSpc>
              <a:spcBef>
                <a:spcPts val="400"/>
              </a:spcBef>
              <a:spcAft>
                <a:spcPts val="0"/>
              </a:spcAft>
              <a:buClr>
                <a:srgbClr val="000000"/>
              </a:buClr>
              <a:buSzPts val="1100"/>
              <a:buFont typeface="Arial"/>
              <a:buNone/>
            </a:pPr>
            <a:r>
              <a:rPr lang="en" sz="1000">
                <a:solidFill>
                  <a:srgbClr val="FFFFFF"/>
                </a:solidFill>
              </a:rPr>
              <a:t>- Modify this template.</a:t>
            </a:r>
            <a:endParaRPr sz="1000">
              <a:solidFill>
                <a:srgbClr val="FFFFFF"/>
              </a:solidFill>
            </a:endParaRPr>
          </a:p>
          <a:p>
            <a:pPr marL="0" lvl="0" indent="0" algn="l" rtl="0">
              <a:lnSpc>
                <a:spcPct val="115000"/>
              </a:lnSpc>
              <a:spcBef>
                <a:spcPts val="0"/>
              </a:spcBef>
              <a:spcAft>
                <a:spcPts val="0"/>
              </a:spcAft>
              <a:buClr>
                <a:srgbClr val="000000"/>
              </a:buClr>
              <a:buSzPts val="1100"/>
              <a:buFont typeface="Arial"/>
              <a:buNone/>
            </a:pPr>
            <a:r>
              <a:rPr lang="en" sz="1000">
                <a:solidFill>
                  <a:srgbClr val="FFFFFF"/>
                </a:solidFill>
              </a:rPr>
              <a:t>- Use it for both personal and commercial projects.</a:t>
            </a:r>
            <a:endParaRPr sz="1000">
              <a:solidFill>
                <a:srgbClr val="FFFFFF"/>
              </a:solidFill>
            </a:endParaRPr>
          </a:p>
          <a:p>
            <a:pPr marL="0" lvl="0" indent="0" algn="l" rtl="0">
              <a:lnSpc>
                <a:spcPct val="115000"/>
              </a:lnSpc>
              <a:spcBef>
                <a:spcPts val="1400"/>
              </a:spcBef>
              <a:spcAft>
                <a:spcPts val="0"/>
              </a:spcAft>
              <a:buClr>
                <a:srgbClr val="000000"/>
              </a:buClr>
              <a:buSzPts val="1100"/>
              <a:buFont typeface="Arial"/>
              <a:buNone/>
            </a:pPr>
            <a:r>
              <a:rPr lang="en" sz="1000" b="1">
                <a:solidFill>
                  <a:srgbClr val="869FB2"/>
                </a:solidFill>
              </a:rPr>
              <a:t>You are not allowed to:</a:t>
            </a:r>
            <a:endParaRPr sz="1000" b="1">
              <a:solidFill>
                <a:srgbClr val="869FB2"/>
              </a:solidFill>
            </a:endParaRPr>
          </a:p>
          <a:p>
            <a:pPr marL="0" lvl="0" indent="0" algn="l" rtl="0">
              <a:lnSpc>
                <a:spcPct val="115000"/>
              </a:lnSpc>
              <a:spcBef>
                <a:spcPts val="400"/>
              </a:spcBef>
              <a:spcAft>
                <a:spcPts val="0"/>
              </a:spcAft>
              <a:buClr>
                <a:srgbClr val="000000"/>
              </a:buClr>
              <a:buSzPts val="1100"/>
              <a:buFont typeface="Arial"/>
              <a:buNone/>
            </a:pPr>
            <a:r>
              <a:rPr lang="en" sz="1000">
                <a:solidFill>
                  <a:srgbClr val="FFFFFF"/>
                </a:solidFill>
              </a:rPr>
              <a:t>- Sublicense, sell or rent any of Slidesgo Content (or a modified version of Slidesgo Content).</a:t>
            </a:r>
            <a:endParaRPr sz="1000">
              <a:solidFill>
                <a:srgbClr val="FFFFFF"/>
              </a:solidFill>
            </a:endParaRPr>
          </a:p>
          <a:p>
            <a:pPr marL="0" lvl="0" indent="0" algn="l" rtl="0">
              <a:lnSpc>
                <a:spcPct val="115000"/>
              </a:lnSpc>
              <a:spcBef>
                <a:spcPts val="0"/>
              </a:spcBef>
              <a:spcAft>
                <a:spcPts val="0"/>
              </a:spcAft>
              <a:buClr>
                <a:srgbClr val="000000"/>
              </a:buClr>
              <a:buSzPts val="1100"/>
              <a:buFont typeface="Arial"/>
              <a:buNone/>
            </a:pPr>
            <a:r>
              <a:rPr lang="en" sz="1000">
                <a:solidFill>
                  <a:srgbClr val="FFFFFF"/>
                </a:solidFill>
              </a:rPr>
              <a:t>- Distribute Slidesgo Content unless it has been expressly authorized by Slidesgo.</a:t>
            </a:r>
            <a:endParaRPr sz="1000">
              <a:solidFill>
                <a:srgbClr val="FFFFFF"/>
              </a:solidFill>
            </a:endParaRPr>
          </a:p>
          <a:p>
            <a:pPr marL="0" lvl="0" indent="0" algn="l" rtl="0">
              <a:lnSpc>
                <a:spcPct val="115000"/>
              </a:lnSpc>
              <a:spcBef>
                <a:spcPts val="0"/>
              </a:spcBef>
              <a:spcAft>
                <a:spcPts val="0"/>
              </a:spcAft>
              <a:buClr>
                <a:srgbClr val="000000"/>
              </a:buClr>
              <a:buSzPts val="1100"/>
              <a:buFont typeface="Arial"/>
              <a:buNone/>
            </a:pPr>
            <a:r>
              <a:rPr lang="en" sz="1000">
                <a:solidFill>
                  <a:srgbClr val="FFFFFF"/>
                </a:solidFill>
              </a:rPr>
              <a:t>- Include Slidesgo Content in an online or offline database or file.</a:t>
            </a:r>
            <a:endParaRPr sz="1000">
              <a:solidFill>
                <a:srgbClr val="FFFFFF"/>
              </a:solidFill>
            </a:endParaRPr>
          </a:p>
          <a:p>
            <a:pPr marL="0" lvl="0" indent="0" algn="l" rtl="0">
              <a:lnSpc>
                <a:spcPct val="115000"/>
              </a:lnSpc>
              <a:spcBef>
                <a:spcPts val="0"/>
              </a:spcBef>
              <a:spcAft>
                <a:spcPts val="0"/>
              </a:spcAft>
              <a:buClr>
                <a:srgbClr val="000000"/>
              </a:buClr>
              <a:buSzPts val="1100"/>
              <a:buFont typeface="Arial"/>
              <a:buNone/>
            </a:pPr>
            <a:r>
              <a:rPr lang="en" sz="1000">
                <a:solidFill>
                  <a:srgbClr val="FFFFFF"/>
                </a:solidFill>
              </a:rPr>
              <a:t>- Offer Slidesgo templates (or modified versions of Slidesgo templates) for download.</a:t>
            </a:r>
            <a:endParaRPr sz="1000">
              <a:solidFill>
                <a:srgbClr val="FFFFFF"/>
              </a:solidFill>
            </a:endParaRPr>
          </a:p>
          <a:p>
            <a:pPr marL="0" lvl="0" indent="0" algn="l" rtl="0">
              <a:lnSpc>
                <a:spcPct val="115000"/>
              </a:lnSpc>
              <a:spcBef>
                <a:spcPts val="0"/>
              </a:spcBef>
              <a:spcAft>
                <a:spcPts val="0"/>
              </a:spcAft>
              <a:buClr>
                <a:srgbClr val="000000"/>
              </a:buClr>
              <a:buSzPts val="1100"/>
              <a:buFont typeface="Arial"/>
              <a:buNone/>
            </a:pPr>
            <a:r>
              <a:rPr lang="en" sz="1000">
                <a:solidFill>
                  <a:srgbClr val="FFFFFF"/>
                </a:solidFill>
              </a:rPr>
              <a:t>- Acquire the copyright of Slidesgo Content.</a:t>
            </a:r>
            <a:endParaRPr sz="1000">
              <a:solidFill>
                <a:srgbClr val="FFFFFF"/>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3934"/>
        <p:cNvGrpSpPr/>
        <p:nvPr/>
      </p:nvGrpSpPr>
      <p:grpSpPr>
        <a:xfrm>
          <a:off x="0" y="0"/>
          <a:ext cx="0" cy="0"/>
          <a:chOff x="0" y="0"/>
          <a:chExt cx="0" cy="0"/>
        </a:xfrm>
      </p:grpSpPr>
      <p:sp>
        <p:nvSpPr>
          <p:cNvPr id="3935" name="Google Shape;3935;p79"/>
          <p:cNvSpPr txBox="1"/>
          <p:nvPr/>
        </p:nvSpPr>
        <p:spPr>
          <a:xfrm>
            <a:off x="1048350" y="902900"/>
            <a:ext cx="7047300" cy="3929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400"/>
              </a:spcBef>
              <a:spcAft>
                <a:spcPts val="0"/>
              </a:spcAft>
              <a:buClr>
                <a:schemeClr val="dk1"/>
              </a:buClr>
              <a:buSzPts val="1100"/>
              <a:buFont typeface="Arial"/>
              <a:buNone/>
            </a:pPr>
            <a:r>
              <a:rPr lang="en" sz="1000">
                <a:solidFill>
                  <a:schemeClr val="lt1"/>
                </a:solidFill>
              </a:rPr>
              <a:t>As a Premium user, you can use this template without attributing </a:t>
            </a:r>
            <a:r>
              <a:rPr lang="en" sz="1000" b="1" u="sng">
                <a:solidFill>
                  <a:schemeClr val="hlink"/>
                </a:solidFill>
                <a:hlinkClick r:id="rId3"/>
              </a:rPr>
              <a:t>Slidesgo</a:t>
            </a:r>
            <a:r>
              <a:rPr lang="en" sz="1000">
                <a:solidFill>
                  <a:schemeClr val="lt1"/>
                </a:solidFill>
              </a:rPr>
              <a:t> or keeping the "</a:t>
            </a:r>
            <a:r>
              <a:rPr lang="en" sz="1000" b="1">
                <a:solidFill>
                  <a:schemeClr val="lt1"/>
                </a:solidFill>
              </a:rPr>
              <a:t>Thanks</a:t>
            </a:r>
            <a:r>
              <a:rPr lang="en" sz="1000">
                <a:solidFill>
                  <a:schemeClr val="lt1"/>
                </a:solidFill>
              </a:rPr>
              <a:t>" slide.</a:t>
            </a:r>
            <a:endParaRPr sz="1000">
              <a:solidFill>
                <a:srgbClr val="FFFFFF"/>
              </a:solidFill>
            </a:endParaRPr>
          </a:p>
          <a:p>
            <a:pPr marL="0" lvl="0" indent="0" algn="l" rtl="0">
              <a:lnSpc>
                <a:spcPct val="115000"/>
              </a:lnSpc>
              <a:spcBef>
                <a:spcPts val="1400"/>
              </a:spcBef>
              <a:spcAft>
                <a:spcPts val="0"/>
              </a:spcAft>
              <a:buNone/>
            </a:pPr>
            <a:r>
              <a:rPr lang="en" sz="1000" b="1">
                <a:solidFill>
                  <a:srgbClr val="869FB2"/>
                </a:solidFill>
              </a:rPr>
              <a:t>You are allowed to:</a:t>
            </a:r>
            <a:endParaRPr sz="1000" b="1">
              <a:solidFill>
                <a:srgbClr val="869FB2"/>
              </a:solidFill>
            </a:endParaRPr>
          </a:p>
          <a:p>
            <a:pPr marL="457200" lvl="0" indent="-292100" algn="l" rtl="0">
              <a:lnSpc>
                <a:spcPct val="115000"/>
              </a:lnSpc>
              <a:spcBef>
                <a:spcPts val="400"/>
              </a:spcBef>
              <a:spcAft>
                <a:spcPts val="0"/>
              </a:spcAft>
              <a:buClr>
                <a:srgbClr val="FFFFFF"/>
              </a:buClr>
              <a:buSzPts val="1000"/>
              <a:buFont typeface="Arial"/>
              <a:buChar char="●"/>
            </a:pPr>
            <a:r>
              <a:rPr lang="en" sz="1000">
                <a:solidFill>
                  <a:srgbClr val="FFFFFF"/>
                </a:solidFill>
              </a:rPr>
              <a:t>Modify this template.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Use it for both personal and commercial purposes.</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Hide or delete the “Thanks” slide and the mention to Slidesgo in the credits.</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Share this template in an editable format with people who are not part of your team.</a:t>
            </a:r>
            <a:endParaRPr sz="1000">
              <a:solidFill>
                <a:srgbClr val="FFFFFF"/>
              </a:solidFill>
            </a:endParaRPr>
          </a:p>
          <a:p>
            <a:pPr marL="0" lvl="0" indent="0" algn="l" rtl="0">
              <a:lnSpc>
                <a:spcPct val="115000"/>
              </a:lnSpc>
              <a:spcBef>
                <a:spcPts val="1400"/>
              </a:spcBef>
              <a:spcAft>
                <a:spcPts val="0"/>
              </a:spcAft>
              <a:buNone/>
            </a:pPr>
            <a:r>
              <a:rPr lang="en" sz="1000" b="1">
                <a:solidFill>
                  <a:srgbClr val="869FB2"/>
                </a:solidFill>
              </a:rPr>
              <a:t>You are not allowed to:</a:t>
            </a:r>
            <a:endParaRPr sz="1000" b="1">
              <a:solidFill>
                <a:srgbClr val="869FB2"/>
              </a:solidFill>
            </a:endParaRPr>
          </a:p>
          <a:p>
            <a:pPr marL="457200" lvl="0" indent="-292100" algn="l" rtl="0">
              <a:lnSpc>
                <a:spcPct val="115000"/>
              </a:lnSpc>
              <a:spcBef>
                <a:spcPts val="400"/>
              </a:spcBef>
              <a:spcAft>
                <a:spcPts val="0"/>
              </a:spcAft>
              <a:buClr>
                <a:srgbClr val="FFFFFF"/>
              </a:buClr>
              <a:buSzPts val="1000"/>
              <a:buFont typeface="Arial"/>
              <a:buChar char="●"/>
            </a:pPr>
            <a:r>
              <a:rPr lang="en" sz="1000">
                <a:solidFill>
                  <a:srgbClr val="FFFFFF"/>
                </a:solidFill>
              </a:rPr>
              <a:t>Sublicense, sell or rent this Slidesgo Template (or a modified version of this Slidesgo Template).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Use any of the elements that are part of this Slidesgo Template in an isolated and separated way from this Template.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Register any of the elements that are part of this template as a trademark or logo, or register it as a work in an intellectual property registry or similar.</a:t>
            </a:r>
            <a:endParaRPr sz="1000">
              <a:solidFill>
                <a:srgbClr val="FFFFFF"/>
              </a:solidFill>
            </a:endParaRPr>
          </a:p>
          <a:p>
            <a:pPr marL="0" lvl="0" indent="0" algn="l" rtl="0">
              <a:lnSpc>
                <a:spcPct val="115000"/>
              </a:lnSpc>
              <a:spcBef>
                <a:spcPts val="0"/>
              </a:spcBef>
              <a:spcAft>
                <a:spcPts val="0"/>
              </a:spcAft>
              <a:buNone/>
            </a:pPr>
            <a:endParaRPr sz="1000">
              <a:solidFill>
                <a:srgbClr val="FFFFFF"/>
              </a:solidFill>
            </a:endParaRPr>
          </a:p>
          <a:p>
            <a:pPr marL="0" lvl="0" indent="0" algn="l" rtl="0">
              <a:lnSpc>
                <a:spcPct val="115000"/>
              </a:lnSpc>
              <a:spcBef>
                <a:spcPts val="0"/>
              </a:spcBef>
              <a:spcAft>
                <a:spcPts val="0"/>
              </a:spcAft>
              <a:buNone/>
            </a:pPr>
            <a:endParaRPr sz="1000">
              <a:solidFill>
                <a:srgbClr val="FFFFFF"/>
              </a:solidFill>
            </a:endParaRPr>
          </a:p>
        </p:txBody>
      </p:sp>
      <p:sp>
        <p:nvSpPr>
          <p:cNvPr id="3936" name="Google Shape;3936;p79"/>
          <p:cNvSpPr txBox="1"/>
          <p:nvPr/>
        </p:nvSpPr>
        <p:spPr>
          <a:xfrm>
            <a:off x="1048350" y="4314290"/>
            <a:ext cx="7047300" cy="44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000">
                <a:solidFill>
                  <a:srgbClr val="FFFFFF"/>
                </a:solidFill>
              </a:rPr>
              <a:t>For more information about editing slides, please read</a:t>
            </a:r>
            <a:r>
              <a:rPr lang="en" sz="900">
                <a:solidFill>
                  <a:srgbClr val="FFFFFF"/>
                </a:solidFill>
              </a:rPr>
              <a:t> </a:t>
            </a:r>
            <a:r>
              <a:rPr lang="en" sz="1000">
                <a:solidFill>
                  <a:srgbClr val="FFFFFF"/>
                </a:solidFill>
              </a:rPr>
              <a:t>our FAQs or visit Slidesgo School:</a:t>
            </a:r>
            <a:endParaRPr sz="1000">
              <a:solidFill>
                <a:srgbClr val="FFFFFF"/>
              </a:solidFill>
            </a:endParaRPr>
          </a:p>
          <a:p>
            <a:pPr marL="0" lvl="0" indent="0" algn="ctr" rtl="0">
              <a:lnSpc>
                <a:spcPct val="115000"/>
              </a:lnSpc>
              <a:spcBef>
                <a:spcPts val="0"/>
              </a:spcBef>
              <a:spcAft>
                <a:spcPts val="0"/>
              </a:spcAft>
              <a:buNone/>
            </a:pPr>
            <a:r>
              <a:rPr lang="en" sz="1000" u="sng">
                <a:solidFill>
                  <a:srgbClr val="869FB2"/>
                </a:solidFill>
                <a:hlinkClick r:id="rId4">
                  <a:extLst>
                    <a:ext uri="{A12FA001-AC4F-418D-AE19-62706E023703}">
                      <ahyp:hlinkClr xmlns:ahyp="http://schemas.microsoft.com/office/drawing/2018/hyperlinkcolor"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5">
                  <a:extLst>
                    <a:ext uri="{A12FA001-AC4F-418D-AE19-62706E023703}">
                      <ahyp:hlinkClr xmlns:ahyp="http://schemas.microsoft.com/office/drawing/2018/hyperlinkcolor" val="tx"/>
                    </a:ext>
                  </a:extLst>
                </a:hlinkClick>
              </a:rPr>
              <a:t>https://slidesgo.com/slidesgo-school</a:t>
            </a:r>
            <a:endParaRPr sz="1000" u="sng">
              <a:solidFill>
                <a:srgbClr val="869FB2"/>
              </a:solidFill>
            </a:endParaRPr>
          </a:p>
        </p:txBody>
      </p:sp>
      <p:sp>
        <p:nvSpPr>
          <p:cNvPr id="3937" name="Google Shape;3937;p79"/>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Instructions for use (premium users)</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3941"/>
        <p:cNvGrpSpPr/>
        <p:nvPr/>
      </p:nvGrpSpPr>
      <p:grpSpPr>
        <a:xfrm>
          <a:off x="0" y="0"/>
          <a:ext cx="0" cy="0"/>
          <a:chOff x="0" y="0"/>
          <a:chExt cx="0" cy="0"/>
        </a:xfrm>
      </p:grpSpPr>
      <p:sp>
        <p:nvSpPr>
          <p:cNvPr id="3942" name="Google Shape;3942;p80"/>
          <p:cNvSpPr txBox="1"/>
          <p:nvPr/>
        </p:nvSpPr>
        <p:spPr>
          <a:xfrm>
            <a:off x="1068100" y="1087849"/>
            <a:ext cx="7047300" cy="44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100">
                <a:solidFill>
                  <a:srgbClr val="FFFFFF"/>
                </a:solidFill>
              </a:rPr>
              <a:t>This presentation has been made using the following fonts:</a:t>
            </a:r>
            <a:endParaRPr sz="1100">
              <a:solidFill>
                <a:srgbClr val="FFFFFF"/>
              </a:solidFill>
            </a:endParaRPr>
          </a:p>
          <a:p>
            <a:pPr marL="0" lvl="0" indent="0" algn="l" rtl="0">
              <a:lnSpc>
                <a:spcPct val="115000"/>
              </a:lnSpc>
              <a:spcBef>
                <a:spcPts val="0"/>
              </a:spcBef>
              <a:spcAft>
                <a:spcPts val="0"/>
              </a:spcAft>
              <a:buNone/>
            </a:pPr>
            <a:endParaRPr sz="1300">
              <a:solidFill>
                <a:srgbClr val="435D74"/>
              </a:solidFill>
            </a:endParaRPr>
          </a:p>
        </p:txBody>
      </p:sp>
      <p:sp>
        <p:nvSpPr>
          <p:cNvPr id="3943" name="Google Shape;3943;p80"/>
          <p:cNvSpPr txBox="1"/>
          <p:nvPr/>
        </p:nvSpPr>
        <p:spPr>
          <a:xfrm>
            <a:off x="1068100" y="1610422"/>
            <a:ext cx="7047300" cy="12549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100" b="1">
                <a:solidFill>
                  <a:srgbClr val="EFEFEF"/>
                </a:solidFill>
              </a:rPr>
              <a:t>Play</a:t>
            </a:r>
            <a:endParaRPr sz="1100" b="1">
              <a:solidFill>
                <a:srgbClr val="EFEFEF"/>
              </a:solidFill>
            </a:endParaRPr>
          </a:p>
          <a:p>
            <a:pPr marL="0" lvl="0" indent="0" algn="ctr" rtl="0">
              <a:lnSpc>
                <a:spcPct val="115000"/>
              </a:lnSpc>
              <a:spcBef>
                <a:spcPts val="0"/>
              </a:spcBef>
              <a:spcAft>
                <a:spcPts val="0"/>
              </a:spcAft>
              <a:buNone/>
            </a:pPr>
            <a:r>
              <a:rPr lang="en" sz="1100">
                <a:solidFill>
                  <a:srgbClr val="FFFFFF"/>
                </a:solidFill>
              </a:rPr>
              <a:t>(</a:t>
            </a:r>
            <a:r>
              <a:rPr lang="en" sz="1100">
                <a:solidFill>
                  <a:schemeClr val="lt1"/>
                </a:solidFill>
                <a:uFill>
                  <a:noFill/>
                </a:uFill>
                <a:hlinkClick r:id="rId3">
                  <a:extLst>
                    <a:ext uri="{A12FA001-AC4F-418D-AE19-62706E023703}">
                      <ahyp:hlinkClr xmlns:ahyp="http://schemas.microsoft.com/office/drawing/2018/hyperlinkcolor" val="tx"/>
                    </a:ext>
                  </a:extLst>
                </a:hlinkClick>
              </a:rPr>
              <a:t>https://fonts.google.com/specimen/Play</a:t>
            </a:r>
            <a:r>
              <a:rPr lang="en" sz="1100">
                <a:solidFill>
                  <a:srgbClr val="FFFFFF"/>
                </a:solidFill>
              </a:rPr>
              <a:t>)</a:t>
            </a:r>
            <a:endParaRPr sz="1100">
              <a:solidFill>
                <a:srgbClr val="FFFFFF"/>
              </a:solidFill>
            </a:endParaRPr>
          </a:p>
          <a:p>
            <a:pPr marL="0" lvl="0" indent="0" algn="ctr" rtl="0">
              <a:lnSpc>
                <a:spcPct val="115000"/>
              </a:lnSpc>
              <a:spcBef>
                <a:spcPts val="0"/>
              </a:spcBef>
              <a:spcAft>
                <a:spcPts val="0"/>
              </a:spcAft>
              <a:buNone/>
            </a:pPr>
            <a:endParaRPr sz="800">
              <a:solidFill>
                <a:srgbClr val="435D74"/>
              </a:solidFill>
            </a:endParaRPr>
          </a:p>
          <a:p>
            <a:pPr marL="0" lvl="0" indent="0" algn="ctr" rtl="0">
              <a:lnSpc>
                <a:spcPct val="115000"/>
              </a:lnSpc>
              <a:spcBef>
                <a:spcPts val="0"/>
              </a:spcBef>
              <a:spcAft>
                <a:spcPts val="0"/>
              </a:spcAft>
              <a:buNone/>
            </a:pPr>
            <a:r>
              <a:rPr lang="en" sz="1100" b="1">
                <a:solidFill>
                  <a:srgbClr val="FFFFFF"/>
                </a:solidFill>
              </a:rPr>
              <a:t>Source Sans Pro</a:t>
            </a:r>
            <a:endParaRPr sz="1100" b="1">
              <a:solidFill>
                <a:srgbClr val="FFFFFF"/>
              </a:solidFill>
            </a:endParaRPr>
          </a:p>
          <a:p>
            <a:pPr marL="0" lvl="0" indent="0" algn="ctr" rtl="0">
              <a:lnSpc>
                <a:spcPct val="115000"/>
              </a:lnSpc>
              <a:spcBef>
                <a:spcPts val="0"/>
              </a:spcBef>
              <a:spcAft>
                <a:spcPts val="0"/>
              </a:spcAft>
              <a:buNone/>
            </a:pPr>
            <a:r>
              <a:rPr lang="en" sz="1100">
                <a:solidFill>
                  <a:srgbClr val="FFFFFF"/>
                </a:solidFill>
              </a:rPr>
              <a:t>(</a:t>
            </a:r>
            <a:r>
              <a:rPr lang="en" sz="1100">
                <a:solidFill>
                  <a:schemeClr val="lt1"/>
                </a:solidFill>
                <a:uFill>
                  <a:noFill/>
                </a:uFill>
                <a:hlinkClick r:id="rId4">
                  <a:extLst>
                    <a:ext uri="{A12FA001-AC4F-418D-AE19-62706E023703}">
                      <ahyp:hlinkClr xmlns:ahyp="http://schemas.microsoft.com/office/drawing/2018/hyperlinkcolor" val="tx"/>
                    </a:ext>
                  </a:extLst>
                </a:hlinkClick>
              </a:rPr>
              <a:t>https://fonts.google.com/specimen/Source+Sans+Pro</a:t>
            </a:r>
            <a:r>
              <a:rPr lang="en" sz="1100">
                <a:solidFill>
                  <a:srgbClr val="FFFFFF"/>
                </a:solidFill>
              </a:rPr>
              <a:t>)</a:t>
            </a:r>
            <a:endParaRPr sz="1100">
              <a:solidFill>
                <a:srgbClr val="FFFFFF"/>
              </a:solidFill>
            </a:endParaRPr>
          </a:p>
        </p:txBody>
      </p:sp>
      <p:sp>
        <p:nvSpPr>
          <p:cNvPr id="3944" name="Google Shape;3944;p80"/>
          <p:cNvSpPr/>
          <p:nvPr/>
        </p:nvSpPr>
        <p:spPr>
          <a:xfrm>
            <a:off x="3114475" y="2988225"/>
            <a:ext cx="791400" cy="754200"/>
          </a:xfrm>
          <a:prstGeom prst="roundRect">
            <a:avLst>
              <a:gd name="adj" fmla="val 16667"/>
            </a:avLst>
          </a:prstGeom>
          <a:solidFill>
            <a:srgbClr val="000304"/>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5" name="Google Shape;3945;p80"/>
          <p:cNvSpPr/>
          <p:nvPr/>
        </p:nvSpPr>
        <p:spPr>
          <a:xfrm>
            <a:off x="4176295" y="2988225"/>
            <a:ext cx="791400" cy="754200"/>
          </a:xfrm>
          <a:prstGeom prst="roundRect">
            <a:avLst>
              <a:gd name="adj" fmla="val 16667"/>
            </a:avLst>
          </a:prstGeom>
          <a:solidFill>
            <a:schemeClr val="lt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6" name="Google Shape;3946;p80"/>
          <p:cNvSpPr/>
          <p:nvPr/>
        </p:nvSpPr>
        <p:spPr>
          <a:xfrm>
            <a:off x="5238114" y="2988225"/>
            <a:ext cx="791400" cy="754200"/>
          </a:xfrm>
          <a:prstGeom prst="roundRect">
            <a:avLst>
              <a:gd name="adj" fmla="val 16667"/>
            </a:avLst>
          </a:prstGeom>
          <a:solidFill>
            <a:srgbClr val="00A4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3947;p80"/>
          <p:cNvSpPr txBox="1"/>
          <p:nvPr/>
        </p:nvSpPr>
        <p:spPr>
          <a:xfrm>
            <a:off x="3114475" y="31452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#000304</a:t>
            </a:r>
            <a:endParaRPr sz="1000">
              <a:solidFill>
                <a:srgbClr val="FFFFFF"/>
              </a:solidFill>
            </a:endParaRPr>
          </a:p>
        </p:txBody>
      </p:sp>
      <p:sp>
        <p:nvSpPr>
          <p:cNvPr id="3948" name="Google Shape;3948;p80"/>
          <p:cNvSpPr txBox="1"/>
          <p:nvPr/>
        </p:nvSpPr>
        <p:spPr>
          <a:xfrm>
            <a:off x="4176300" y="31452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#ffffff</a:t>
            </a:r>
            <a:endParaRPr sz="1000">
              <a:solidFill>
                <a:schemeClr val="dk1"/>
              </a:solidFill>
            </a:endParaRPr>
          </a:p>
        </p:txBody>
      </p:sp>
      <p:sp>
        <p:nvSpPr>
          <p:cNvPr id="3949" name="Google Shape;3949;p80"/>
          <p:cNvSpPr txBox="1"/>
          <p:nvPr/>
        </p:nvSpPr>
        <p:spPr>
          <a:xfrm>
            <a:off x="5238125" y="31452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#00a4ff</a:t>
            </a:r>
            <a:endParaRPr sz="1000">
              <a:solidFill>
                <a:srgbClr val="FFFFFF"/>
              </a:solidFill>
            </a:endParaRPr>
          </a:p>
        </p:txBody>
      </p:sp>
      <p:sp>
        <p:nvSpPr>
          <p:cNvPr id="3950" name="Google Shape;3950;p80"/>
          <p:cNvSpPr/>
          <p:nvPr/>
        </p:nvSpPr>
        <p:spPr>
          <a:xfrm>
            <a:off x="3114475" y="3919325"/>
            <a:ext cx="791400" cy="754200"/>
          </a:xfrm>
          <a:prstGeom prst="roundRect">
            <a:avLst>
              <a:gd name="adj" fmla="val 16667"/>
            </a:avLst>
          </a:prstGeom>
          <a:solidFill>
            <a:srgbClr val="00E9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1" name="Google Shape;3951;p80"/>
          <p:cNvSpPr/>
          <p:nvPr/>
        </p:nvSpPr>
        <p:spPr>
          <a:xfrm>
            <a:off x="4176295" y="3919325"/>
            <a:ext cx="791400" cy="754200"/>
          </a:xfrm>
          <a:prstGeom prst="roundRect">
            <a:avLst>
              <a:gd name="adj" fmla="val 16667"/>
            </a:avLst>
          </a:prstGeom>
          <a:solidFill>
            <a:srgbClr val="E63B00"/>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2" name="Google Shape;3952;p80"/>
          <p:cNvSpPr/>
          <p:nvPr/>
        </p:nvSpPr>
        <p:spPr>
          <a:xfrm>
            <a:off x="5238114" y="3919325"/>
            <a:ext cx="791400" cy="754200"/>
          </a:xfrm>
          <a:prstGeom prst="roundRect">
            <a:avLst>
              <a:gd name="adj" fmla="val 16667"/>
            </a:avLst>
          </a:prstGeom>
          <a:solidFill>
            <a:srgbClr val="91A7A8"/>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80"/>
          <p:cNvSpPr txBox="1"/>
          <p:nvPr/>
        </p:nvSpPr>
        <p:spPr>
          <a:xfrm>
            <a:off x="3114475" y="40763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#00e9ff</a:t>
            </a:r>
            <a:endParaRPr sz="1000">
              <a:solidFill>
                <a:schemeClr val="dk1"/>
              </a:solidFill>
            </a:endParaRPr>
          </a:p>
        </p:txBody>
      </p:sp>
      <p:sp>
        <p:nvSpPr>
          <p:cNvPr id="3954" name="Google Shape;3954;p80"/>
          <p:cNvSpPr txBox="1"/>
          <p:nvPr/>
        </p:nvSpPr>
        <p:spPr>
          <a:xfrm>
            <a:off x="4176300" y="40763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#e63b00</a:t>
            </a:r>
            <a:endParaRPr sz="1000">
              <a:solidFill>
                <a:srgbClr val="FFFFFF"/>
              </a:solidFill>
            </a:endParaRPr>
          </a:p>
        </p:txBody>
      </p:sp>
      <p:sp>
        <p:nvSpPr>
          <p:cNvPr id="3955" name="Google Shape;3955;p80"/>
          <p:cNvSpPr txBox="1"/>
          <p:nvPr/>
        </p:nvSpPr>
        <p:spPr>
          <a:xfrm>
            <a:off x="5238125" y="40763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#91a7a8</a:t>
            </a:r>
            <a:endParaRPr sz="1000">
              <a:solidFill>
                <a:srgbClr val="FFFFFF"/>
              </a:solidFill>
            </a:endParaRPr>
          </a:p>
        </p:txBody>
      </p:sp>
      <p:sp>
        <p:nvSpPr>
          <p:cNvPr id="3956" name="Google Shape;3956;p80"/>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Fonts &amp; colors used</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a:extLst>
              <a:ext uri="{FF2B5EF4-FFF2-40B4-BE49-F238E27FC236}">
                <a16:creationId xmlns:a16="http://schemas.microsoft.com/office/drawing/2014/main" id="{49E53E9D-D024-00B2-EA2B-679C8515AFD2}"/>
              </a:ext>
            </a:extLst>
          </p:cNvPr>
          <p:cNvSpPr>
            <a:spLocks noGrp="1"/>
          </p:cNvSpPr>
          <p:nvPr>
            <p:ph type="title"/>
          </p:nvPr>
        </p:nvSpPr>
        <p:spPr/>
        <p:txBody>
          <a:bodyPr/>
          <a:lstStyle/>
          <a:p>
            <a:endParaRPr lang="ko-KR" altLang="en-US"/>
          </a:p>
        </p:txBody>
      </p:sp>
    </p:spTree>
    <p:extLst>
      <p:ext uri="{BB962C8B-B14F-4D97-AF65-F5344CB8AC3E}">
        <p14:creationId xmlns:p14="http://schemas.microsoft.com/office/powerpoint/2010/main" val="11114371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3960"/>
        <p:cNvGrpSpPr/>
        <p:nvPr/>
      </p:nvGrpSpPr>
      <p:grpSpPr>
        <a:xfrm>
          <a:off x="0" y="0"/>
          <a:ext cx="0" cy="0"/>
          <a:chOff x="0" y="0"/>
          <a:chExt cx="0" cy="0"/>
        </a:xfrm>
      </p:grpSpPr>
      <p:sp>
        <p:nvSpPr>
          <p:cNvPr id="3961" name="Google Shape;3961;p81"/>
          <p:cNvSpPr txBox="1"/>
          <p:nvPr/>
        </p:nvSpPr>
        <p:spPr>
          <a:xfrm>
            <a:off x="1252425" y="1086401"/>
            <a:ext cx="6630900" cy="852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100">
                <a:solidFill>
                  <a:srgbClr val="FFFFFF"/>
                </a:solidFill>
              </a:rPr>
              <a:t>Create your Story with our illustrated concepts. Choose the style you like the most, edit its colors, pick the background and layers you want to show and bring them to life with the animator panel! It will boost your presentation. Check out</a:t>
            </a:r>
            <a:r>
              <a:rPr lang="en" sz="1100">
                <a:solidFill>
                  <a:srgbClr val="869FB2"/>
                </a:solidFill>
              </a:rPr>
              <a:t> </a:t>
            </a:r>
            <a:r>
              <a:rPr lang="en" sz="1100">
                <a:solidFill>
                  <a:srgbClr val="869FB2"/>
                </a:solidFill>
                <a:uFill>
                  <a:noFill/>
                </a:uFill>
                <a:hlinkClick r:id="rId3">
                  <a:extLst>
                    <a:ext uri="{A12FA001-AC4F-418D-AE19-62706E023703}">
                      <ahyp:hlinkClr xmlns:ahyp="http://schemas.microsoft.com/office/drawing/2018/hyperlinkcolor" val="tx"/>
                    </a:ext>
                  </a:extLst>
                </a:hlinkClick>
              </a:rPr>
              <a:t>How it works.</a:t>
            </a:r>
            <a:endParaRPr sz="1100">
              <a:solidFill>
                <a:srgbClr val="869FB2"/>
              </a:solidFill>
            </a:endParaRPr>
          </a:p>
        </p:txBody>
      </p:sp>
      <p:pic>
        <p:nvPicPr>
          <p:cNvPr id="3962" name="Google Shape;3962;p81"/>
          <p:cNvPicPr preferRelativeResize="0"/>
          <p:nvPr/>
        </p:nvPicPr>
        <p:blipFill rotWithShape="1">
          <a:blip r:embed="rId4">
            <a:alphaModFix/>
          </a:blip>
          <a:srcRect t="16540" b="16547"/>
          <a:stretch/>
        </p:blipFill>
        <p:spPr>
          <a:xfrm>
            <a:off x="510820" y="2688639"/>
            <a:ext cx="1606719" cy="1075073"/>
          </a:xfrm>
          <a:prstGeom prst="rect">
            <a:avLst/>
          </a:prstGeom>
          <a:noFill/>
          <a:ln>
            <a:noFill/>
          </a:ln>
        </p:spPr>
      </p:pic>
      <p:sp>
        <p:nvSpPr>
          <p:cNvPr id="3963" name="Google Shape;3963;p81">
            <a:hlinkClick r:id="rId5"/>
          </p:cNvPr>
          <p:cNvSpPr txBox="1"/>
          <p:nvPr/>
        </p:nvSpPr>
        <p:spPr>
          <a:xfrm>
            <a:off x="678041"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5">
                  <a:extLst>
                    <a:ext uri="{A12FA001-AC4F-418D-AE19-62706E023703}">
                      <ahyp:hlinkClr xmlns:ahyp="http://schemas.microsoft.com/office/drawing/2018/hyperlinkcolor" val="tx"/>
                    </a:ext>
                  </a:extLst>
                </a:hlinkClick>
              </a:rPr>
              <a:t>Pana</a:t>
            </a:r>
            <a:endParaRPr>
              <a:solidFill>
                <a:srgbClr val="869FB2"/>
              </a:solidFill>
            </a:endParaRPr>
          </a:p>
        </p:txBody>
      </p:sp>
      <p:sp>
        <p:nvSpPr>
          <p:cNvPr id="3964" name="Google Shape;3964;p81">
            <a:hlinkClick r:id="rId6"/>
          </p:cNvPr>
          <p:cNvSpPr txBox="1"/>
          <p:nvPr/>
        </p:nvSpPr>
        <p:spPr>
          <a:xfrm>
            <a:off x="2289219"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6">
                  <a:extLst>
                    <a:ext uri="{A12FA001-AC4F-418D-AE19-62706E023703}">
                      <ahyp:hlinkClr xmlns:ahyp="http://schemas.microsoft.com/office/drawing/2018/hyperlinkcolor" val="tx"/>
                    </a:ext>
                  </a:extLst>
                </a:hlinkClick>
              </a:rPr>
              <a:t>Amico</a:t>
            </a:r>
            <a:endParaRPr>
              <a:solidFill>
                <a:srgbClr val="869FB2"/>
              </a:solidFill>
            </a:endParaRPr>
          </a:p>
        </p:txBody>
      </p:sp>
      <p:sp>
        <p:nvSpPr>
          <p:cNvPr id="3965" name="Google Shape;3965;p81">
            <a:hlinkClick r:id="rId7"/>
          </p:cNvPr>
          <p:cNvSpPr txBox="1"/>
          <p:nvPr/>
        </p:nvSpPr>
        <p:spPr>
          <a:xfrm>
            <a:off x="3900404"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7">
                  <a:extLst>
                    <a:ext uri="{A12FA001-AC4F-418D-AE19-62706E023703}">
                      <ahyp:hlinkClr xmlns:ahyp="http://schemas.microsoft.com/office/drawing/2018/hyperlinkcolor" val="tx"/>
                    </a:ext>
                  </a:extLst>
                </a:hlinkClick>
              </a:rPr>
              <a:t>Bro</a:t>
            </a:r>
            <a:endParaRPr>
              <a:solidFill>
                <a:srgbClr val="869FB2"/>
              </a:solidFill>
            </a:endParaRPr>
          </a:p>
        </p:txBody>
      </p:sp>
      <p:sp>
        <p:nvSpPr>
          <p:cNvPr id="3966" name="Google Shape;3966;p81">
            <a:hlinkClick r:id="rId8"/>
          </p:cNvPr>
          <p:cNvSpPr txBox="1"/>
          <p:nvPr/>
        </p:nvSpPr>
        <p:spPr>
          <a:xfrm>
            <a:off x="5511563"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8">
                  <a:extLst>
                    <a:ext uri="{A12FA001-AC4F-418D-AE19-62706E023703}">
                      <ahyp:hlinkClr xmlns:ahyp="http://schemas.microsoft.com/office/drawing/2018/hyperlinkcolor" val="tx"/>
                    </a:ext>
                  </a:extLst>
                </a:hlinkClick>
              </a:rPr>
              <a:t>Rafiki</a:t>
            </a:r>
            <a:endParaRPr>
              <a:solidFill>
                <a:srgbClr val="869FB2"/>
              </a:solidFill>
            </a:endParaRPr>
          </a:p>
        </p:txBody>
      </p:sp>
      <p:pic>
        <p:nvPicPr>
          <p:cNvPr id="3967" name="Google Shape;3967;p81"/>
          <p:cNvPicPr preferRelativeResize="0"/>
          <p:nvPr/>
        </p:nvPicPr>
        <p:blipFill rotWithShape="1">
          <a:blip r:embed="rId9">
            <a:alphaModFix/>
          </a:blip>
          <a:srcRect/>
          <a:stretch/>
        </p:blipFill>
        <p:spPr>
          <a:xfrm>
            <a:off x="2255077" y="2410850"/>
            <a:ext cx="1340595" cy="1340603"/>
          </a:xfrm>
          <a:prstGeom prst="rect">
            <a:avLst/>
          </a:prstGeom>
          <a:noFill/>
          <a:ln>
            <a:noFill/>
          </a:ln>
        </p:spPr>
      </p:pic>
      <p:pic>
        <p:nvPicPr>
          <p:cNvPr id="3968" name="Google Shape;3968;p81"/>
          <p:cNvPicPr preferRelativeResize="0"/>
          <p:nvPr/>
        </p:nvPicPr>
        <p:blipFill rotWithShape="1">
          <a:blip r:embed="rId10">
            <a:alphaModFix/>
          </a:blip>
          <a:srcRect l="4194" t="11228" r="4213" b="8854"/>
          <a:stretch/>
        </p:blipFill>
        <p:spPr>
          <a:xfrm>
            <a:off x="3774275" y="2532512"/>
            <a:ext cx="1448304" cy="1263588"/>
          </a:xfrm>
          <a:prstGeom prst="rect">
            <a:avLst/>
          </a:prstGeom>
          <a:noFill/>
          <a:ln>
            <a:noFill/>
          </a:ln>
        </p:spPr>
      </p:pic>
      <p:pic>
        <p:nvPicPr>
          <p:cNvPr id="3969" name="Google Shape;3969;p81"/>
          <p:cNvPicPr preferRelativeResize="0"/>
          <p:nvPr/>
        </p:nvPicPr>
        <p:blipFill rotWithShape="1">
          <a:blip r:embed="rId11">
            <a:alphaModFix/>
          </a:blip>
          <a:srcRect t="6567" b="11945"/>
          <a:stretch/>
        </p:blipFill>
        <p:spPr>
          <a:xfrm>
            <a:off x="5347337" y="2581527"/>
            <a:ext cx="1448284" cy="1180164"/>
          </a:xfrm>
          <a:prstGeom prst="rect">
            <a:avLst/>
          </a:prstGeom>
          <a:noFill/>
          <a:ln>
            <a:noFill/>
          </a:ln>
        </p:spPr>
      </p:pic>
      <p:pic>
        <p:nvPicPr>
          <p:cNvPr id="3970" name="Google Shape;3970;p81"/>
          <p:cNvPicPr preferRelativeResize="0"/>
          <p:nvPr/>
        </p:nvPicPr>
        <p:blipFill rotWithShape="1">
          <a:blip r:embed="rId12">
            <a:alphaModFix/>
          </a:blip>
          <a:srcRect t="11708" b="17967"/>
          <a:stretch/>
        </p:blipFill>
        <p:spPr>
          <a:xfrm>
            <a:off x="6836257" y="2523903"/>
            <a:ext cx="1796923" cy="1263600"/>
          </a:xfrm>
          <a:prstGeom prst="rect">
            <a:avLst/>
          </a:prstGeom>
          <a:noFill/>
          <a:ln>
            <a:noFill/>
          </a:ln>
        </p:spPr>
      </p:pic>
      <p:sp>
        <p:nvSpPr>
          <p:cNvPr id="3971" name="Google Shape;3971;p81">
            <a:hlinkClick r:id="rId13"/>
          </p:cNvPr>
          <p:cNvSpPr txBox="1"/>
          <p:nvPr/>
        </p:nvSpPr>
        <p:spPr>
          <a:xfrm>
            <a:off x="7122738"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13">
                  <a:extLst>
                    <a:ext uri="{A12FA001-AC4F-418D-AE19-62706E023703}">
                      <ahyp:hlinkClr xmlns:ahyp="http://schemas.microsoft.com/office/drawing/2018/hyperlinkcolor" val="tx"/>
                    </a:ext>
                  </a:extLst>
                </a:hlinkClick>
              </a:rPr>
              <a:t>Cuate</a:t>
            </a:r>
            <a:endParaRPr>
              <a:solidFill>
                <a:srgbClr val="869FB2"/>
              </a:solidFill>
            </a:endParaRPr>
          </a:p>
        </p:txBody>
      </p:sp>
      <p:sp>
        <p:nvSpPr>
          <p:cNvPr id="3972" name="Google Shape;3972;p81"/>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Storyset</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3976"/>
        <p:cNvGrpSpPr/>
        <p:nvPr/>
      </p:nvGrpSpPr>
      <p:grpSpPr>
        <a:xfrm>
          <a:off x="0" y="0"/>
          <a:ext cx="0" cy="0"/>
          <a:chOff x="0" y="0"/>
          <a:chExt cx="0" cy="0"/>
        </a:xfrm>
      </p:grpSpPr>
      <p:grpSp>
        <p:nvGrpSpPr>
          <p:cNvPr id="3977" name="Google Shape;3977;p82"/>
          <p:cNvGrpSpPr/>
          <p:nvPr/>
        </p:nvGrpSpPr>
        <p:grpSpPr>
          <a:xfrm>
            <a:off x="5082708" y="3095784"/>
            <a:ext cx="442841" cy="514271"/>
            <a:chOff x="4727025" y="1332775"/>
            <a:chExt cx="59900" cy="69625"/>
          </a:xfrm>
        </p:grpSpPr>
        <p:sp>
          <p:nvSpPr>
            <p:cNvPr id="3978" name="Google Shape;3978;p82"/>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9" name="Google Shape;3979;p82"/>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80" name="Google Shape;3980;p82"/>
          <p:cNvGrpSpPr/>
          <p:nvPr/>
        </p:nvGrpSpPr>
        <p:grpSpPr>
          <a:xfrm>
            <a:off x="5758025" y="2343272"/>
            <a:ext cx="500909" cy="500899"/>
            <a:chOff x="4820425" y="1329900"/>
            <a:chExt cx="70175" cy="70350"/>
          </a:xfrm>
        </p:grpSpPr>
        <p:sp>
          <p:nvSpPr>
            <p:cNvPr id="3981" name="Google Shape;3981;p82"/>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2" name="Google Shape;3982;p82"/>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82"/>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4" name="Google Shape;3984;p82"/>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85" name="Google Shape;3985;p82"/>
          <p:cNvGrpSpPr/>
          <p:nvPr/>
        </p:nvGrpSpPr>
        <p:grpSpPr>
          <a:xfrm>
            <a:off x="6410648" y="2355062"/>
            <a:ext cx="538135" cy="493119"/>
            <a:chOff x="4903200" y="1331525"/>
            <a:chExt cx="73575" cy="67425"/>
          </a:xfrm>
        </p:grpSpPr>
        <p:sp>
          <p:nvSpPr>
            <p:cNvPr id="3986" name="Google Shape;3986;p82"/>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3987" name="Google Shape;3987;p82"/>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88" name="Google Shape;3988;p82"/>
          <p:cNvGrpSpPr/>
          <p:nvPr/>
        </p:nvGrpSpPr>
        <p:grpSpPr>
          <a:xfrm>
            <a:off x="5670599" y="3097040"/>
            <a:ext cx="544563" cy="511895"/>
            <a:chOff x="4815575" y="1416800"/>
            <a:chExt cx="73750" cy="71400"/>
          </a:xfrm>
        </p:grpSpPr>
        <p:sp>
          <p:nvSpPr>
            <p:cNvPr id="3989" name="Google Shape;3989;p82"/>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3990;p82"/>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1" name="Google Shape;3991;p82"/>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2" name="Google Shape;3992;p82"/>
          <p:cNvGrpSpPr/>
          <p:nvPr/>
        </p:nvGrpSpPr>
        <p:grpSpPr>
          <a:xfrm>
            <a:off x="6367224" y="3096746"/>
            <a:ext cx="602914" cy="512477"/>
            <a:chOff x="4902475" y="1418875"/>
            <a:chExt cx="74500" cy="63775"/>
          </a:xfrm>
        </p:grpSpPr>
        <p:sp>
          <p:nvSpPr>
            <p:cNvPr id="3993" name="Google Shape;3993;p82"/>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4" name="Google Shape;3994;p82"/>
            <p:cNvSpPr/>
            <p:nvPr/>
          </p:nvSpPr>
          <p:spPr>
            <a:xfrm>
              <a:off x="4916811"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5" name="Google Shape;3995;p82"/>
          <p:cNvGrpSpPr/>
          <p:nvPr/>
        </p:nvGrpSpPr>
        <p:grpSpPr>
          <a:xfrm>
            <a:off x="5783096" y="3835985"/>
            <a:ext cx="515391" cy="525699"/>
            <a:chOff x="4818100" y="1507675"/>
            <a:chExt cx="71225" cy="71625"/>
          </a:xfrm>
        </p:grpSpPr>
        <p:sp>
          <p:nvSpPr>
            <p:cNvPr id="3996" name="Google Shape;3996;p82"/>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7" name="Google Shape;3997;p82"/>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3998;p82"/>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3999;p82"/>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0" name="Google Shape;4000;p82"/>
          <p:cNvGrpSpPr/>
          <p:nvPr/>
        </p:nvGrpSpPr>
        <p:grpSpPr>
          <a:xfrm>
            <a:off x="5121199" y="3857517"/>
            <a:ext cx="522956" cy="489869"/>
            <a:chOff x="4721450" y="1509475"/>
            <a:chExt cx="79350" cy="74325"/>
          </a:xfrm>
        </p:grpSpPr>
        <p:sp>
          <p:nvSpPr>
            <p:cNvPr id="4001" name="Google Shape;4001;p82"/>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2" name="Google Shape;4002;p82"/>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4003;p82"/>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82"/>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5" name="Google Shape;4005;p82"/>
          <p:cNvGrpSpPr/>
          <p:nvPr/>
        </p:nvGrpSpPr>
        <p:grpSpPr>
          <a:xfrm>
            <a:off x="6444441" y="3837269"/>
            <a:ext cx="525704" cy="535436"/>
            <a:chOff x="4906800" y="1507500"/>
            <a:chExt cx="70350" cy="71075"/>
          </a:xfrm>
        </p:grpSpPr>
        <p:sp>
          <p:nvSpPr>
            <p:cNvPr id="4006" name="Google Shape;4006;p82"/>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82"/>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8" name="Google Shape;4008;p82"/>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9" name="Google Shape;4009;p82"/>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82"/>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11" name="Google Shape;4011;p82"/>
          <p:cNvGrpSpPr/>
          <p:nvPr/>
        </p:nvGrpSpPr>
        <p:grpSpPr>
          <a:xfrm>
            <a:off x="4477263" y="2343250"/>
            <a:ext cx="508054" cy="508095"/>
            <a:chOff x="3736598" y="2170606"/>
            <a:chExt cx="404889" cy="404889"/>
          </a:xfrm>
        </p:grpSpPr>
        <p:sp>
          <p:nvSpPr>
            <p:cNvPr id="4012" name="Google Shape;4012;p82"/>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3" name="Google Shape;4013;p82"/>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4" name="Google Shape;4014;p82"/>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5" name="Google Shape;4015;p82"/>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16" name="Google Shape;4016;p82"/>
          <p:cNvGrpSpPr/>
          <p:nvPr/>
        </p:nvGrpSpPr>
        <p:grpSpPr>
          <a:xfrm>
            <a:off x="3765303" y="2343345"/>
            <a:ext cx="575790" cy="507904"/>
            <a:chOff x="3161917" y="2170682"/>
            <a:chExt cx="458870" cy="404737"/>
          </a:xfrm>
        </p:grpSpPr>
        <p:sp>
          <p:nvSpPr>
            <p:cNvPr id="4017" name="Google Shape;4017;p82"/>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4018" name="Google Shape;4018;p82"/>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82"/>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0" name="Google Shape;4020;p82"/>
          <p:cNvGrpSpPr/>
          <p:nvPr/>
        </p:nvGrpSpPr>
        <p:grpSpPr>
          <a:xfrm>
            <a:off x="3792833" y="3103717"/>
            <a:ext cx="520730" cy="498567"/>
            <a:chOff x="3179914" y="2889488"/>
            <a:chExt cx="422876" cy="404911"/>
          </a:xfrm>
        </p:grpSpPr>
        <p:sp>
          <p:nvSpPr>
            <p:cNvPr id="4021" name="Google Shape;4021;p82"/>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2" name="Google Shape;4022;p82"/>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3" name="Google Shape;4023;p82"/>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4" name="Google Shape;4024;p82"/>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82"/>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6" name="Google Shape;4026;p82"/>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7" name="Google Shape;4027;p82"/>
          <p:cNvGrpSpPr/>
          <p:nvPr/>
        </p:nvGrpSpPr>
        <p:grpSpPr>
          <a:xfrm>
            <a:off x="4421513" y="3103677"/>
            <a:ext cx="516145" cy="498648"/>
            <a:chOff x="3729467" y="2889422"/>
            <a:chExt cx="419153" cy="404977"/>
          </a:xfrm>
        </p:grpSpPr>
        <p:sp>
          <p:nvSpPr>
            <p:cNvPr id="4028" name="Google Shape;4028;p82"/>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9" name="Google Shape;4029;p82"/>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0" name="Google Shape;4030;p82"/>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82"/>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032;p82"/>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3" name="Google Shape;4033;p82"/>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82"/>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35" name="Google Shape;4035;p82"/>
          <p:cNvSpPr/>
          <p:nvPr/>
        </p:nvSpPr>
        <p:spPr>
          <a:xfrm>
            <a:off x="7439738" y="2350672"/>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6" name="Google Shape;4036;p82"/>
          <p:cNvSpPr/>
          <p:nvPr/>
        </p:nvSpPr>
        <p:spPr>
          <a:xfrm>
            <a:off x="7139193" y="2333075"/>
            <a:ext cx="171771" cy="12919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82"/>
          <p:cNvSpPr/>
          <p:nvPr/>
        </p:nvSpPr>
        <p:spPr>
          <a:xfrm>
            <a:off x="7761482" y="233952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4038;p82"/>
          <p:cNvSpPr/>
          <p:nvPr/>
        </p:nvSpPr>
        <p:spPr>
          <a:xfrm>
            <a:off x="8056187" y="2333075"/>
            <a:ext cx="163855" cy="129198"/>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39" name="Google Shape;4039;p82"/>
          <p:cNvGrpSpPr/>
          <p:nvPr/>
        </p:nvGrpSpPr>
        <p:grpSpPr>
          <a:xfrm>
            <a:off x="7141841" y="2550562"/>
            <a:ext cx="166473" cy="141497"/>
            <a:chOff x="4660325" y="1866850"/>
            <a:chExt cx="68350" cy="58100"/>
          </a:xfrm>
        </p:grpSpPr>
        <p:sp>
          <p:nvSpPr>
            <p:cNvPr id="4040" name="Google Shape;4040;p82"/>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1" name="Google Shape;4041;p82"/>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2" name="Google Shape;4042;p82"/>
          <p:cNvGrpSpPr/>
          <p:nvPr/>
        </p:nvGrpSpPr>
        <p:grpSpPr>
          <a:xfrm>
            <a:off x="7451186" y="2576286"/>
            <a:ext cx="162515" cy="90049"/>
            <a:chOff x="4791775" y="1877500"/>
            <a:chExt cx="66725" cy="36975"/>
          </a:xfrm>
        </p:grpSpPr>
        <p:sp>
          <p:nvSpPr>
            <p:cNvPr id="4043" name="Google Shape;4043;p82"/>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4" name="Google Shape;4044;p82"/>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5" name="Google Shape;4045;p82"/>
          <p:cNvGrpSpPr/>
          <p:nvPr/>
        </p:nvGrpSpPr>
        <p:grpSpPr>
          <a:xfrm>
            <a:off x="7772899" y="2576286"/>
            <a:ext cx="144979" cy="90049"/>
            <a:chOff x="4923925" y="1877500"/>
            <a:chExt cx="59525" cy="36975"/>
          </a:xfrm>
        </p:grpSpPr>
        <p:sp>
          <p:nvSpPr>
            <p:cNvPr id="4046" name="Google Shape;4046;p82"/>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7" name="Google Shape;4047;p82"/>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8" name="Google Shape;4048;p82"/>
          <p:cNvGrpSpPr/>
          <p:nvPr/>
        </p:nvGrpSpPr>
        <p:grpSpPr>
          <a:xfrm>
            <a:off x="8067390" y="2558477"/>
            <a:ext cx="141447" cy="125667"/>
            <a:chOff x="5058450" y="1870100"/>
            <a:chExt cx="58075" cy="51600"/>
          </a:xfrm>
        </p:grpSpPr>
        <p:sp>
          <p:nvSpPr>
            <p:cNvPr id="4049" name="Google Shape;4049;p82"/>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82"/>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1" name="Google Shape;4051;p82"/>
          <p:cNvGrpSpPr/>
          <p:nvPr/>
        </p:nvGrpSpPr>
        <p:grpSpPr>
          <a:xfrm>
            <a:off x="7481905" y="2980885"/>
            <a:ext cx="101077" cy="107645"/>
            <a:chOff x="4811425" y="2065025"/>
            <a:chExt cx="41500" cy="44200"/>
          </a:xfrm>
        </p:grpSpPr>
        <p:sp>
          <p:nvSpPr>
            <p:cNvPr id="4052" name="Google Shape;4052;p82"/>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4053;p82"/>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4" name="Google Shape;4054;p82"/>
          <p:cNvGrpSpPr/>
          <p:nvPr/>
        </p:nvGrpSpPr>
        <p:grpSpPr>
          <a:xfrm>
            <a:off x="7774342" y="2981098"/>
            <a:ext cx="120867" cy="107218"/>
            <a:chOff x="4929875" y="2065025"/>
            <a:chExt cx="49625" cy="44025"/>
          </a:xfrm>
        </p:grpSpPr>
        <p:sp>
          <p:nvSpPr>
            <p:cNvPr id="4055" name="Google Shape;4055;p82"/>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6" name="Google Shape;4056;p82"/>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7" name="Google Shape;4057;p82"/>
          <p:cNvGrpSpPr/>
          <p:nvPr/>
        </p:nvGrpSpPr>
        <p:grpSpPr>
          <a:xfrm>
            <a:off x="8103011" y="2984112"/>
            <a:ext cx="70206" cy="101191"/>
            <a:chOff x="5083925" y="2066350"/>
            <a:chExt cx="28825" cy="41550"/>
          </a:xfrm>
        </p:grpSpPr>
        <p:sp>
          <p:nvSpPr>
            <p:cNvPr id="4058" name="Google Shape;4058;p82"/>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59;p82"/>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0" name="Google Shape;4060;p82"/>
          <p:cNvGrpSpPr/>
          <p:nvPr/>
        </p:nvGrpSpPr>
        <p:grpSpPr>
          <a:xfrm>
            <a:off x="7134565" y="2999759"/>
            <a:ext cx="181026" cy="69896"/>
            <a:chOff x="4659775" y="2072775"/>
            <a:chExt cx="74325" cy="28700"/>
          </a:xfrm>
        </p:grpSpPr>
        <p:sp>
          <p:nvSpPr>
            <p:cNvPr id="4061" name="Google Shape;4061;p82"/>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2" name="Google Shape;4062;p82"/>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3" name="Google Shape;4063;p82"/>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4" name="Google Shape;4064;p82"/>
          <p:cNvGrpSpPr/>
          <p:nvPr/>
        </p:nvGrpSpPr>
        <p:grpSpPr>
          <a:xfrm>
            <a:off x="8054421" y="2790324"/>
            <a:ext cx="167387" cy="89197"/>
            <a:chOff x="4662475" y="1976500"/>
            <a:chExt cx="68725" cy="36625"/>
          </a:xfrm>
        </p:grpSpPr>
        <p:sp>
          <p:nvSpPr>
            <p:cNvPr id="4065" name="Google Shape;4065;p82"/>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6" name="Google Shape;4066;p82"/>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82"/>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8" name="Google Shape;4068;p82"/>
          <p:cNvGrpSpPr/>
          <p:nvPr/>
        </p:nvGrpSpPr>
        <p:grpSpPr>
          <a:xfrm>
            <a:off x="7751326" y="2793764"/>
            <a:ext cx="166899" cy="82317"/>
            <a:chOff x="4920150" y="1977875"/>
            <a:chExt cx="68525" cy="33800"/>
          </a:xfrm>
        </p:grpSpPr>
        <p:sp>
          <p:nvSpPr>
            <p:cNvPr id="4069" name="Google Shape;4069;p82"/>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82"/>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4071;p82"/>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2" name="Google Shape;4072;p82"/>
          <p:cNvGrpSpPr/>
          <p:nvPr/>
        </p:nvGrpSpPr>
        <p:grpSpPr>
          <a:xfrm>
            <a:off x="7162483" y="3197682"/>
            <a:ext cx="125190" cy="127859"/>
            <a:chOff x="4676550" y="2160575"/>
            <a:chExt cx="51400" cy="52500"/>
          </a:xfrm>
        </p:grpSpPr>
        <p:sp>
          <p:nvSpPr>
            <p:cNvPr id="4073" name="Google Shape;4073;p82"/>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4" name="Google Shape;4074;p82"/>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5" name="Google Shape;4075;p82"/>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6" name="Google Shape;4076;p82"/>
          <p:cNvGrpSpPr/>
          <p:nvPr/>
        </p:nvGrpSpPr>
        <p:grpSpPr>
          <a:xfrm>
            <a:off x="7459741" y="3204714"/>
            <a:ext cx="145405" cy="113794"/>
            <a:chOff x="4768325" y="2163475"/>
            <a:chExt cx="59700" cy="46725"/>
          </a:xfrm>
        </p:grpSpPr>
        <p:sp>
          <p:nvSpPr>
            <p:cNvPr id="4077" name="Google Shape;4077;p82"/>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078;p82"/>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79" name="Google Shape;4079;p82"/>
          <p:cNvSpPr/>
          <p:nvPr/>
        </p:nvSpPr>
        <p:spPr>
          <a:xfrm>
            <a:off x="7791696" y="3196221"/>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0" name="Google Shape;4080;p82"/>
          <p:cNvSpPr/>
          <p:nvPr/>
        </p:nvSpPr>
        <p:spPr>
          <a:xfrm>
            <a:off x="8064072" y="4203306"/>
            <a:ext cx="148084" cy="162989"/>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1" name="Google Shape;4081;p82"/>
          <p:cNvSpPr/>
          <p:nvPr/>
        </p:nvSpPr>
        <p:spPr>
          <a:xfrm>
            <a:off x="7165528" y="3431527"/>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2" name="Google Shape;4082;p82"/>
          <p:cNvSpPr/>
          <p:nvPr/>
        </p:nvSpPr>
        <p:spPr>
          <a:xfrm>
            <a:off x="7133499" y="4219136"/>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3" name="Google Shape;4083;p82"/>
          <p:cNvSpPr/>
          <p:nvPr/>
        </p:nvSpPr>
        <p:spPr>
          <a:xfrm>
            <a:off x="7150823" y="3700780"/>
            <a:ext cx="148511" cy="11251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4" name="Google Shape;4084;p82"/>
          <p:cNvSpPr/>
          <p:nvPr/>
        </p:nvSpPr>
        <p:spPr>
          <a:xfrm>
            <a:off x="7784572" y="3682697"/>
            <a:ext cx="100408" cy="14868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85" name="Google Shape;4085;p82"/>
          <p:cNvGrpSpPr/>
          <p:nvPr/>
        </p:nvGrpSpPr>
        <p:grpSpPr>
          <a:xfrm>
            <a:off x="7476059" y="3459808"/>
            <a:ext cx="112768" cy="106853"/>
            <a:chOff x="4768575" y="2253950"/>
            <a:chExt cx="46300" cy="43875"/>
          </a:xfrm>
        </p:grpSpPr>
        <p:sp>
          <p:nvSpPr>
            <p:cNvPr id="4086" name="Google Shape;4086;p82"/>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7" name="Google Shape;4087;p82"/>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8" name="Google Shape;4088;p82"/>
          <p:cNvGrpSpPr/>
          <p:nvPr/>
        </p:nvGrpSpPr>
        <p:grpSpPr>
          <a:xfrm>
            <a:off x="7775682" y="3948834"/>
            <a:ext cx="118187" cy="146246"/>
            <a:chOff x="4960900" y="2433225"/>
            <a:chExt cx="48525" cy="60050"/>
          </a:xfrm>
        </p:grpSpPr>
        <p:sp>
          <p:nvSpPr>
            <p:cNvPr id="4089" name="Google Shape;4089;p82"/>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0" name="Google Shape;4090;p82"/>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91" name="Google Shape;4091;p82"/>
          <p:cNvGrpSpPr/>
          <p:nvPr/>
        </p:nvGrpSpPr>
        <p:grpSpPr>
          <a:xfrm>
            <a:off x="7464247" y="4212895"/>
            <a:ext cx="136394" cy="143810"/>
            <a:chOff x="4854075" y="2527625"/>
            <a:chExt cx="56000" cy="59050"/>
          </a:xfrm>
        </p:grpSpPr>
        <p:sp>
          <p:nvSpPr>
            <p:cNvPr id="4092" name="Google Shape;4092;p82"/>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3" name="Google Shape;4093;p82"/>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94" name="Google Shape;4094;p82"/>
          <p:cNvSpPr/>
          <p:nvPr/>
        </p:nvSpPr>
        <p:spPr>
          <a:xfrm>
            <a:off x="7479500" y="3955623"/>
            <a:ext cx="105888" cy="132668"/>
          </a:xfrm>
          <a:custGeom>
            <a:avLst/>
            <a:gdLst/>
            <a:ahLst/>
            <a:cxnLst/>
            <a:rect l="l" t="t" r="r" b="b"/>
            <a:pathLst>
              <a:path w="1739" h="2179" extrusionOk="0">
                <a:moveTo>
                  <a:pt x="1" y="1"/>
                </a:moveTo>
                <a:lnTo>
                  <a:pt x="1" y="2179"/>
                </a:lnTo>
                <a:lnTo>
                  <a:pt x="758" y="2179"/>
                </a:lnTo>
                <a:lnTo>
                  <a:pt x="1739" y="1090"/>
                </a:lnTo>
                <a:lnTo>
                  <a:pt x="75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5" name="Google Shape;4095;p82"/>
          <p:cNvSpPr/>
          <p:nvPr/>
        </p:nvSpPr>
        <p:spPr>
          <a:xfrm>
            <a:off x="8058166" y="3195277"/>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4096;p82"/>
          <p:cNvSpPr/>
          <p:nvPr/>
        </p:nvSpPr>
        <p:spPr>
          <a:xfrm>
            <a:off x="7157429" y="3955623"/>
            <a:ext cx="135298" cy="132668"/>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97" name="Google Shape;4097;p82"/>
          <p:cNvGrpSpPr/>
          <p:nvPr/>
        </p:nvGrpSpPr>
        <p:grpSpPr>
          <a:xfrm>
            <a:off x="8088458" y="3676639"/>
            <a:ext cx="99312" cy="160797"/>
            <a:chOff x="5059700" y="2334775"/>
            <a:chExt cx="40775" cy="66025"/>
          </a:xfrm>
        </p:grpSpPr>
        <p:sp>
          <p:nvSpPr>
            <p:cNvPr id="4098" name="Google Shape;4098;p82"/>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9" name="Google Shape;4099;p82"/>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0" name="Google Shape;4100;p82"/>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1" name="Google Shape;4101;p82"/>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2" name="Google Shape;4102;p82"/>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3" name="Google Shape;4103;p82"/>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4" name="Google Shape;4104;p82"/>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4105;p82"/>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6" name="Google Shape;4106;p82"/>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7" name="Google Shape;4107;p82"/>
          <p:cNvGrpSpPr/>
          <p:nvPr/>
        </p:nvGrpSpPr>
        <p:grpSpPr>
          <a:xfrm>
            <a:off x="8045622" y="3941771"/>
            <a:ext cx="184984" cy="160371"/>
            <a:chOff x="5037700" y="2430325"/>
            <a:chExt cx="75950" cy="65850"/>
          </a:xfrm>
        </p:grpSpPr>
        <p:sp>
          <p:nvSpPr>
            <p:cNvPr id="4108" name="Google Shape;4108;p82"/>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9" name="Google Shape;4109;p82"/>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0" name="Google Shape;4110;p82"/>
          <p:cNvGrpSpPr/>
          <p:nvPr/>
        </p:nvGrpSpPr>
        <p:grpSpPr>
          <a:xfrm>
            <a:off x="7465128" y="3708223"/>
            <a:ext cx="173014" cy="97629"/>
            <a:chOff x="4756975" y="2341800"/>
            <a:chExt cx="91975" cy="51925"/>
          </a:xfrm>
        </p:grpSpPr>
        <p:sp>
          <p:nvSpPr>
            <p:cNvPr id="4111" name="Google Shape;4111;p82"/>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4112;p82"/>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3" name="Google Shape;4113;p82"/>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4114;p82"/>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115;p82"/>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6" name="Google Shape;4116;p82"/>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7" name="Google Shape;4117;p82"/>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4118;p82"/>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9" name="Google Shape;4119;p82"/>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0" name="Google Shape;4120;p82"/>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1" name="Google Shape;4121;p82"/>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2" name="Google Shape;4122;p82"/>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3" name="Google Shape;4123;p82"/>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4124;p82"/>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5" name="Google Shape;4125;p82"/>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6" name="Google Shape;4126;p82"/>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7" name="Google Shape;4127;p82"/>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8" name="Google Shape;4128;p82"/>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9" name="Google Shape;4129;p82"/>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0" name="Google Shape;4130;p82"/>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31" name="Google Shape;4131;p82"/>
          <p:cNvGrpSpPr/>
          <p:nvPr/>
        </p:nvGrpSpPr>
        <p:grpSpPr>
          <a:xfrm>
            <a:off x="7732065" y="4196920"/>
            <a:ext cx="212497" cy="175761"/>
            <a:chOff x="4943575" y="2516350"/>
            <a:chExt cx="98675" cy="81700"/>
          </a:xfrm>
        </p:grpSpPr>
        <p:sp>
          <p:nvSpPr>
            <p:cNvPr id="4132" name="Google Shape;4132;p82"/>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3" name="Google Shape;4133;p82"/>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4" name="Google Shape;4134;p82"/>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4135;p82"/>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6" name="Google Shape;4136;p82"/>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7" name="Google Shape;4137;p82"/>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8" name="Google Shape;4138;p82"/>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9" name="Google Shape;4139;p82"/>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0" name="Google Shape;4140;p82"/>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1" name="Google Shape;4141;p82"/>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2" name="Google Shape;4142;p82"/>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3" name="Google Shape;4143;p82"/>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4" name="Google Shape;4144;p82"/>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5" name="Google Shape;4145;p82"/>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6" name="Google Shape;4146;p82"/>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7" name="Google Shape;4147;p82"/>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8" name="Google Shape;4148;p82"/>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9" name="Google Shape;4149;p82"/>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0" name="Google Shape;4150;p82"/>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1" name="Google Shape;4151;p82"/>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2" name="Google Shape;4152;p82"/>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3" name="Google Shape;4153;p82"/>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4" name="Google Shape;4154;p82"/>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5" name="Google Shape;4155;p82"/>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6" name="Google Shape;4156;p82"/>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7" name="Google Shape;4157;p82"/>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8" name="Google Shape;4158;p82"/>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9" name="Google Shape;4159;p82"/>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0" name="Google Shape;4160;p82"/>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1" name="Google Shape;4161;p82"/>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2" name="Google Shape;4162;p82"/>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3" name="Google Shape;4163;p82"/>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4" name="Google Shape;4164;p82"/>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5" name="Google Shape;4165;p82"/>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6" name="Google Shape;4166;p82"/>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7" name="Google Shape;4167;p82"/>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8" name="Google Shape;4168;p82"/>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9" name="Google Shape;4169;p82"/>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0" name="Google Shape;4170;p82"/>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1" name="Google Shape;4171;p82"/>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2" name="Google Shape;4172;p82"/>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3" name="Google Shape;4173;p82"/>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4" name="Google Shape;4174;p82"/>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5" name="Google Shape;4175;p82"/>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6" name="Google Shape;4176;p82"/>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7" name="Google Shape;4177;p82"/>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8" name="Google Shape;4178;p82"/>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9" name="Google Shape;4179;p82"/>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0" name="Google Shape;4180;p82"/>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1" name="Google Shape;4181;p82"/>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2" name="Google Shape;4182;p82"/>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3" name="Google Shape;4183;p82"/>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4" name="Google Shape;4184;p82"/>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5" name="Google Shape;4185;p82"/>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6" name="Google Shape;4186;p82"/>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7" name="Google Shape;4187;p82"/>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8" name="Google Shape;4188;p82"/>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9" name="Google Shape;4189;p82"/>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0" name="Google Shape;4190;p82"/>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1" name="Google Shape;4191;p82"/>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2" name="Google Shape;4192;p82"/>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3" name="Google Shape;4193;p82"/>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4" name="Google Shape;4194;p82"/>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5" name="Google Shape;4195;p82"/>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6" name="Google Shape;4196;p82"/>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7" name="Google Shape;4197;p82"/>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8" name="Google Shape;4198;p82"/>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9" name="Google Shape;4199;p82"/>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0" name="Google Shape;4200;p82"/>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1" name="Google Shape;4201;p82"/>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2" name="Google Shape;4202;p82"/>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3" name="Google Shape;4203;p82"/>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4" name="Google Shape;4204;p82"/>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5" name="Google Shape;4205;p82"/>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6" name="Google Shape;4206;p82"/>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7" name="Google Shape;4207;p82"/>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8" name="Google Shape;4208;p82"/>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9" name="Google Shape;4209;p82"/>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0" name="Google Shape;4210;p82"/>
          <p:cNvGrpSpPr/>
          <p:nvPr/>
        </p:nvGrpSpPr>
        <p:grpSpPr>
          <a:xfrm>
            <a:off x="1990126" y="3423163"/>
            <a:ext cx="965351" cy="134611"/>
            <a:chOff x="4411970" y="2962952"/>
            <a:chExt cx="706544" cy="104212"/>
          </a:xfrm>
        </p:grpSpPr>
        <p:sp>
          <p:nvSpPr>
            <p:cNvPr id="4211" name="Google Shape;4211;p82"/>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2" name="Google Shape;4212;p82"/>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3" name="Google Shape;4213;p82"/>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4" name="Google Shape;4214;p82"/>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solidFill>
              <a:srgbClr val="E0E7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5" name="Google Shape;4215;p82"/>
          <p:cNvGrpSpPr/>
          <p:nvPr/>
        </p:nvGrpSpPr>
        <p:grpSpPr>
          <a:xfrm>
            <a:off x="1990126" y="3012077"/>
            <a:ext cx="960158" cy="289172"/>
            <a:chOff x="4411970" y="2726085"/>
            <a:chExt cx="643107" cy="193659"/>
          </a:xfrm>
        </p:grpSpPr>
        <p:sp>
          <p:nvSpPr>
            <p:cNvPr id="4216" name="Google Shape;4216;p82"/>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7" name="Google Shape;4217;p82"/>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8" name="Google Shape;4218;p82"/>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9" name="Google Shape;4219;p82"/>
          <p:cNvGrpSpPr/>
          <p:nvPr/>
        </p:nvGrpSpPr>
        <p:grpSpPr>
          <a:xfrm>
            <a:off x="993018" y="3278187"/>
            <a:ext cx="833173" cy="259209"/>
            <a:chOff x="4411970" y="4340222"/>
            <a:chExt cx="779467" cy="242683"/>
          </a:xfrm>
        </p:grpSpPr>
        <p:sp>
          <p:nvSpPr>
            <p:cNvPr id="4220" name="Google Shape;4220;p82"/>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1" name="Google Shape;4221;p82"/>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2" name="Google Shape;4222;p82"/>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3" name="Google Shape;4223;p82"/>
          <p:cNvGrpSpPr/>
          <p:nvPr/>
        </p:nvGrpSpPr>
        <p:grpSpPr>
          <a:xfrm>
            <a:off x="1990126" y="2673933"/>
            <a:ext cx="965160" cy="216230"/>
            <a:chOff x="4411970" y="2468674"/>
            <a:chExt cx="747317" cy="167425"/>
          </a:xfrm>
        </p:grpSpPr>
        <p:sp>
          <p:nvSpPr>
            <p:cNvPr id="4224" name="Google Shape;4224;p82"/>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5" name="Google Shape;4225;p82"/>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6" name="Google Shape;4226;p82"/>
          <p:cNvGrpSpPr/>
          <p:nvPr/>
        </p:nvGrpSpPr>
        <p:grpSpPr>
          <a:xfrm>
            <a:off x="988873" y="2578650"/>
            <a:ext cx="810451" cy="319148"/>
            <a:chOff x="4411970" y="3686602"/>
            <a:chExt cx="797845" cy="314215"/>
          </a:xfrm>
        </p:grpSpPr>
        <p:sp>
          <p:nvSpPr>
            <p:cNvPr id="4227" name="Google Shape;4227;p82"/>
            <p:cNvSpPr/>
            <p:nvPr/>
          </p:nvSpPr>
          <p:spPr>
            <a:xfrm>
              <a:off x="4411970" y="3780383"/>
              <a:ext cx="797845" cy="220435"/>
            </a:xfrm>
            <a:custGeom>
              <a:avLst/>
              <a:gdLst/>
              <a:ahLst/>
              <a:cxnLst/>
              <a:rect l="l" t="t" r="r" b="b"/>
              <a:pathLst>
                <a:path w="17670" h="4882" extrusionOk="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8" name="Google Shape;4228;p82"/>
            <p:cNvSpPr/>
            <p:nvPr/>
          </p:nvSpPr>
          <p:spPr>
            <a:xfrm>
              <a:off x="4411970" y="3940447"/>
              <a:ext cx="60414" cy="60369"/>
            </a:xfrm>
            <a:custGeom>
              <a:avLst/>
              <a:gdLst/>
              <a:ahLst/>
              <a:cxnLst/>
              <a:rect l="l" t="t" r="r" b="b"/>
              <a:pathLst>
                <a:path w="1338" h="1337" extrusionOk="0">
                  <a:moveTo>
                    <a:pt x="1" y="1"/>
                  </a:moveTo>
                  <a:lnTo>
                    <a:pt x="1" y="1336"/>
                  </a:lnTo>
                  <a:lnTo>
                    <a:pt x="1338" y="1336"/>
                  </a:lnTo>
                  <a:lnTo>
                    <a:pt x="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9" name="Google Shape;4229;p82"/>
            <p:cNvSpPr/>
            <p:nvPr/>
          </p:nvSpPr>
          <p:spPr>
            <a:xfrm>
              <a:off x="4411970" y="3686602"/>
              <a:ext cx="228743" cy="228743"/>
            </a:xfrm>
            <a:custGeom>
              <a:avLst/>
              <a:gdLst/>
              <a:ahLst/>
              <a:cxnLst/>
              <a:rect l="l" t="t" r="r" b="b"/>
              <a:pathLst>
                <a:path w="5066" h="5066" extrusionOk="0">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0" name="Google Shape;4230;p82"/>
            <p:cNvSpPr/>
            <p:nvPr/>
          </p:nvSpPr>
          <p:spPr>
            <a:xfrm>
              <a:off x="4442628" y="3717261"/>
              <a:ext cx="167425" cy="167425"/>
            </a:xfrm>
            <a:custGeom>
              <a:avLst/>
              <a:gdLst/>
              <a:ahLst/>
              <a:cxnLst/>
              <a:rect l="l" t="t" r="r" b="b"/>
              <a:pathLst>
                <a:path w="3708" h="3708" extrusionOk="0">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1" name="Google Shape;4231;p82"/>
            <p:cNvSpPr/>
            <p:nvPr/>
          </p:nvSpPr>
          <p:spPr>
            <a:xfrm>
              <a:off x="4455090" y="3729723"/>
              <a:ext cx="142546" cy="142546"/>
            </a:xfrm>
            <a:custGeom>
              <a:avLst/>
              <a:gdLst/>
              <a:ahLst/>
              <a:cxnLst/>
              <a:rect l="l" t="t" r="r" b="b"/>
              <a:pathLst>
                <a:path w="3157" h="3157" extrusionOk="0">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32" name="Google Shape;4232;p82"/>
          <p:cNvSpPr/>
          <p:nvPr/>
        </p:nvSpPr>
        <p:spPr>
          <a:xfrm>
            <a:off x="981722" y="2987237"/>
            <a:ext cx="822545" cy="19583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33" name="Google Shape;4233;p82"/>
          <p:cNvGrpSpPr/>
          <p:nvPr/>
        </p:nvGrpSpPr>
        <p:grpSpPr>
          <a:xfrm>
            <a:off x="988970" y="2333174"/>
            <a:ext cx="1970333" cy="208784"/>
            <a:chOff x="6336019" y="3733725"/>
            <a:chExt cx="2566206" cy="351310"/>
          </a:xfrm>
        </p:grpSpPr>
        <p:sp>
          <p:nvSpPr>
            <p:cNvPr id="4234" name="Google Shape;4234;p82"/>
            <p:cNvSpPr/>
            <p:nvPr/>
          </p:nvSpPr>
          <p:spPr>
            <a:xfrm>
              <a:off x="6336019" y="3733735"/>
              <a:ext cx="1881300" cy="351300"/>
            </a:xfrm>
            <a:prstGeom prst="homePlate">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5" name="Google Shape;4235;p82"/>
            <p:cNvSpPr/>
            <p:nvPr/>
          </p:nvSpPr>
          <p:spPr>
            <a:xfrm>
              <a:off x="80985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6" name="Google Shape;4236;p82"/>
            <p:cNvSpPr/>
            <p:nvPr/>
          </p:nvSpPr>
          <p:spPr>
            <a:xfrm>
              <a:off x="83271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7" name="Google Shape;4237;p82"/>
            <p:cNvSpPr/>
            <p:nvPr/>
          </p:nvSpPr>
          <p:spPr>
            <a:xfrm>
              <a:off x="85557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8" name="Google Shape;4238;p82"/>
          <p:cNvGrpSpPr/>
          <p:nvPr/>
        </p:nvGrpSpPr>
        <p:grpSpPr>
          <a:xfrm>
            <a:off x="1990126" y="3940729"/>
            <a:ext cx="946551" cy="153200"/>
            <a:chOff x="4404545" y="3301592"/>
            <a:chExt cx="782403" cy="129272"/>
          </a:xfrm>
        </p:grpSpPr>
        <p:sp>
          <p:nvSpPr>
            <p:cNvPr id="4239" name="Google Shape;4239;p82"/>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0" name="Google Shape;4240;p82"/>
            <p:cNvSpPr/>
            <p:nvPr/>
          </p:nvSpPr>
          <p:spPr>
            <a:xfrm>
              <a:off x="4416034" y="3308320"/>
              <a:ext cx="120286" cy="11572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1" name="Google Shape;4241;p82"/>
          <p:cNvGrpSpPr/>
          <p:nvPr/>
        </p:nvGrpSpPr>
        <p:grpSpPr>
          <a:xfrm>
            <a:off x="1990126" y="3679688"/>
            <a:ext cx="962257" cy="139127"/>
            <a:chOff x="4411970" y="3131459"/>
            <a:chExt cx="710520" cy="117397"/>
          </a:xfrm>
        </p:grpSpPr>
        <p:sp>
          <p:nvSpPr>
            <p:cNvPr id="4242" name="Google Shape;4242;p82"/>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3" name="Google Shape;4243;p82"/>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44" name="Google Shape;4244;p82" descr="Timeline background shape"/>
          <p:cNvSpPr/>
          <p:nvPr/>
        </p:nvSpPr>
        <p:spPr>
          <a:xfrm>
            <a:off x="1990126" y="4215843"/>
            <a:ext cx="960300" cy="153000"/>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45" name="Google Shape;4245;p82"/>
          <p:cNvGrpSpPr/>
          <p:nvPr/>
        </p:nvGrpSpPr>
        <p:grpSpPr>
          <a:xfrm>
            <a:off x="990271" y="3614482"/>
            <a:ext cx="823838" cy="458988"/>
            <a:chOff x="4411970" y="1801825"/>
            <a:chExt cx="734586" cy="409262"/>
          </a:xfrm>
        </p:grpSpPr>
        <p:sp>
          <p:nvSpPr>
            <p:cNvPr id="4246" name="Google Shape;4246;p82"/>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7" name="Google Shape;4247;p82"/>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8" name="Google Shape;4248;p82"/>
          <p:cNvGrpSpPr/>
          <p:nvPr/>
        </p:nvGrpSpPr>
        <p:grpSpPr>
          <a:xfrm>
            <a:off x="990271" y="4162908"/>
            <a:ext cx="856348" cy="212039"/>
            <a:chOff x="4411970" y="2233974"/>
            <a:chExt cx="763574" cy="189068"/>
          </a:xfrm>
        </p:grpSpPr>
        <p:sp>
          <p:nvSpPr>
            <p:cNvPr id="4249" name="Google Shape;4249;p82"/>
            <p:cNvSpPr/>
            <p:nvPr/>
          </p:nvSpPr>
          <p:spPr>
            <a:xfrm>
              <a:off x="4411970" y="2278599"/>
              <a:ext cx="763574" cy="144443"/>
            </a:xfrm>
            <a:custGeom>
              <a:avLst/>
              <a:gdLst/>
              <a:ahLst/>
              <a:cxnLst/>
              <a:rect l="l" t="t" r="r" b="b"/>
              <a:pathLst>
                <a:path w="16911" h="3199" extrusionOk="0">
                  <a:moveTo>
                    <a:pt x="1" y="1"/>
                  </a:moveTo>
                  <a:lnTo>
                    <a:pt x="1" y="3198"/>
                  </a:lnTo>
                  <a:lnTo>
                    <a:pt x="16911" y="3198"/>
                  </a:lnTo>
                  <a:lnTo>
                    <a:pt x="1691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0" name="Google Shape;4250;p82"/>
            <p:cNvSpPr/>
            <p:nvPr/>
          </p:nvSpPr>
          <p:spPr>
            <a:xfrm>
              <a:off x="4411970" y="2233974"/>
              <a:ext cx="262291" cy="144443"/>
            </a:xfrm>
            <a:custGeom>
              <a:avLst/>
              <a:gdLst/>
              <a:ahLst/>
              <a:cxnLst/>
              <a:rect l="l" t="t" r="r" b="b"/>
              <a:pathLst>
                <a:path w="5809" h="3199" extrusionOk="0">
                  <a:moveTo>
                    <a:pt x="1" y="1"/>
                  </a:moveTo>
                  <a:lnTo>
                    <a:pt x="1" y="3198"/>
                  </a:lnTo>
                  <a:lnTo>
                    <a:pt x="5809" y="3198"/>
                  </a:lnTo>
                  <a:lnTo>
                    <a:pt x="419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1" name="Google Shape;4251;p82"/>
          <p:cNvGrpSpPr/>
          <p:nvPr/>
        </p:nvGrpSpPr>
        <p:grpSpPr>
          <a:xfrm>
            <a:off x="3100467" y="2338244"/>
            <a:ext cx="511602" cy="511602"/>
            <a:chOff x="5681300" y="2527788"/>
            <a:chExt cx="805800" cy="805800"/>
          </a:xfrm>
        </p:grpSpPr>
        <p:sp>
          <p:nvSpPr>
            <p:cNvPr id="4252" name="Google Shape;4252;p82"/>
            <p:cNvSpPr/>
            <p:nvPr/>
          </p:nvSpPr>
          <p:spPr>
            <a:xfrm>
              <a:off x="5681300" y="2527788"/>
              <a:ext cx="805800" cy="8058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3" name="Google Shape;4253;p82"/>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4" name="Google Shape;4254;p82"/>
          <p:cNvGrpSpPr/>
          <p:nvPr/>
        </p:nvGrpSpPr>
        <p:grpSpPr>
          <a:xfrm>
            <a:off x="3097662" y="3104827"/>
            <a:ext cx="513021" cy="512935"/>
            <a:chOff x="4049800" y="640400"/>
            <a:chExt cx="858900" cy="858900"/>
          </a:xfrm>
        </p:grpSpPr>
        <p:sp>
          <p:nvSpPr>
            <p:cNvPr id="4255" name="Google Shape;4255;p82"/>
            <p:cNvSpPr/>
            <p:nvPr/>
          </p:nvSpPr>
          <p:spPr>
            <a:xfrm>
              <a:off x="4049800" y="640400"/>
              <a:ext cx="858900" cy="858900"/>
            </a:xfrm>
            <a:prstGeom prst="donut">
              <a:avLst>
                <a:gd name="adj" fmla="val 25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6" name="Google Shape;4256;p82"/>
            <p:cNvSpPr/>
            <p:nvPr/>
          </p:nvSpPr>
          <p:spPr>
            <a:xfrm>
              <a:off x="4049800" y="640400"/>
              <a:ext cx="858900" cy="858900"/>
            </a:xfrm>
            <a:prstGeom prst="blockArc">
              <a:avLst>
                <a:gd name="adj1" fmla="val 7914150"/>
                <a:gd name="adj2" fmla="val 0"/>
                <a:gd name="adj3" fmla="val 25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7" name="Google Shape;4257;p82"/>
          <p:cNvGrpSpPr/>
          <p:nvPr/>
        </p:nvGrpSpPr>
        <p:grpSpPr>
          <a:xfrm>
            <a:off x="3014861" y="3756719"/>
            <a:ext cx="686489" cy="686585"/>
            <a:chOff x="5080188" y="927900"/>
            <a:chExt cx="961200" cy="961200"/>
          </a:xfrm>
        </p:grpSpPr>
        <p:sp>
          <p:nvSpPr>
            <p:cNvPr id="4258" name="Google Shape;4258;p82"/>
            <p:cNvSpPr/>
            <p:nvPr/>
          </p:nvSpPr>
          <p:spPr>
            <a:xfrm>
              <a:off x="5201900" y="1050116"/>
              <a:ext cx="716700" cy="716700"/>
            </a:xfrm>
            <a:prstGeom prst="donut">
              <a:avLst>
                <a:gd name="adj" fmla="val 4716"/>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9" name="Google Shape;4259;p82"/>
            <p:cNvSpPr/>
            <p:nvPr/>
          </p:nvSpPr>
          <p:spPr>
            <a:xfrm>
              <a:off x="5269594" y="1117818"/>
              <a:ext cx="581100" cy="581100"/>
            </a:xfrm>
            <a:prstGeom prst="donut">
              <a:avLst>
                <a:gd name="adj" fmla="val 5814"/>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0" name="Google Shape;4260;p82"/>
            <p:cNvSpPr/>
            <p:nvPr/>
          </p:nvSpPr>
          <p:spPr>
            <a:xfrm>
              <a:off x="5339279" y="1187526"/>
              <a:ext cx="441900" cy="441600"/>
            </a:xfrm>
            <a:prstGeom prst="donut">
              <a:avLst>
                <a:gd name="adj" fmla="val 7648"/>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1" name="Google Shape;4261;p82"/>
            <p:cNvSpPr/>
            <p:nvPr/>
          </p:nvSpPr>
          <p:spPr>
            <a:xfrm>
              <a:off x="5414892" y="1263155"/>
              <a:ext cx="290700" cy="290700"/>
            </a:xfrm>
            <a:prstGeom prst="donut">
              <a:avLst>
                <a:gd name="adj" fmla="val 10182"/>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2" name="Google Shape;4262;p82"/>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3" name="Google Shape;4263;p82"/>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4" name="Google Shape;4264;p82"/>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5" name="Google Shape;4265;p82"/>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6" name="Google Shape;4266;p82"/>
          <p:cNvGrpSpPr/>
          <p:nvPr/>
        </p:nvGrpSpPr>
        <p:grpSpPr>
          <a:xfrm>
            <a:off x="3798012" y="3849448"/>
            <a:ext cx="510373" cy="510937"/>
            <a:chOff x="7508249" y="1522825"/>
            <a:chExt cx="1326332" cy="1322987"/>
          </a:xfrm>
        </p:grpSpPr>
        <p:sp>
          <p:nvSpPr>
            <p:cNvPr id="4267" name="Google Shape;4267;p82"/>
            <p:cNvSpPr/>
            <p:nvPr/>
          </p:nvSpPr>
          <p:spPr>
            <a:xfrm>
              <a:off x="8036275" y="1522825"/>
              <a:ext cx="568251" cy="419545"/>
            </a:xfrm>
            <a:custGeom>
              <a:avLst/>
              <a:gdLst/>
              <a:ahLst/>
              <a:cxnLst/>
              <a:rect l="l" t="t" r="r" b="b"/>
              <a:pathLst>
                <a:path w="77683" h="57354" extrusionOk="0">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8" name="Google Shape;4268;p82"/>
            <p:cNvSpPr/>
            <p:nvPr/>
          </p:nvSpPr>
          <p:spPr>
            <a:xfrm>
              <a:off x="8358375" y="1649762"/>
              <a:ext cx="456039" cy="463215"/>
            </a:xfrm>
            <a:custGeom>
              <a:avLst/>
              <a:gdLst/>
              <a:ahLst/>
              <a:cxnLst/>
              <a:rect l="l" t="t" r="r" b="b"/>
              <a:pathLst>
                <a:path w="62343" h="63324" extrusionOk="0">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9" name="Google Shape;4269;p82"/>
            <p:cNvSpPr/>
            <p:nvPr/>
          </p:nvSpPr>
          <p:spPr>
            <a:xfrm>
              <a:off x="8465584" y="1980292"/>
              <a:ext cx="368998" cy="464042"/>
            </a:xfrm>
            <a:custGeom>
              <a:avLst/>
              <a:gdLst/>
              <a:ahLst/>
              <a:cxnLst/>
              <a:rect l="l" t="t" r="r" b="b"/>
              <a:pathLst>
                <a:path w="50444" h="63437" extrusionOk="0">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0" name="Google Shape;4270;p82"/>
            <p:cNvSpPr/>
            <p:nvPr/>
          </p:nvSpPr>
          <p:spPr>
            <a:xfrm>
              <a:off x="8334786" y="2284073"/>
              <a:ext cx="463522" cy="468043"/>
            </a:xfrm>
            <a:custGeom>
              <a:avLst/>
              <a:gdLst/>
              <a:ahLst/>
              <a:cxnLst/>
              <a:rect l="l" t="t" r="r" b="b"/>
              <a:pathLst>
                <a:path w="63366" h="63984" extrusionOk="0">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1" name="Google Shape;4271;p82"/>
            <p:cNvSpPr/>
            <p:nvPr/>
          </p:nvSpPr>
          <p:spPr>
            <a:xfrm>
              <a:off x="8110685" y="2444876"/>
              <a:ext cx="447276" cy="400935"/>
            </a:xfrm>
            <a:custGeom>
              <a:avLst/>
              <a:gdLst/>
              <a:ahLst/>
              <a:cxnLst/>
              <a:rect l="l" t="t" r="r" b="b"/>
              <a:pathLst>
                <a:path w="61145" h="54810" extrusionOk="0">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2" name="Google Shape;4272;p82"/>
            <p:cNvSpPr/>
            <p:nvPr/>
          </p:nvSpPr>
          <p:spPr>
            <a:xfrm>
              <a:off x="7734911" y="2426963"/>
              <a:ext cx="434445" cy="418813"/>
            </a:xfrm>
            <a:custGeom>
              <a:avLst/>
              <a:gdLst/>
              <a:ahLst/>
              <a:cxnLst/>
              <a:rect l="l" t="t" r="r" b="b"/>
              <a:pathLst>
                <a:path w="59391" h="57254" extrusionOk="0">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3" name="Google Shape;4273;p82"/>
            <p:cNvSpPr/>
            <p:nvPr/>
          </p:nvSpPr>
          <p:spPr>
            <a:xfrm>
              <a:off x="7525051" y="2256329"/>
              <a:ext cx="455242" cy="463215"/>
            </a:xfrm>
            <a:custGeom>
              <a:avLst/>
              <a:gdLst/>
              <a:ahLst/>
              <a:cxnLst/>
              <a:rect l="l" t="t" r="r" b="b"/>
              <a:pathLst>
                <a:path w="62234" h="63324" extrusionOk="0">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4" name="Google Shape;4274;p82"/>
            <p:cNvSpPr/>
            <p:nvPr/>
          </p:nvSpPr>
          <p:spPr>
            <a:xfrm>
              <a:off x="7508249" y="1924972"/>
              <a:ext cx="365633" cy="464042"/>
            </a:xfrm>
            <a:custGeom>
              <a:avLst/>
              <a:gdLst/>
              <a:ahLst/>
              <a:cxnLst/>
              <a:rect l="l" t="t" r="r" b="b"/>
              <a:pathLst>
                <a:path w="49984" h="63437" extrusionOk="0">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5" name="Google Shape;4275;p82"/>
            <p:cNvSpPr/>
            <p:nvPr/>
          </p:nvSpPr>
          <p:spPr>
            <a:xfrm>
              <a:off x="7540418" y="1617212"/>
              <a:ext cx="464261" cy="468058"/>
            </a:xfrm>
            <a:custGeom>
              <a:avLst/>
              <a:gdLst/>
              <a:ahLst/>
              <a:cxnLst/>
              <a:rect l="l" t="t" r="r" b="b"/>
              <a:pathLst>
                <a:path w="63467" h="63986" extrusionOk="0">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6" name="Google Shape;4276;p82"/>
            <p:cNvSpPr/>
            <p:nvPr/>
          </p:nvSpPr>
          <p:spPr>
            <a:xfrm>
              <a:off x="7780728" y="1524076"/>
              <a:ext cx="374828" cy="400379"/>
            </a:xfrm>
            <a:custGeom>
              <a:avLst/>
              <a:gdLst/>
              <a:ahLst/>
              <a:cxnLst/>
              <a:rect l="l" t="t" r="r" b="b"/>
              <a:pathLst>
                <a:path w="51241" h="54734" extrusionOk="0">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7" name="Google Shape;4277;p82"/>
          <p:cNvGrpSpPr/>
          <p:nvPr/>
        </p:nvGrpSpPr>
        <p:grpSpPr>
          <a:xfrm>
            <a:off x="4489605" y="3850853"/>
            <a:ext cx="492652" cy="503348"/>
            <a:chOff x="6039282" y="1042577"/>
            <a:chExt cx="734315" cy="731929"/>
          </a:xfrm>
        </p:grpSpPr>
        <p:sp>
          <p:nvSpPr>
            <p:cNvPr id="4278" name="Google Shape;4278;p82"/>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9" name="Google Shape;4279;p82"/>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0" name="Google Shape;4280;p82"/>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1" name="Google Shape;4281;p82"/>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2" name="Google Shape;4282;p82"/>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3" name="Google Shape;4283;p82"/>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4" name="Google Shape;4284;p82"/>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5" name="Google Shape;4285;p82"/>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6" name="Google Shape;4286;p82"/>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7" name="Google Shape;4287;p82"/>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8" name="Google Shape;4288;p82"/>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9" name="Google Shape;4289;p82"/>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0" name="Google Shape;4290;p82"/>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1" name="Google Shape;4291;p82"/>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2" name="Google Shape;4292;p82"/>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3" name="Google Shape;4293;p82"/>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4" name="Google Shape;4294;p82"/>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5" name="Google Shape;4295;p82"/>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6" name="Google Shape;4296;p82"/>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7" name="Google Shape;4297;p82"/>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8" name="Google Shape;4298;p82"/>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9" name="Google Shape;4299;p82"/>
          <p:cNvGrpSpPr/>
          <p:nvPr/>
        </p:nvGrpSpPr>
        <p:grpSpPr>
          <a:xfrm>
            <a:off x="5130019" y="2346894"/>
            <a:ext cx="483304" cy="504902"/>
            <a:chOff x="1825800" y="1651625"/>
            <a:chExt cx="568125" cy="591775"/>
          </a:xfrm>
        </p:grpSpPr>
        <p:sp>
          <p:nvSpPr>
            <p:cNvPr id="4300" name="Google Shape;4300;p82"/>
            <p:cNvSpPr/>
            <p:nvPr/>
          </p:nvSpPr>
          <p:spPr>
            <a:xfrm>
              <a:off x="1898925" y="1777225"/>
              <a:ext cx="370875" cy="370500"/>
            </a:xfrm>
            <a:custGeom>
              <a:avLst/>
              <a:gdLst/>
              <a:ahLst/>
              <a:cxnLst/>
              <a:rect l="l" t="t" r="r" b="b"/>
              <a:pathLst>
                <a:path w="14835" h="14820" extrusionOk="0">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1" name="Google Shape;4301;p82"/>
            <p:cNvSpPr/>
            <p:nvPr/>
          </p:nvSpPr>
          <p:spPr>
            <a:xfrm>
              <a:off x="2121325"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2" name="Google Shape;4302;p82"/>
            <p:cNvSpPr/>
            <p:nvPr/>
          </p:nvSpPr>
          <p:spPr>
            <a:xfrm>
              <a:off x="1825800" y="198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3" name="Google Shape;4303;p82"/>
            <p:cNvSpPr/>
            <p:nvPr/>
          </p:nvSpPr>
          <p:spPr>
            <a:xfrm>
              <a:off x="2121325" y="198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4" name="Google Shape;4304;p82"/>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5" name="Google Shape;4305;p82"/>
            <p:cNvSpPr/>
            <p:nvPr/>
          </p:nvSpPr>
          <p:spPr>
            <a:xfrm>
              <a:off x="1956875" y="1835225"/>
              <a:ext cx="254975" cy="254475"/>
            </a:xfrm>
            <a:custGeom>
              <a:avLst/>
              <a:gdLst/>
              <a:ahLst/>
              <a:cxnLst/>
              <a:rect l="l" t="t" r="r" b="b"/>
              <a:pathLst>
                <a:path w="10199" h="10179" extrusionOk="0">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06" name="Google Shape;4306;p82"/>
          <p:cNvSpPr/>
          <p:nvPr/>
        </p:nvSpPr>
        <p:spPr>
          <a:xfrm>
            <a:off x="7747607" y="3426066"/>
            <a:ext cx="174337" cy="174337"/>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7" name="Google Shape;4307;p82"/>
          <p:cNvSpPr/>
          <p:nvPr/>
        </p:nvSpPr>
        <p:spPr>
          <a:xfrm>
            <a:off x="8063864" y="3454885"/>
            <a:ext cx="148500" cy="11670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8" name="Google Shape;4308;p82"/>
          <p:cNvSpPr/>
          <p:nvPr/>
        </p:nvSpPr>
        <p:spPr>
          <a:xfrm>
            <a:off x="7165978" y="27758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9" name="Google Shape;4309;p82"/>
          <p:cNvSpPr/>
          <p:nvPr/>
        </p:nvSpPr>
        <p:spPr>
          <a:xfrm flipH="1">
            <a:off x="7473344" y="27758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0" name="Google Shape;4310;p82"/>
          <p:cNvSpPr txBox="1"/>
          <p:nvPr/>
        </p:nvSpPr>
        <p:spPr>
          <a:xfrm>
            <a:off x="1068100" y="1221875"/>
            <a:ext cx="7047300" cy="4824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100">
                <a:solidFill>
                  <a:srgbClr val="FFFFFF"/>
                </a:solidFill>
              </a:rPr>
              <a:t>You can easily</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resources without losing quality. To</a:t>
            </a:r>
            <a:r>
              <a:rPr lang="en" sz="1100">
                <a:solidFill>
                  <a:srgbClr val="435D74"/>
                </a:solidFill>
              </a:rPr>
              <a:t> </a:t>
            </a:r>
            <a:r>
              <a:rPr lang="en" sz="1100">
                <a:solidFill>
                  <a:srgbClr val="869FB2"/>
                </a:solidFill>
              </a:rPr>
              <a:t>change the color</a:t>
            </a:r>
            <a:r>
              <a:rPr lang="en" sz="1100">
                <a:solidFill>
                  <a:srgbClr val="FFFFFF"/>
                </a:solidFill>
              </a:rPr>
              <a:t>, just ungroup the resource and click on the object you want to change. Then, click on the paint bucket and select the color you want. Group the resource again when you’re done. You can also look for more </a:t>
            </a:r>
            <a:r>
              <a:rPr lang="en" sz="1100">
                <a:solidFill>
                  <a:srgbClr val="869FB2"/>
                </a:solidFill>
                <a:uFill>
                  <a:noFill/>
                </a:uFill>
                <a:hlinkClick r:id="rId3">
                  <a:extLst>
                    <a:ext uri="{A12FA001-AC4F-418D-AE19-62706E023703}">
                      <ahyp:hlinkClr xmlns:ahyp="http://schemas.microsoft.com/office/drawing/2018/hyperlinkcolor" val="tx"/>
                    </a:ext>
                  </a:extLst>
                </a:hlinkClick>
              </a:rPr>
              <a:t>infographics</a:t>
            </a:r>
            <a:r>
              <a:rPr lang="en" sz="1100">
                <a:solidFill>
                  <a:srgbClr val="FFFFFF"/>
                </a:solidFill>
              </a:rPr>
              <a:t> on Slidesgo.</a:t>
            </a:r>
            <a:endParaRPr sz="1100">
              <a:solidFill>
                <a:srgbClr val="FFFFFF"/>
              </a:solidFill>
            </a:endParaRPr>
          </a:p>
        </p:txBody>
      </p:sp>
      <p:sp>
        <p:nvSpPr>
          <p:cNvPr id="4311" name="Google Shape;4311;p82"/>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rPr>
              <a:t>Use our editable graphic resources...</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315"/>
        <p:cNvGrpSpPr/>
        <p:nvPr/>
      </p:nvGrpSpPr>
      <p:grpSpPr>
        <a:xfrm>
          <a:off x="0" y="0"/>
          <a:ext cx="0" cy="0"/>
          <a:chOff x="0" y="0"/>
          <a:chExt cx="0" cy="0"/>
        </a:xfrm>
      </p:grpSpPr>
      <p:grpSp>
        <p:nvGrpSpPr>
          <p:cNvPr id="4316" name="Google Shape;4316;p83"/>
          <p:cNvGrpSpPr/>
          <p:nvPr/>
        </p:nvGrpSpPr>
        <p:grpSpPr>
          <a:xfrm>
            <a:off x="722058" y="957091"/>
            <a:ext cx="2492868" cy="1379876"/>
            <a:chOff x="2654821" y="2311071"/>
            <a:chExt cx="2279715" cy="1262120"/>
          </a:xfrm>
        </p:grpSpPr>
        <p:grpSp>
          <p:nvGrpSpPr>
            <p:cNvPr id="4317" name="Google Shape;4317;p83"/>
            <p:cNvGrpSpPr/>
            <p:nvPr/>
          </p:nvGrpSpPr>
          <p:grpSpPr>
            <a:xfrm>
              <a:off x="4034269" y="2840745"/>
              <a:ext cx="40212" cy="36437"/>
              <a:chOff x="4293400" y="2574725"/>
              <a:chExt cx="84425" cy="80100"/>
            </a:xfrm>
          </p:grpSpPr>
          <p:sp>
            <p:nvSpPr>
              <p:cNvPr id="4318" name="Google Shape;4318;p83"/>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5F7D95"/>
              </a:solidFill>
              <a:ln>
                <a:noFill/>
              </a:ln>
            </p:spPr>
            <p:txBody>
              <a:bodyPr/>
              <a:lstStyle/>
              <a:p>
                <a:endParaRPr lang="ko-KR" altLang="en-US"/>
              </a:p>
            </p:txBody>
          </p:sp>
          <p:sp>
            <p:nvSpPr>
              <p:cNvPr id="4319" name="Google Shape;4319;p83"/>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0" name="Google Shape;4320;p83"/>
            <p:cNvGrpSpPr/>
            <p:nvPr/>
          </p:nvGrpSpPr>
          <p:grpSpPr>
            <a:xfrm>
              <a:off x="3894606" y="2334874"/>
              <a:ext cx="913198" cy="518984"/>
              <a:chOff x="4000175" y="1462675"/>
              <a:chExt cx="1917275" cy="1140875"/>
            </a:xfrm>
          </p:grpSpPr>
          <p:sp>
            <p:nvSpPr>
              <p:cNvPr id="4321" name="Google Shape;4321;p83"/>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5F7D95"/>
              </a:solidFill>
              <a:ln>
                <a:noFill/>
              </a:ln>
            </p:spPr>
            <p:txBody>
              <a:bodyPr/>
              <a:lstStyle/>
              <a:p>
                <a:endParaRPr lang="ko-KR" altLang="en-US"/>
              </a:p>
            </p:txBody>
          </p:sp>
          <p:grpSp>
            <p:nvGrpSpPr>
              <p:cNvPr id="4322" name="Google Shape;4322;p83"/>
              <p:cNvGrpSpPr/>
              <p:nvPr/>
            </p:nvGrpSpPr>
            <p:grpSpPr>
              <a:xfrm>
                <a:off x="4000175" y="1462675"/>
                <a:ext cx="1917275" cy="1140875"/>
                <a:chOff x="4000175" y="1462675"/>
                <a:chExt cx="1917275" cy="1140875"/>
              </a:xfrm>
            </p:grpSpPr>
            <p:sp>
              <p:nvSpPr>
                <p:cNvPr id="4323" name="Google Shape;4323;p83"/>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txBody>
                <a:bodyPr/>
                <a:lstStyle/>
                <a:p>
                  <a:endParaRPr lang="ko-KR" altLang="en-US"/>
                </a:p>
              </p:txBody>
            </p:sp>
            <p:sp>
              <p:nvSpPr>
                <p:cNvPr id="4324" name="Google Shape;4324;p83"/>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5" name="Google Shape;4325;p83"/>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6" name="Google Shape;4326;p83"/>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7" name="Google Shape;4327;p83"/>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4328" name="Google Shape;4328;p83"/>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29" name="Google Shape;4329;p83"/>
            <p:cNvGrpSpPr/>
            <p:nvPr/>
          </p:nvGrpSpPr>
          <p:grpSpPr>
            <a:xfrm>
              <a:off x="3875768" y="2846704"/>
              <a:ext cx="44796" cy="47366"/>
              <a:chOff x="3960625" y="2587825"/>
              <a:chExt cx="94050" cy="104125"/>
            </a:xfrm>
          </p:grpSpPr>
          <p:sp>
            <p:nvSpPr>
              <p:cNvPr id="4330" name="Google Shape;4330;p83"/>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txBody>
              <a:bodyPr/>
              <a:lstStyle/>
              <a:p>
                <a:endParaRPr lang="ko-KR" altLang="en-US"/>
              </a:p>
            </p:txBody>
          </p:sp>
          <p:sp>
            <p:nvSpPr>
              <p:cNvPr id="4331" name="Google Shape;4331;p83"/>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2" name="Google Shape;4332;p83"/>
            <p:cNvGrpSpPr/>
            <p:nvPr/>
          </p:nvGrpSpPr>
          <p:grpSpPr>
            <a:xfrm>
              <a:off x="3782759" y="2807162"/>
              <a:ext cx="82686" cy="85487"/>
              <a:chOff x="3765350" y="2500900"/>
              <a:chExt cx="173600" cy="187925"/>
            </a:xfrm>
          </p:grpSpPr>
          <p:sp>
            <p:nvSpPr>
              <p:cNvPr id="4333" name="Google Shape;4333;p83"/>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txBody>
              <a:bodyPr/>
              <a:lstStyle/>
              <a:p>
                <a:endParaRPr lang="ko-KR" altLang="en-US"/>
              </a:p>
            </p:txBody>
          </p:sp>
          <p:sp>
            <p:nvSpPr>
              <p:cNvPr id="4334" name="Google Shape;4334;p83"/>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5" name="Google Shape;4335;p83"/>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6" name="Google Shape;4336;p83"/>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7" name="Google Shape;4337;p83"/>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8" name="Google Shape;4338;p83"/>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9" name="Google Shape;4339;p83"/>
            <p:cNvGrpSpPr/>
            <p:nvPr/>
          </p:nvGrpSpPr>
          <p:grpSpPr>
            <a:xfrm>
              <a:off x="3775674" y="2798496"/>
              <a:ext cx="40545" cy="23564"/>
              <a:chOff x="3750475" y="2481850"/>
              <a:chExt cx="85125" cy="51800"/>
            </a:xfrm>
          </p:grpSpPr>
          <p:sp>
            <p:nvSpPr>
              <p:cNvPr id="4340" name="Google Shape;4340;p83"/>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1" name="Google Shape;4341;p83"/>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txBody>
              <a:bodyPr/>
              <a:lstStyle/>
              <a:p>
                <a:endParaRPr lang="ko-KR" altLang="en-US"/>
              </a:p>
            </p:txBody>
          </p:sp>
        </p:grpSp>
        <p:grpSp>
          <p:nvGrpSpPr>
            <p:cNvPr id="4342" name="Google Shape;4342;p83"/>
            <p:cNvGrpSpPr/>
            <p:nvPr/>
          </p:nvGrpSpPr>
          <p:grpSpPr>
            <a:xfrm>
              <a:off x="3716946" y="2776024"/>
              <a:ext cx="81971" cy="76912"/>
              <a:chOff x="3627175" y="2432450"/>
              <a:chExt cx="172100" cy="169075"/>
            </a:xfrm>
          </p:grpSpPr>
          <p:sp>
            <p:nvSpPr>
              <p:cNvPr id="4343" name="Google Shape;4343;p83"/>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4" name="Google Shape;4344;p83"/>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5F7D95"/>
              </a:solidFill>
              <a:ln>
                <a:noFill/>
              </a:ln>
            </p:spPr>
            <p:txBody>
              <a:bodyPr/>
              <a:lstStyle/>
              <a:p>
                <a:endParaRPr lang="ko-KR" altLang="en-US"/>
              </a:p>
            </p:txBody>
          </p:sp>
          <p:sp>
            <p:nvSpPr>
              <p:cNvPr id="4345" name="Google Shape;4345;p83"/>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txBody>
              <a:bodyPr/>
              <a:lstStyle/>
              <a:p>
                <a:endParaRPr lang="ko-KR" altLang="en-US"/>
              </a:p>
            </p:txBody>
          </p:sp>
        </p:grpSp>
        <p:grpSp>
          <p:nvGrpSpPr>
            <p:cNvPr id="4346" name="Google Shape;4346;p83"/>
            <p:cNvGrpSpPr/>
            <p:nvPr/>
          </p:nvGrpSpPr>
          <p:grpSpPr>
            <a:xfrm>
              <a:off x="3685682" y="2845624"/>
              <a:ext cx="29311" cy="45055"/>
              <a:chOff x="3561536" y="2585450"/>
              <a:chExt cx="61539" cy="99045"/>
            </a:xfrm>
          </p:grpSpPr>
          <p:sp>
            <p:nvSpPr>
              <p:cNvPr id="4347" name="Google Shape;4347;p83"/>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8" name="Google Shape;4348;p83"/>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5F7D95"/>
              </a:solidFill>
              <a:ln>
                <a:noFill/>
              </a:ln>
            </p:spPr>
            <p:txBody>
              <a:bodyPr/>
              <a:lstStyle/>
              <a:p>
                <a:endParaRPr lang="ko-KR" altLang="en-US"/>
              </a:p>
            </p:txBody>
          </p:sp>
        </p:grpSp>
        <p:grpSp>
          <p:nvGrpSpPr>
            <p:cNvPr id="4349" name="Google Shape;4349;p83"/>
            <p:cNvGrpSpPr/>
            <p:nvPr/>
          </p:nvGrpSpPr>
          <p:grpSpPr>
            <a:xfrm>
              <a:off x="3849905" y="2572252"/>
              <a:ext cx="74339" cy="119559"/>
              <a:chOff x="3906325" y="1984500"/>
              <a:chExt cx="156075" cy="262825"/>
            </a:xfrm>
          </p:grpSpPr>
          <p:sp>
            <p:nvSpPr>
              <p:cNvPr id="4350" name="Google Shape;4350;p83"/>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txBody>
              <a:bodyPr/>
              <a:lstStyle/>
              <a:p>
                <a:endParaRPr lang="ko-KR" altLang="en-US"/>
              </a:p>
            </p:txBody>
          </p:sp>
          <p:sp>
            <p:nvSpPr>
              <p:cNvPr id="4351" name="Google Shape;4351;p83"/>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2" name="Google Shape;4352;p83"/>
            <p:cNvGrpSpPr/>
            <p:nvPr/>
          </p:nvGrpSpPr>
          <p:grpSpPr>
            <a:xfrm>
              <a:off x="2654821" y="2414345"/>
              <a:ext cx="667570" cy="558731"/>
              <a:chOff x="1397225" y="1637375"/>
              <a:chExt cx="1401575" cy="1228250"/>
            </a:xfrm>
          </p:grpSpPr>
          <p:sp>
            <p:nvSpPr>
              <p:cNvPr id="4353" name="Google Shape;4353;p83"/>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txBody>
              <a:bodyPr/>
              <a:lstStyle/>
              <a:p>
                <a:endParaRPr lang="ko-KR" altLang="en-US"/>
              </a:p>
            </p:txBody>
          </p:sp>
          <p:grpSp>
            <p:nvGrpSpPr>
              <p:cNvPr id="4354" name="Google Shape;4354;p83"/>
              <p:cNvGrpSpPr/>
              <p:nvPr/>
            </p:nvGrpSpPr>
            <p:grpSpPr>
              <a:xfrm>
                <a:off x="1397225" y="1637375"/>
                <a:ext cx="1398775" cy="1228250"/>
                <a:chOff x="1397225" y="1637375"/>
                <a:chExt cx="1398775" cy="1228250"/>
              </a:xfrm>
            </p:grpSpPr>
            <p:sp>
              <p:nvSpPr>
                <p:cNvPr id="4355" name="Google Shape;4355;p83"/>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6" name="Google Shape;4356;p83"/>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57" name="Google Shape;4357;p83"/>
            <p:cNvGrpSpPr/>
            <p:nvPr/>
          </p:nvGrpSpPr>
          <p:grpSpPr>
            <a:xfrm>
              <a:off x="3230417" y="3103734"/>
              <a:ext cx="282982" cy="280332"/>
              <a:chOff x="2605700" y="3152850"/>
              <a:chExt cx="594125" cy="616250"/>
            </a:xfrm>
          </p:grpSpPr>
          <p:sp>
            <p:nvSpPr>
              <p:cNvPr id="4358" name="Google Shape;4358;p83"/>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txBody>
              <a:bodyPr/>
              <a:lstStyle/>
              <a:p>
                <a:endParaRPr lang="ko-KR" altLang="en-US"/>
              </a:p>
            </p:txBody>
          </p:sp>
          <p:sp>
            <p:nvSpPr>
              <p:cNvPr id="4359" name="Google Shape;4359;p83"/>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4360" name="Google Shape;4360;p83"/>
            <p:cNvGrpSpPr/>
            <p:nvPr/>
          </p:nvGrpSpPr>
          <p:grpSpPr>
            <a:xfrm>
              <a:off x="3265985" y="3226989"/>
              <a:ext cx="87151" cy="346202"/>
              <a:chOff x="2680375" y="3423800"/>
              <a:chExt cx="182975" cy="761050"/>
            </a:xfrm>
          </p:grpSpPr>
          <p:sp>
            <p:nvSpPr>
              <p:cNvPr id="4361" name="Google Shape;4361;p83"/>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txBody>
              <a:bodyPr/>
              <a:lstStyle/>
              <a:p>
                <a:endParaRPr lang="ko-KR" altLang="en-US"/>
              </a:p>
            </p:txBody>
          </p:sp>
          <p:sp>
            <p:nvSpPr>
              <p:cNvPr id="4362" name="Google Shape;4362;p83"/>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3" name="Google Shape;4363;p83"/>
            <p:cNvGrpSpPr/>
            <p:nvPr/>
          </p:nvGrpSpPr>
          <p:grpSpPr>
            <a:xfrm>
              <a:off x="3855466" y="3289811"/>
              <a:ext cx="112514" cy="94210"/>
              <a:chOff x="3918000" y="3561900"/>
              <a:chExt cx="236225" cy="207100"/>
            </a:xfrm>
          </p:grpSpPr>
          <p:sp>
            <p:nvSpPr>
              <p:cNvPr id="4364" name="Google Shape;4364;p83"/>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txBody>
              <a:bodyPr/>
              <a:lstStyle/>
              <a:p>
                <a:endParaRPr lang="ko-KR" altLang="en-US"/>
              </a:p>
            </p:txBody>
          </p:sp>
          <p:sp>
            <p:nvSpPr>
              <p:cNvPr id="4365" name="Google Shape;4365;p83"/>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66" name="Google Shape;4366;p83"/>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7" name="Google Shape;4367;p83"/>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8" name="Google Shape;4368;p83"/>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4369" name="Google Shape;4369;p83"/>
            <p:cNvGrpSpPr/>
            <p:nvPr/>
          </p:nvGrpSpPr>
          <p:grpSpPr>
            <a:xfrm>
              <a:off x="2905224" y="2311071"/>
              <a:ext cx="596721" cy="528992"/>
              <a:chOff x="1922950" y="1410350"/>
              <a:chExt cx="1252825" cy="1162875"/>
            </a:xfrm>
          </p:grpSpPr>
          <p:sp>
            <p:nvSpPr>
              <p:cNvPr id="4370" name="Google Shape;4370;p83"/>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1" name="Google Shape;4371;p83"/>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83"/>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3" name="Google Shape;4373;p83"/>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4" name="Google Shape;4374;p83"/>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83"/>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6" name="Google Shape;4376;p83"/>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7" name="Google Shape;4377;p83"/>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8" name="Google Shape;4378;p83"/>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9" name="Google Shape;4379;p83"/>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0" name="Google Shape;4380;p83"/>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1" name="Google Shape;4381;p83"/>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2" name="Google Shape;4382;p83"/>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3" name="Google Shape;4383;p83"/>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4" name="Google Shape;4384;p83"/>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5" name="Google Shape;4385;p83"/>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4386" name="Google Shape;4386;p83"/>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7" name="Google Shape;4387;p83"/>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8" name="Google Shape;4388;p83"/>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9" name="Google Shape;4389;p83"/>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0" name="Google Shape;4390;p83"/>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1" name="Google Shape;4391;p83"/>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2" name="Google Shape;4392;p83"/>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4393;p83"/>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4" name="Google Shape;4394;p83"/>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5" name="Google Shape;4395;p83"/>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83"/>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7" name="Google Shape;4397;p83"/>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8" name="Google Shape;4398;p83"/>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9" name="Google Shape;4399;p83"/>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0" name="Google Shape;4400;p83"/>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1" name="Google Shape;4401;p83"/>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2" name="Google Shape;4402;p83"/>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3" name="Google Shape;4403;p83"/>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4" name="Google Shape;4404;p83"/>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5" name="Google Shape;4405;p83"/>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4406" name="Google Shape;4406;p83"/>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4407" name="Google Shape;4407;p83"/>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08" name="Google Shape;4408;p83"/>
            <p:cNvGrpSpPr/>
            <p:nvPr/>
          </p:nvGrpSpPr>
          <p:grpSpPr>
            <a:xfrm>
              <a:off x="3280929" y="3294542"/>
              <a:ext cx="109894" cy="272224"/>
              <a:chOff x="2711750" y="3572300"/>
              <a:chExt cx="230725" cy="598425"/>
            </a:xfrm>
          </p:grpSpPr>
          <p:sp>
            <p:nvSpPr>
              <p:cNvPr id="4409" name="Google Shape;4409;p83"/>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0" name="Google Shape;4410;p83"/>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11" name="Google Shape;4411;p83"/>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12" name="Google Shape;4412;p83"/>
            <p:cNvGrpSpPr/>
            <p:nvPr/>
          </p:nvGrpSpPr>
          <p:grpSpPr>
            <a:xfrm>
              <a:off x="3790439" y="2408636"/>
              <a:ext cx="73017" cy="75684"/>
              <a:chOff x="3781475" y="1624825"/>
              <a:chExt cx="153300" cy="166375"/>
            </a:xfrm>
          </p:grpSpPr>
          <p:sp>
            <p:nvSpPr>
              <p:cNvPr id="4413" name="Google Shape;4413;p83"/>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4" name="Google Shape;4414;p83"/>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5" name="Google Shape;4415;p83"/>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6" name="Google Shape;4416;p83"/>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17" name="Google Shape;4417;p83"/>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8" name="Google Shape;4418;p83"/>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9" name="Google Shape;4419;p83"/>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0" name="Google Shape;4420;p83"/>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1" name="Google Shape;4421;p83"/>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2" name="Google Shape;4422;p83"/>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3" name="Google Shape;4423;p83"/>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24" name="Google Shape;4424;p83"/>
            <p:cNvGrpSpPr/>
            <p:nvPr/>
          </p:nvGrpSpPr>
          <p:grpSpPr>
            <a:xfrm>
              <a:off x="4403342" y="3107749"/>
              <a:ext cx="316680" cy="101374"/>
              <a:chOff x="5068275" y="3161675"/>
              <a:chExt cx="664875" cy="222850"/>
            </a:xfrm>
          </p:grpSpPr>
          <p:sp>
            <p:nvSpPr>
              <p:cNvPr id="4425" name="Google Shape;4425;p83"/>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6" name="Google Shape;4426;p83"/>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7" name="Google Shape;4427;p83"/>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8" name="Google Shape;4428;p83"/>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29" name="Google Shape;4429;p83"/>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0" name="Google Shape;4430;p83"/>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1" name="Google Shape;4431;p83"/>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2" name="Google Shape;4432;p83"/>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3" name="Google Shape;4433;p83"/>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4" name="Google Shape;4434;p83"/>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5" name="Google Shape;4435;p83"/>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6" name="Google Shape;4436;p83"/>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7" name="Google Shape;4437;p83"/>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8" name="Google Shape;4438;p83"/>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9" name="Google Shape;4439;p83"/>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0" name="Google Shape;4440;p83"/>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1" name="Google Shape;4441;p83"/>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2" name="Google Shape;4442;p83"/>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3" name="Google Shape;4443;p83"/>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4" name="Google Shape;4444;p83"/>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5" name="Google Shape;4445;p83"/>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6" name="Google Shape;4446;p83"/>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7" name="Google Shape;4447;p83"/>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8" name="Google Shape;4448;p83"/>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9" name="Google Shape;4449;p83"/>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0" name="Google Shape;4450;p83"/>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1" name="Google Shape;4451;p83"/>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2" name="Google Shape;4452;p83"/>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3" name="Google Shape;4453;p83"/>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4" name="Google Shape;4454;p83"/>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5" name="Google Shape;4455;p83"/>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6" name="Google Shape;4456;p83"/>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7" name="Google Shape;4457;p83"/>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58" name="Google Shape;4458;p83"/>
            <p:cNvGrpSpPr/>
            <p:nvPr/>
          </p:nvGrpSpPr>
          <p:grpSpPr>
            <a:xfrm>
              <a:off x="3697513" y="2707266"/>
              <a:ext cx="59549" cy="79733"/>
              <a:chOff x="3586375" y="2281300"/>
              <a:chExt cx="125025" cy="175275"/>
            </a:xfrm>
          </p:grpSpPr>
          <p:sp>
            <p:nvSpPr>
              <p:cNvPr id="4459" name="Google Shape;4459;p83"/>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0" name="Google Shape;4460;p83"/>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61" name="Google Shape;4461;p83"/>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62" name="Google Shape;4462;p83"/>
            <p:cNvGrpSpPr/>
            <p:nvPr/>
          </p:nvGrpSpPr>
          <p:grpSpPr>
            <a:xfrm>
              <a:off x="4513224" y="3221724"/>
              <a:ext cx="274563" cy="280321"/>
              <a:chOff x="5298975" y="3412225"/>
              <a:chExt cx="576450" cy="616225"/>
            </a:xfrm>
          </p:grpSpPr>
          <p:sp>
            <p:nvSpPr>
              <p:cNvPr id="4463" name="Google Shape;4463;p83"/>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4464" name="Google Shape;4464;p83"/>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5" name="Google Shape;4465;p83"/>
            <p:cNvGrpSpPr/>
            <p:nvPr/>
          </p:nvGrpSpPr>
          <p:grpSpPr>
            <a:xfrm>
              <a:off x="4824403" y="3421846"/>
              <a:ext cx="110132" cy="130647"/>
              <a:chOff x="5952300" y="3852150"/>
              <a:chExt cx="231225" cy="287200"/>
            </a:xfrm>
          </p:grpSpPr>
          <p:sp>
            <p:nvSpPr>
              <p:cNvPr id="4466" name="Google Shape;4466;p83"/>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7" name="Google Shape;4467;p83"/>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68" name="Google Shape;4468;p83"/>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9" name="Google Shape;4469;p83"/>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0" name="Google Shape;4470;p83"/>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1" name="Google Shape;4471;p83"/>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2" name="Google Shape;4472;p83"/>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3" name="Google Shape;4473;p83"/>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4" name="Google Shape;4474;p83"/>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5" name="Google Shape;4475;p83"/>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76" name="Google Shape;4476;p83"/>
            <p:cNvGrpSpPr/>
            <p:nvPr/>
          </p:nvGrpSpPr>
          <p:grpSpPr>
            <a:xfrm>
              <a:off x="4295710" y="3079670"/>
              <a:ext cx="14968" cy="27135"/>
              <a:chOff x="4842300" y="3099950"/>
              <a:chExt cx="31425" cy="59650"/>
            </a:xfrm>
          </p:grpSpPr>
          <p:sp>
            <p:nvSpPr>
              <p:cNvPr id="4477" name="Google Shape;4477;p83"/>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8" name="Google Shape;4478;p83"/>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9" name="Google Shape;4479;p83"/>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0" name="Google Shape;4480;p83"/>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81" name="Google Shape;4481;p83"/>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2" name="Google Shape;4482;p83"/>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83"/>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4" name="Google Shape;4484;p83"/>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5" name="Google Shape;4485;p83"/>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83"/>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7" name="Google Shape;4487;p83"/>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8" name="Google Shape;4488;p83"/>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89" name="Google Shape;4489;p83"/>
            <p:cNvGrpSpPr/>
            <p:nvPr/>
          </p:nvGrpSpPr>
          <p:grpSpPr>
            <a:xfrm>
              <a:off x="3831056" y="2816010"/>
              <a:ext cx="37378" cy="27612"/>
              <a:chOff x="3866750" y="2520350"/>
              <a:chExt cx="78475" cy="60700"/>
            </a:xfrm>
          </p:grpSpPr>
          <p:sp>
            <p:nvSpPr>
              <p:cNvPr id="4490" name="Google Shape;4490;p83"/>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1" name="Google Shape;4491;p83"/>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2" name="Google Shape;4492;p83"/>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3" name="Google Shape;4493;p83"/>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94" name="Google Shape;4494;p83"/>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5" name="Google Shape;4495;p83"/>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6" name="Google Shape;4496;p83"/>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7" name="Google Shape;4497;p83"/>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8" name="Google Shape;4498;p83"/>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9" name="Google Shape;4499;p83"/>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0" name="Google Shape;4500;p83"/>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1" name="Google Shape;4501;p83"/>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2" name="Google Shape;4502;p83"/>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3" name="Google Shape;4503;p83"/>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4" name="Google Shape;4504;p83"/>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5" name="Google Shape;4505;p83"/>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6" name="Google Shape;4506;p83"/>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7" name="Google Shape;4507;p83"/>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8" name="Google Shape;4508;p83"/>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9" name="Google Shape;4509;p83"/>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0" name="Google Shape;4510;p83"/>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4511" name="Google Shape;4511;p83"/>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2" name="Google Shape;4512;p83"/>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3" name="Google Shape;4513;p83"/>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4" name="Google Shape;4514;p83"/>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5" name="Google Shape;4515;p83"/>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6" name="Google Shape;4516;p83"/>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7" name="Google Shape;4517;p83"/>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8" name="Google Shape;4518;p83"/>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9" name="Google Shape;4519;p83"/>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0" name="Google Shape;4520;p83"/>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1" name="Google Shape;4521;p83"/>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2" name="Google Shape;4522;p83"/>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4523" name="Google Shape;4523;p83"/>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4" name="Google Shape;4524;p83"/>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5" name="Google Shape;4525;p83"/>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6" name="Google Shape;4526;p83"/>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7" name="Google Shape;4527;p83"/>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8" name="Google Shape;4528;p83"/>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9" name="Google Shape;4529;p83"/>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0" name="Google Shape;4530;p83"/>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1" name="Google Shape;4531;p83"/>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2" name="Google Shape;4532;p83"/>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3" name="Google Shape;4533;p83"/>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4" name="Google Shape;4534;p83"/>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5" name="Google Shape;4535;p83"/>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36" name="Google Shape;4536;p83"/>
            <p:cNvGrpSpPr/>
            <p:nvPr/>
          </p:nvGrpSpPr>
          <p:grpSpPr>
            <a:xfrm>
              <a:off x="3632736" y="3051591"/>
              <a:ext cx="63288" cy="45217"/>
              <a:chOff x="3450375" y="3038225"/>
              <a:chExt cx="132875" cy="99400"/>
            </a:xfrm>
          </p:grpSpPr>
          <p:sp>
            <p:nvSpPr>
              <p:cNvPr id="4537" name="Google Shape;4537;p83"/>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8" name="Google Shape;4538;p83"/>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39" name="Google Shape;4539;p83"/>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0" name="Google Shape;4540;p83"/>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1" name="Google Shape;4541;p83"/>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2" name="Google Shape;4542;p83"/>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3" name="Google Shape;4543;p83"/>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4" name="Google Shape;4544;p83"/>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5" name="Google Shape;4545;p83"/>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6" name="Google Shape;4546;p83"/>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7" name="Google Shape;4547;p83"/>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4548" name="Google Shape;4548;p83"/>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9" name="Google Shape;4549;p83"/>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0" name="Google Shape;4550;p83"/>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1" name="Google Shape;4551;p83"/>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2" name="Google Shape;4552;p83"/>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3" name="Google Shape;4553;p83"/>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4" name="Google Shape;4554;p83"/>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5" name="Google Shape;4555;p83"/>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6" name="Google Shape;4556;p83"/>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7" name="Google Shape;4557;p83"/>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4558" name="Google Shape;4558;p83"/>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9" name="Google Shape;4559;p83"/>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0" name="Google Shape;4560;p83"/>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1" name="Google Shape;4561;p83"/>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2" name="Google Shape;4562;p83"/>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3" name="Google Shape;4563;p83"/>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4564" name="Google Shape;4564;p83"/>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5" name="Google Shape;4565;p83"/>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6" name="Google Shape;4566;p83"/>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7" name="Google Shape;4567;p83"/>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8" name="Google Shape;4568;p83"/>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9" name="Google Shape;4569;p83"/>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0" name="Google Shape;4570;p83"/>
            <p:cNvSpPr/>
            <p:nvPr/>
          </p:nvSpPr>
          <p:spPr>
            <a:xfrm>
              <a:off x="4036853" y="2853608"/>
              <a:ext cx="1250" cy="1205"/>
            </a:xfrm>
            <a:custGeom>
              <a:avLst/>
              <a:gdLst/>
              <a:ahLst/>
              <a:cxnLst/>
              <a:rect l="l" t="t" r="r" b="b"/>
              <a:pathLst>
                <a:path w="105" h="106" fill="none" extrusionOk="0">
                  <a:moveTo>
                    <a:pt x="105" y="105"/>
                  </a:moveTo>
                  <a:lnTo>
                    <a:pt x="0" y="1"/>
                  </a:lnTo>
                </a:path>
              </a:pathLst>
            </a:custGeom>
            <a:solidFill>
              <a:srgbClr val="5F7D95"/>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1" name="Google Shape;4571;p83"/>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2" name="Google Shape;4572;p83"/>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3" name="Google Shape;4573;p83"/>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4" name="Google Shape;4574;p83"/>
          <p:cNvGrpSpPr/>
          <p:nvPr/>
        </p:nvGrpSpPr>
        <p:grpSpPr>
          <a:xfrm>
            <a:off x="3530618" y="1021765"/>
            <a:ext cx="2078182" cy="1366558"/>
            <a:chOff x="235800" y="830650"/>
            <a:chExt cx="6978450" cy="4588844"/>
          </a:xfrm>
        </p:grpSpPr>
        <p:sp>
          <p:nvSpPr>
            <p:cNvPr id="4575" name="Google Shape;4575;p83"/>
            <p:cNvSpPr/>
            <p:nvPr/>
          </p:nvSpPr>
          <p:spPr>
            <a:xfrm>
              <a:off x="235800" y="1224769"/>
              <a:ext cx="2592225" cy="4194725"/>
            </a:xfrm>
            <a:custGeom>
              <a:avLst/>
              <a:gdLst/>
              <a:ahLst/>
              <a:cxnLst/>
              <a:rect l="l" t="t" r="r" b="b"/>
              <a:pathLst>
                <a:path w="103689" h="167789" extrusionOk="0">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6" name="Google Shape;4576;p83"/>
            <p:cNvSpPr/>
            <p:nvPr/>
          </p:nvSpPr>
          <p:spPr>
            <a:xfrm>
              <a:off x="2370225" y="830650"/>
              <a:ext cx="1016975" cy="1158500"/>
            </a:xfrm>
            <a:custGeom>
              <a:avLst/>
              <a:gdLst/>
              <a:ahLst/>
              <a:cxnLst/>
              <a:rect l="l" t="t" r="r" b="b"/>
              <a:pathLst>
                <a:path w="40679" h="46340" extrusionOk="0">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7" name="Google Shape;4577;p83"/>
            <p:cNvSpPr/>
            <p:nvPr/>
          </p:nvSpPr>
          <p:spPr>
            <a:xfrm>
              <a:off x="3143325" y="1089650"/>
              <a:ext cx="4064350" cy="3503975"/>
            </a:xfrm>
            <a:custGeom>
              <a:avLst/>
              <a:gdLst/>
              <a:ahLst/>
              <a:cxnLst/>
              <a:rect l="l" t="t" r="r" b="b"/>
              <a:pathLst>
                <a:path w="162574" h="140159" extrusionOk="0">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8" name="Google Shape;4578;p83"/>
            <p:cNvSpPr/>
            <p:nvPr/>
          </p:nvSpPr>
          <p:spPr>
            <a:xfrm>
              <a:off x="6146600" y="3671525"/>
              <a:ext cx="342925" cy="189500"/>
            </a:xfrm>
            <a:custGeom>
              <a:avLst/>
              <a:gdLst/>
              <a:ahLst/>
              <a:cxnLst/>
              <a:rect l="l" t="t" r="r" b="b"/>
              <a:pathLst>
                <a:path w="13717" h="7580" extrusionOk="0">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9" name="Google Shape;4579;p83"/>
            <p:cNvSpPr/>
            <p:nvPr/>
          </p:nvSpPr>
          <p:spPr>
            <a:xfrm>
              <a:off x="5901600" y="3652500"/>
              <a:ext cx="558700" cy="402875"/>
            </a:xfrm>
            <a:custGeom>
              <a:avLst/>
              <a:gdLst/>
              <a:ahLst/>
              <a:cxnLst/>
              <a:rect l="l" t="t" r="r" b="b"/>
              <a:pathLst>
                <a:path w="22348" h="16115" extrusionOk="0">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0" name="Google Shape;4580;p83"/>
            <p:cNvSpPr/>
            <p:nvPr/>
          </p:nvSpPr>
          <p:spPr>
            <a:xfrm>
              <a:off x="6249675" y="4061675"/>
              <a:ext cx="964575" cy="811125"/>
            </a:xfrm>
            <a:custGeom>
              <a:avLst/>
              <a:gdLst/>
              <a:ahLst/>
              <a:cxnLst/>
              <a:rect l="l" t="t" r="r" b="b"/>
              <a:pathLst>
                <a:path w="38583" h="32445" extrusionOk="0">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1" name="Google Shape;4581;p83"/>
          <p:cNvGrpSpPr/>
          <p:nvPr/>
        </p:nvGrpSpPr>
        <p:grpSpPr>
          <a:xfrm>
            <a:off x="719115" y="2852867"/>
            <a:ext cx="2622876" cy="1333540"/>
            <a:chOff x="238125" y="1038125"/>
            <a:chExt cx="7146800" cy="3633625"/>
          </a:xfrm>
        </p:grpSpPr>
        <p:sp>
          <p:nvSpPr>
            <p:cNvPr id="4582" name="Google Shape;4582;p83"/>
            <p:cNvSpPr/>
            <p:nvPr/>
          </p:nvSpPr>
          <p:spPr>
            <a:xfrm>
              <a:off x="6256150" y="3780375"/>
              <a:ext cx="62400" cy="53425"/>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3" name="Google Shape;4583;p83"/>
            <p:cNvSpPr/>
            <p:nvPr/>
          </p:nvSpPr>
          <p:spPr>
            <a:xfrm>
              <a:off x="6256150" y="3856775"/>
              <a:ext cx="62200" cy="53250"/>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4" name="Google Shape;4584;p83"/>
            <p:cNvSpPr/>
            <p:nvPr/>
          </p:nvSpPr>
          <p:spPr>
            <a:xfrm>
              <a:off x="6256150" y="3932800"/>
              <a:ext cx="62200" cy="53425"/>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5" name="Google Shape;4585;p83"/>
            <p:cNvSpPr/>
            <p:nvPr/>
          </p:nvSpPr>
          <p:spPr>
            <a:xfrm>
              <a:off x="6332350"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6" name="Google Shape;4586;p83"/>
            <p:cNvSpPr/>
            <p:nvPr/>
          </p:nvSpPr>
          <p:spPr>
            <a:xfrm>
              <a:off x="6332350"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7" name="Google Shape;4587;p83"/>
            <p:cNvSpPr/>
            <p:nvPr/>
          </p:nvSpPr>
          <p:spPr>
            <a:xfrm>
              <a:off x="6408350" y="385677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8" name="Google Shape;4588;p83"/>
            <p:cNvSpPr/>
            <p:nvPr/>
          </p:nvSpPr>
          <p:spPr>
            <a:xfrm>
              <a:off x="6408350" y="3932800"/>
              <a:ext cx="62425" cy="53425"/>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9" name="Google Shape;4589;p83"/>
            <p:cNvSpPr/>
            <p:nvPr/>
          </p:nvSpPr>
          <p:spPr>
            <a:xfrm>
              <a:off x="6408350" y="4085225"/>
              <a:ext cx="62425" cy="5335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0" name="Google Shape;4590;p83"/>
            <p:cNvSpPr/>
            <p:nvPr/>
          </p:nvSpPr>
          <p:spPr>
            <a:xfrm>
              <a:off x="6484575" y="385677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1" name="Google Shape;4591;p83"/>
            <p:cNvSpPr/>
            <p:nvPr/>
          </p:nvSpPr>
          <p:spPr>
            <a:xfrm>
              <a:off x="648457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2" name="Google Shape;4592;p83"/>
            <p:cNvSpPr/>
            <p:nvPr/>
          </p:nvSpPr>
          <p:spPr>
            <a:xfrm>
              <a:off x="6484575" y="4161425"/>
              <a:ext cx="62425" cy="53300"/>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3" name="Google Shape;4593;p83"/>
            <p:cNvSpPr/>
            <p:nvPr/>
          </p:nvSpPr>
          <p:spPr>
            <a:xfrm>
              <a:off x="6484575" y="40852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4" name="Google Shape;4594;p83"/>
            <p:cNvSpPr/>
            <p:nvPr/>
          </p:nvSpPr>
          <p:spPr>
            <a:xfrm>
              <a:off x="6484575" y="4009000"/>
              <a:ext cx="62425" cy="5335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5" name="Google Shape;4595;p83"/>
            <p:cNvSpPr/>
            <p:nvPr/>
          </p:nvSpPr>
          <p:spPr>
            <a:xfrm>
              <a:off x="6638425" y="3856775"/>
              <a:ext cx="62425" cy="53250"/>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6" name="Google Shape;4596;p83"/>
            <p:cNvSpPr/>
            <p:nvPr/>
          </p:nvSpPr>
          <p:spPr>
            <a:xfrm>
              <a:off x="663842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7" name="Google Shape;4597;p83"/>
            <p:cNvSpPr/>
            <p:nvPr/>
          </p:nvSpPr>
          <p:spPr>
            <a:xfrm>
              <a:off x="6638425" y="4161425"/>
              <a:ext cx="62425" cy="53300"/>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8" name="Google Shape;4598;p83"/>
            <p:cNvSpPr/>
            <p:nvPr/>
          </p:nvSpPr>
          <p:spPr>
            <a:xfrm>
              <a:off x="6638425" y="4085225"/>
              <a:ext cx="62425" cy="5335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9" name="Google Shape;4599;p83"/>
            <p:cNvSpPr/>
            <p:nvPr/>
          </p:nvSpPr>
          <p:spPr>
            <a:xfrm>
              <a:off x="6638425" y="4009000"/>
              <a:ext cx="62425" cy="5335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0" name="Google Shape;4600;p83"/>
            <p:cNvSpPr/>
            <p:nvPr/>
          </p:nvSpPr>
          <p:spPr>
            <a:xfrm>
              <a:off x="6715450" y="393280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1" name="Google Shape;4601;p83"/>
            <p:cNvSpPr/>
            <p:nvPr/>
          </p:nvSpPr>
          <p:spPr>
            <a:xfrm>
              <a:off x="6715450" y="40852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2" name="Google Shape;4602;p83"/>
            <p:cNvSpPr/>
            <p:nvPr/>
          </p:nvSpPr>
          <p:spPr>
            <a:xfrm>
              <a:off x="6715450" y="4009000"/>
              <a:ext cx="62225" cy="5335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3" name="Google Shape;4603;p83"/>
            <p:cNvSpPr/>
            <p:nvPr/>
          </p:nvSpPr>
          <p:spPr>
            <a:xfrm>
              <a:off x="6408350" y="4009000"/>
              <a:ext cx="62425" cy="5335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4" name="Google Shape;4604;p83"/>
            <p:cNvSpPr/>
            <p:nvPr/>
          </p:nvSpPr>
          <p:spPr>
            <a:xfrm>
              <a:off x="6332350"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5" name="Google Shape;4605;p83"/>
            <p:cNvSpPr/>
            <p:nvPr/>
          </p:nvSpPr>
          <p:spPr>
            <a:xfrm>
              <a:off x="6256150" y="4009000"/>
              <a:ext cx="62200" cy="5335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6" name="Google Shape;4606;p83"/>
            <p:cNvSpPr/>
            <p:nvPr/>
          </p:nvSpPr>
          <p:spPr>
            <a:xfrm>
              <a:off x="5951475"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7" name="Google Shape;4607;p83"/>
            <p:cNvSpPr/>
            <p:nvPr/>
          </p:nvSpPr>
          <p:spPr>
            <a:xfrm>
              <a:off x="5951475" y="4009000"/>
              <a:ext cx="62225" cy="5335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8" name="Google Shape;4608;p83"/>
            <p:cNvSpPr/>
            <p:nvPr/>
          </p:nvSpPr>
          <p:spPr>
            <a:xfrm>
              <a:off x="6027500" y="385677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9" name="Google Shape;4609;p83"/>
            <p:cNvSpPr/>
            <p:nvPr/>
          </p:nvSpPr>
          <p:spPr>
            <a:xfrm>
              <a:off x="6027500" y="39328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0" name="Google Shape;4610;p83"/>
            <p:cNvSpPr/>
            <p:nvPr/>
          </p:nvSpPr>
          <p:spPr>
            <a:xfrm>
              <a:off x="6027500" y="4009000"/>
              <a:ext cx="62425" cy="5335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1" name="Google Shape;4611;p83"/>
            <p:cNvSpPr/>
            <p:nvPr/>
          </p:nvSpPr>
          <p:spPr>
            <a:xfrm>
              <a:off x="6103700" y="3780375"/>
              <a:ext cx="62425" cy="53475"/>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2" name="Google Shape;4612;p83"/>
            <p:cNvSpPr/>
            <p:nvPr/>
          </p:nvSpPr>
          <p:spPr>
            <a:xfrm>
              <a:off x="6103700" y="3856775"/>
              <a:ext cx="62425" cy="53300"/>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3" name="Google Shape;4613;p83"/>
            <p:cNvSpPr/>
            <p:nvPr/>
          </p:nvSpPr>
          <p:spPr>
            <a:xfrm>
              <a:off x="6103700" y="3932800"/>
              <a:ext cx="62425" cy="53475"/>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4" name="Google Shape;4614;p83"/>
            <p:cNvSpPr/>
            <p:nvPr/>
          </p:nvSpPr>
          <p:spPr>
            <a:xfrm>
              <a:off x="6103700" y="4009000"/>
              <a:ext cx="62425" cy="5335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5" name="Google Shape;4615;p83"/>
            <p:cNvSpPr/>
            <p:nvPr/>
          </p:nvSpPr>
          <p:spPr>
            <a:xfrm>
              <a:off x="61799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6" name="Google Shape;4616;p83"/>
            <p:cNvSpPr/>
            <p:nvPr/>
          </p:nvSpPr>
          <p:spPr>
            <a:xfrm>
              <a:off x="61799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7" name="Google Shape;4617;p83"/>
            <p:cNvSpPr/>
            <p:nvPr/>
          </p:nvSpPr>
          <p:spPr>
            <a:xfrm>
              <a:off x="61799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8" name="Google Shape;4618;p83"/>
            <p:cNvSpPr/>
            <p:nvPr/>
          </p:nvSpPr>
          <p:spPr>
            <a:xfrm>
              <a:off x="61799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9" name="Google Shape;4619;p83"/>
            <p:cNvSpPr/>
            <p:nvPr/>
          </p:nvSpPr>
          <p:spPr>
            <a:xfrm>
              <a:off x="61799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0" name="Google Shape;4620;p83"/>
            <p:cNvSpPr/>
            <p:nvPr/>
          </p:nvSpPr>
          <p:spPr>
            <a:xfrm>
              <a:off x="717030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1" name="Google Shape;4621;p83"/>
            <p:cNvSpPr/>
            <p:nvPr/>
          </p:nvSpPr>
          <p:spPr>
            <a:xfrm>
              <a:off x="68656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2" name="Google Shape;4622;p83"/>
            <p:cNvSpPr/>
            <p:nvPr/>
          </p:nvSpPr>
          <p:spPr>
            <a:xfrm>
              <a:off x="686565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3" name="Google Shape;4623;p83"/>
            <p:cNvSpPr/>
            <p:nvPr/>
          </p:nvSpPr>
          <p:spPr>
            <a:xfrm>
              <a:off x="69418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4" name="Google Shape;4624;p83"/>
            <p:cNvSpPr/>
            <p:nvPr/>
          </p:nvSpPr>
          <p:spPr>
            <a:xfrm>
              <a:off x="6789225" y="3627950"/>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5" name="Google Shape;4625;p83"/>
            <p:cNvSpPr/>
            <p:nvPr/>
          </p:nvSpPr>
          <p:spPr>
            <a:xfrm>
              <a:off x="6637000" y="3475725"/>
              <a:ext cx="62225" cy="5335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6" name="Google Shape;4626;p83"/>
            <p:cNvSpPr/>
            <p:nvPr/>
          </p:nvSpPr>
          <p:spPr>
            <a:xfrm>
              <a:off x="6256150" y="3399500"/>
              <a:ext cx="62200" cy="5335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7" name="Google Shape;4627;p83"/>
            <p:cNvSpPr/>
            <p:nvPr/>
          </p:nvSpPr>
          <p:spPr>
            <a:xfrm>
              <a:off x="6484575" y="355192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8" name="Google Shape;4628;p83"/>
            <p:cNvSpPr/>
            <p:nvPr/>
          </p:nvSpPr>
          <p:spPr>
            <a:xfrm>
              <a:off x="6484575" y="34757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9" name="Google Shape;4629;p83"/>
            <p:cNvSpPr/>
            <p:nvPr/>
          </p:nvSpPr>
          <p:spPr>
            <a:xfrm>
              <a:off x="6408350" y="355192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0" name="Google Shape;4630;p83"/>
            <p:cNvSpPr/>
            <p:nvPr/>
          </p:nvSpPr>
          <p:spPr>
            <a:xfrm>
              <a:off x="6408350" y="3475725"/>
              <a:ext cx="62425" cy="5335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1" name="Google Shape;4631;p83"/>
            <p:cNvSpPr/>
            <p:nvPr/>
          </p:nvSpPr>
          <p:spPr>
            <a:xfrm>
              <a:off x="6332350"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2" name="Google Shape;4632;p83"/>
            <p:cNvSpPr/>
            <p:nvPr/>
          </p:nvSpPr>
          <p:spPr>
            <a:xfrm>
              <a:off x="6332350" y="33995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3" name="Google Shape;4633;p83"/>
            <p:cNvSpPr/>
            <p:nvPr/>
          </p:nvSpPr>
          <p:spPr>
            <a:xfrm>
              <a:off x="7094075" y="4237450"/>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4" name="Google Shape;4634;p83"/>
            <p:cNvSpPr/>
            <p:nvPr/>
          </p:nvSpPr>
          <p:spPr>
            <a:xfrm>
              <a:off x="7017875" y="4389875"/>
              <a:ext cx="62400" cy="5335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5" name="Google Shape;4635;p83"/>
            <p:cNvSpPr/>
            <p:nvPr/>
          </p:nvSpPr>
          <p:spPr>
            <a:xfrm>
              <a:off x="7017875" y="4313650"/>
              <a:ext cx="62400" cy="53450"/>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6" name="Google Shape;4636;p83"/>
            <p:cNvSpPr/>
            <p:nvPr/>
          </p:nvSpPr>
          <p:spPr>
            <a:xfrm>
              <a:off x="6941850" y="438987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7" name="Google Shape;4637;p83"/>
            <p:cNvSpPr/>
            <p:nvPr/>
          </p:nvSpPr>
          <p:spPr>
            <a:xfrm>
              <a:off x="6484575" y="438987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8" name="Google Shape;4638;p83"/>
            <p:cNvSpPr/>
            <p:nvPr/>
          </p:nvSpPr>
          <p:spPr>
            <a:xfrm>
              <a:off x="6560800" y="42374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9" name="Google Shape;4639;p83"/>
            <p:cNvSpPr/>
            <p:nvPr/>
          </p:nvSpPr>
          <p:spPr>
            <a:xfrm>
              <a:off x="6560800" y="4161425"/>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0" name="Google Shape;4640;p83"/>
            <p:cNvSpPr/>
            <p:nvPr/>
          </p:nvSpPr>
          <p:spPr>
            <a:xfrm>
              <a:off x="6560800" y="40852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1" name="Google Shape;4641;p83"/>
            <p:cNvSpPr/>
            <p:nvPr/>
          </p:nvSpPr>
          <p:spPr>
            <a:xfrm>
              <a:off x="6560800" y="4009000"/>
              <a:ext cx="62200" cy="5335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2" name="Google Shape;4642;p83"/>
            <p:cNvSpPr/>
            <p:nvPr/>
          </p:nvSpPr>
          <p:spPr>
            <a:xfrm>
              <a:off x="6560800" y="39328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3" name="Google Shape;4643;p83"/>
            <p:cNvSpPr/>
            <p:nvPr/>
          </p:nvSpPr>
          <p:spPr>
            <a:xfrm>
              <a:off x="65608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4" name="Google Shape;4644;p83"/>
            <p:cNvSpPr/>
            <p:nvPr/>
          </p:nvSpPr>
          <p:spPr>
            <a:xfrm>
              <a:off x="65608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5" name="Google Shape;4645;p83"/>
            <p:cNvSpPr/>
            <p:nvPr/>
          </p:nvSpPr>
          <p:spPr>
            <a:xfrm>
              <a:off x="6484575" y="4237450"/>
              <a:ext cx="62425" cy="53425"/>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6" name="Google Shape;4646;p83"/>
            <p:cNvSpPr/>
            <p:nvPr/>
          </p:nvSpPr>
          <p:spPr>
            <a:xfrm>
              <a:off x="6484575" y="3780375"/>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7" name="Google Shape;4647;p83"/>
            <p:cNvSpPr/>
            <p:nvPr/>
          </p:nvSpPr>
          <p:spPr>
            <a:xfrm>
              <a:off x="6484575" y="3704150"/>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8" name="Google Shape;4648;p83"/>
            <p:cNvSpPr/>
            <p:nvPr/>
          </p:nvSpPr>
          <p:spPr>
            <a:xfrm>
              <a:off x="6408350" y="4237450"/>
              <a:ext cx="62425" cy="53425"/>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9" name="Google Shape;4649;p83"/>
            <p:cNvSpPr/>
            <p:nvPr/>
          </p:nvSpPr>
          <p:spPr>
            <a:xfrm>
              <a:off x="6408350" y="4161425"/>
              <a:ext cx="62425" cy="53300"/>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0" name="Google Shape;4650;p83"/>
            <p:cNvSpPr/>
            <p:nvPr/>
          </p:nvSpPr>
          <p:spPr>
            <a:xfrm>
              <a:off x="6408350" y="3780375"/>
              <a:ext cx="62425" cy="53425"/>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1" name="Google Shape;4651;p83"/>
            <p:cNvSpPr/>
            <p:nvPr/>
          </p:nvSpPr>
          <p:spPr>
            <a:xfrm>
              <a:off x="6408350" y="3704150"/>
              <a:ext cx="62425" cy="53450"/>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2" name="Google Shape;4652;p83"/>
            <p:cNvSpPr/>
            <p:nvPr/>
          </p:nvSpPr>
          <p:spPr>
            <a:xfrm>
              <a:off x="6332350"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3" name="Google Shape;4653;p83"/>
            <p:cNvSpPr/>
            <p:nvPr/>
          </p:nvSpPr>
          <p:spPr>
            <a:xfrm>
              <a:off x="6332350"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4" name="Google Shape;4654;p83"/>
            <p:cNvSpPr/>
            <p:nvPr/>
          </p:nvSpPr>
          <p:spPr>
            <a:xfrm>
              <a:off x="633235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5" name="Google Shape;4655;p83"/>
            <p:cNvSpPr/>
            <p:nvPr/>
          </p:nvSpPr>
          <p:spPr>
            <a:xfrm>
              <a:off x="63323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6" name="Google Shape;4656;p83"/>
            <p:cNvSpPr/>
            <p:nvPr/>
          </p:nvSpPr>
          <p:spPr>
            <a:xfrm>
              <a:off x="6256150" y="4085225"/>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7" name="Google Shape;4657;p83"/>
            <p:cNvSpPr/>
            <p:nvPr/>
          </p:nvSpPr>
          <p:spPr>
            <a:xfrm>
              <a:off x="6256150" y="3704150"/>
              <a:ext cx="62200" cy="53450"/>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8" name="Google Shape;4658;p83"/>
            <p:cNvSpPr/>
            <p:nvPr/>
          </p:nvSpPr>
          <p:spPr>
            <a:xfrm>
              <a:off x="6256150" y="3627950"/>
              <a:ext cx="62200" cy="53425"/>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9" name="Google Shape;4659;p83"/>
            <p:cNvSpPr/>
            <p:nvPr/>
          </p:nvSpPr>
          <p:spPr>
            <a:xfrm>
              <a:off x="617992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0" name="Google Shape;4660;p83"/>
            <p:cNvSpPr/>
            <p:nvPr/>
          </p:nvSpPr>
          <p:spPr>
            <a:xfrm>
              <a:off x="61799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1" name="Google Shape;4661;p83"/>
            <p:cNvSpPr/>
            <p:nvPr/>
          </p:nvSpPr>
          <p:spPr>
            <a:xfrm>
              <a:off x="6103700" y="4085225"/>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2" name="Google Shape;4662;p83"/>
            <p:cNvSpPr/>
            <p:nvPr/>
          </p:nvSpPr>
          <p:spPr>
            <a:xfrm>
              <a:off x="6103700" y="3704150"/>
              <a:ext cx="62425" cy="53450"/>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3" name="Google Shape;4663;p83"/>
            <p:cNvSpPr/>
            <p:nvPr/>
          </p:nvSpPr>
          <p:spPr>
            <a:xfrm>
              <a:off x="6027500" y="4085225"/>
              <a:ext cx="62425" cy="5335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4" name="Google Shape;4664;p83"/>
            <p:cNvSpPr/>
            <p:nvPr/>
          </p:nvSpPr>
          <p:spPr>
            <a:xfrm>
              <a:off x="6027500" y="3780375"/>
              <a:ext cx="62425" cy="53425"/>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5" name="Google Shape;4665;p83"/>
            <p:cNvSpPr/>
            <p:nvPr/>
          </p:nvSpPr>
          <p:spPr>
            <a:xfrm>
              <a:off x="6027500" y="3704150"/>
              <a:ext cx="62425" cy="53450"/>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6" name="Google Shape;4666;p83"/>
            <p:cNvSpPr/>
            <p:nvPr/>
          </p:nvSpPr>
          <p:spPr>
            <a:xfrm>
              <a:off x="59514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7" name="Google Shape;4667;p83"/>
            <p:cNvSpPr/>
            <p:nvPr/>
          </p:nvSpPr>
          <p:spPr>
            <a:xfrm>
              <a:off x="5951475"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8" name="Google Shape;4668;p83"/>
            <p:cNvSpPr/>
            <p:nvPr/>
          </p:nvSpPr>
          <p:spPr>
            <a:xfrm>
              <a:off x="5951475" y="3780375"/>
              <a:ext cx="62425" cy="53425"/>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9" name="Google Shape;4669;p83"/>
            <p:cNvSpPr/>
            <p:nvPr/>
          </p:nvSpPr>
          <p:spPr>
            <a:xfrm>
              <a:off x="587527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0" name="Google Shape;4670;p83"/>
            <p:cNvSpPr/>
            <p:nvPr/>
          </p:nvSpPr>
          <p:spPr>
            <a:xfrm>
              <a:off x="587527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1" name="Google Shape;4671;p83"/>
            <p:cNvSpPr/>
            <p:nvPr/>
          </p:nvSpPr>
          <p:spPr>
            <a:xfrm>
              <a:off x="587527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2" name="Google Shape;4672;p83"/>
            <p:cNvSpPr/>
            <p:nvPr/>
          </p:nvSpPr>
          <p:spPr>
            <a:xfrm>
              <a:off x="587527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3" name="Google Shape;4673;p83"/>
            <p:cNvSpPr/>
            <p:nvPr/>
          </p:nvSpPr>
          <p:spPr>
            <a:xfrm>
              <a:off x="45040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4" name="Google Shape;4674;p83"/>
            <p:cNvSpPr/>
            <p:nvPr/>
          </p:nvSpPr>
          <p:spPr>
            <a:xfrm>
              <a:off x="450405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5" name="Google Shape;4675;p83"/>
            <p:cNvSpPr/>
            <p:nvPr/>
          </p:nvSpPr>
          <p:spPr>
            <a:xfrm>
              <a:off x="450405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6" name="Google Shape;4676;p83"/>
            <p:cNvSpPr/>
            <p:nvPr/>
          </p:nvSpPr>
          <p:spPr>
            <a:xfrm>
              <a:off x="4427825" y="39328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7" name="Google Shape;4677;p83"/>
            <p:cNvSpPr/>
            <p:nvPr/>
          </p:nvSpPr>
          <p:spPr>
            <a:xfrm>
              <a:off x="4427825" y="3856775"/>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8" name="Google Shape;4678;p83"/>
            <p:cNvSpPr/>
            <p:nvPr/>
          </p:nvSpPr>
          <p:spPr>
            <a:xfrm>
              <a:off x="4427825" y="3780375"/>
              <a:ext cx="62425" cy="53425"/>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9" name="Google Shape;4679;p83"/>
            <p:cNvSpPr/>
            <p:nvPr/>
          </p:nvSpPr>
          <p:spPr>
            <a:xfrm>
              <a:off x="4351600" y="3171075"/>
              <a:ext cx="62425" cy="5335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0" name="Google Shape;4680;p83"/>
            <p:cNvSpPr/>
            <p:nvPr/>
          </p:nvSpPr>
          <p:spPr>
            <a:xfrm>
              <a:off x="435160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1" name="Google Shape;4681;p83"/>
            <p:cNvSpPr/>
            <p:nvPr/>
          </p:nvSpPr>
          <p:spPr>
            <a:xfrm>
              <a:off x="3970950" y="27902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2" name="Google Shape;4682;p83"/>
            <p:cNvSpPr/>
            <p:nvPr/>
          </p:nvSpPr>
          <p:spPr>
            <a:xfrm>
              <a:off x="3970950" y="2866425"/>
              <a:ext cx="62225" cy="53275"/>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3" name="Google Shape;4683;p83"/>
            <p:cNvSpPr/>
            <p:nvPr/>
          </p:nvSpPr>
          <p:spPr>
            <a:xfrm>
              <a:off x="3970950" y="2942425"/>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4" name="Google Shape;4684;p83"/>
            <p:cNvSpPr/>
            <p:nvPr/>
          </p:nvSpPr>
          <p:spPr>
            <a:xfrm>
              <a:off x="3970950" y="301865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5" name="Google Shape;4685;p83"/>
            <p:cNvSpPr/>
            <p:nvPr/>
          </p:nvSpPr>
          <p:spPr>
            <a:xfrm>
              <a:off x="3970950" y="309485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6" name="Google Shape;4686;p83"/>
            <p:cNvSpPr/>
            <p:nvPr/>
          </p:nvSpPr>
          <p:spPr>
            <a:xfrm>
              <a:off x="3970950" y="317107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7" name="Google Shape;4687;p83"/>
            <p:cNvSpPr/>
            <p:nvPr/>
          </p:nvSpPr>
          <p:spPr>
            <a:xfrm>
              <a:off x="3970950" y="3247075"/>
              <a:ext cx="62225" cy="53450"/>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8" name="Google Shape;4688;p83"/>
            <p:cNvSpPr/>
            <p:nvPr/>
          </p:nvSpPr>
          <p:spPr>
            <a:xfrm>
              <a:off x="3970950" y="33233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9" name="Google Shape;4689;p83"/>
            <p:cNvSpPr/>
            <p:nvPr/>
          </p:nvSpPr>
          <p:spPr>
            <a:xfrm>
              <a:off x="3970950" y="33995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0" name="Google Shape;4690;p83"/>
            <p:cNvSpPr/>
            <p:nvPr/>
          </p:nvSpPr>
          <p:spPr>
            <a:xfrm>
              <a:off x="3970950" y="347572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1" name="Google Shape;4691;p83"/>
            <p:cNvSpPr/>
            <p:nvPr/>
          </p:nvSpPr>
          <p:spPr>
            <a:xfrm>
              <a:off x="3970950" y="355192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2" name="Google Shape;4692;p83"/>
            <p:cNvSpPr/>
            <p:nvPr/>
          </p:nvSpPr>
          <p:spPr>
            <a:xfrm>
              <a:off x="3970950" y="3627950"/>
              <a:ext cx="62225" cy="53425"/>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3" name="Google Shape;4693;p83"/>
            <p:cNvSpPr/>
            <p:nvPr/>
          </p:nvSpPr>
          <p:spPr>
            <a:xfrm>
              <a:off x="3970950" y="3704150"/>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4" name="Google Shape;4694;p83"/>
            <p:cNvSpPr/>
            <p:nvPr/>
          </p:nvSpPr>
          <p:spPr>
            <a:xfrm>
              <a:off x="3970950" y="3780375"/>
              <a:ext cx="62425" cy="53425"/>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5" name="Google Shape;4695;p83"/>
            <p:cNvSpPr/>
            <p:nvPr/>
          </p:nvSpPr>
          <p:spPr>
            <a:xfrm>
              <a:off x="3970950" y="385677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6" name="Google Shape;4696;p83"/>
            <p:cNvSpPr/>
            <p:nvPr/>
          </p:nvSpPr>
          <p:spPr>
            <a:xfrm>
              <a:off x="3970950" y="4009000"/>
              <a:ext cx="62225" cy="5335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7" name="Google Shape;4697;p83"/>
            <p:cNvSpPr/>
            <p:nvPr/>
          </p:nvSpPr>
          <p:spPr>
            <a:xfrm>
              <a:off x="404695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8" name="Google Shape;4698;p83"/>
            <p:cNvSpPr/>
            <p:nvPr/>
          </p:nvSpPr>
          <p:spPr>
            <a:xfrm>
              <a:off x="4046950" y="286642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9" name="Google Shape;4699;p83"/>
            <p:cNvSpPr/>
            <p:nvPr/>
          </p:nvSpPr>
          <p:spPr>
            <a:xfrm>
              <a:off x="4046950" y="2942425"/>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0" name="Google Shape;4700;p83"/>
            <p:cNvSpPr/>
            <p:nvPr/>
          </p:nvSpPr>
          <p:spPr>
            <a:xfrm>
              <a:off x="404695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1" name="Google Shape;4701;p83"/>
            <p:cNvSpPr/>
            <p:nvPr/>
          </p:nvSpPr>
          <p:spPr>
            <a:xfrm>
              <a:off x="404695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2" name="Google Shape;4702;p83"/>
            <p:cNvSpPr/>
            <p:nvPr/>
          </p:nvSpPr>
          <p:spPr>
            <a:xfrm>
              <a:off x="4046950"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3" name="Google Shape;4703;p83"/>
            <p:cNvSpPr/>
            <p:nvPr/>
          </p:nvSpPr>
          <p:spPr>
            <a:xfrm>
              <a:off x="404695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4" name="Google Shape;4704;p83"/>
            <p:cNvSpPr/>
            <p:nvPr/>
          </p:nvSpPr>
          <p:spPr>
            <a:xfrm>
              <a:off x="4046950" y="3323300"/>
              <a:ext cx="62425" cy="53425"/>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5" name="Google Shape;4705;p83"/>
            <p:cNvSpPr/>
            <p:nvPr/>
          </p:nvSpPr>
          <p:spPr>
            <a:xfrm>
              <a:off x="404695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6" name="Google Shape;4706;p83"/>
            <p:cNvSpPr/>
            <p:nvPr/>
          </p:nvSpPr>
          <p:spPr>
            <a:xfrm>
              <a:off x="4046950" y="34757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7" name="Google Shape;4707;p83"/>
            <p:cNvSpPr/>
            <p:nvPr/>
          </p:nvSpPr>
          <p:spPr>
            <a:xfrm>
              <a:off x="4046950" y="355192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8" name="Google Shape;4708;p83"/>
            <p:cNvSpPr/>
            <p:nvPr/>
          </p:nvSpPr>
          <p:spPr>
            <a:xfrm>
              <a:off x="4046950"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9" name="Google Shape;4709;p83"/>
            <p:cNvSpPr/>
            <p:nvPr/>
          </p:nvSpPr>
          <p:spPr>
            <a:xfrm>
              <a:off x="4046950"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0" name="Google Shape;4710;p83"/>
            <p:cNvSpPr/>
            <p:nvPr/>
          </p:nvSpPr>
          <p:spPr>
            <a:xfrm>
              <a:off x="41231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1" name="Google Shape;4711;p83"/>
            <p:cNvSpPr/>
            <p:nvPr/>
          </p:nvSpPr>
          <p:spPr>
            <a:xfrm>
              <a:off x="4123175" y="2866425"/>
              <a:ext cx="62425" cy="53275"/>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2" name="Google Shape;4712;p83"/>
            <p:cNvSpPr/>
            <p:nvPr/>
          </p:nvSpPr>
          <p:spPr>
            <a:xfrm>
              <a:off x="4123175" y="29424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3" name="Google Shape;4713;p83"/>
            <p:cNvSpPr/>
            <p:nvPr/>
          </p:nvSpPr>
          <p:spPr>
            <a:xfrm>
              <a:off x="4123175" y="301865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4" name="Google Shape;4714;p83"/>
            <p:cNvSpPr/>
            <p:nvPr/>
          </p:nvSpPr>
          <p:spPr>
            <a:xfrm>
              <a:off x="41231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5" name="Google Shape;4715;p83"/>
            <p:cNvSpPr/>
            <p:nvPr/>
          </p:nvSpPr>
          <p:spPr>
            <a:xfrm>
              <a:off x="4123175" y="317107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6" name="Google Shape;4716;p83"/>
            <p:cNvSpPr/>
            <p:nvPr/>
          </p:nvSpPr>
          <p:spPr>
            <a:xfrm>
              <a:off x="41231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7" name="Google Shape;4717;p83"/>
            <p:cNvSpPr/>
            <p:nvPr/>
          </p:nvSpPr>
          <p:spPr>
            <a:xfrm>
              <a:off x="4123175" y="33233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8" name="Google Shape;4718;p83"/>
            <p:cNvSpPr/>
            <p:nvPr/>
          </p:nvSpPr>
          <p:spPr>
            <a:xfrm>
              <a:off x="4123175" y="33995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9" name="Google Shape;4719;p83"/>
            <p:cNvSpPr/>
            <p:nvPr/>
          </p:nvSpPr>
          <p:spPr>
            <a:xfrm>
              <a:off x="4123175" y="347572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0" name="Google Shape;4720;p83"/>
            <p:cNvSpPr/>
            <p:nvPr/>
          </p:nvSpPr>
          <p:spPr>
            <a:xfrm>
              <a:off x="4123175" y="355192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1" name="Google Shape;4721;p83"/>
            <p:cNvSpPr/>
            <p:nvPr/>
          </p:nvSpPr>
          <p:spPr>
            <a:xfrm>
              <a:off x="4123175" y="3627950"/>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2" name="Google Shape;4722;p83"/>
            <p:cNvSpPr/>
            <p:nvPr/>
          </p:nvSpPr>
          <p:spPr>
            <a:xfrm>
              <a:off x="4199400"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3" name="Google Shape;4723;p83"/>
            <p:cNvSpPr/>
            <p:nvPr/>
          </p:nvSpPr>
          <p:spPr>
            <a:xfrm>
              <a:off x="419940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4" name="Google Shape;4724;p83"/>
            <p:cNvSpPr/>
            <p:nvPr/>
          </p:nvSpPr>
          <p:spPr>
            <a:xfrm>
              <a:off x="4199400" y="317107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5" name="Google Shape;4725;p83"/>
            <p:cNvSpPr/>
            <p:nvPr/>
          </p:nvSpPr>
          <p:spPr>
            <a:xfrm>
              <a:off x="4199400" y="3247075"/>
              <a:ext cx="62200" cy="53450"/>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6" name="Google Shape;4726;p83"/>
            <p:cNvSpPr/>
            <p:nvPr/>
          </p:nvSpPr>
          <p:spPr>
            <a:xfrm>
              <a:off x="4275600" y="3018650"/>
              <a:ext cx="62225" cy="53425"/>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7" name="Google Shape;4727;p83"/>
            <p:cNvSpPr/>
            <p:nvPr/>
          </p:nvSpPr>
          <p:spPr>
            <a:xfrm>
              <a:off x="4275600"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8" name="Google Shape;4728;p83"/>
            <p:cNvSpPr/>
            <p:nvPr/>
          </p:nvSpPr>
          <p:spPr>
            <a:xfrm>
              <a:off x="4275600" y="317107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9" name="Google Shape;4729;p83"/>
            <p:cNvSpPr/>
            <p:nvPr/>
          </p:nvSpPr>
          <p:spPr>
            <a:xfrm>
              <a:off x="4275600" y="32470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0" name="Google Shape;4730;p83"/>
            <p:cNvSpPr/>
            <p:nvPr/>
          </p:nvSpPr>
          <p:spPr>
            <a:xfrm>
              <a:off x="4275475" y="3323300"/>
              <a:ext cx="62350" cy="53425"/>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1" name="Google Shape;4731;p83"/>
            <p:cNvSpPr/>
            <p:nvPr/>
          </p:nvSpPr>
          <p:spPr>
            <a:xfrm>
              <a:off x="4199400" y="33233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2" name="Google Shape;4732;p83"/>
            <p:cNvSpPr/>
            <p:nvPr/>
          </p:nvSpPr>
          <p:spPr>
            <a:xfrm>
              <a:off x="4199400" y="33995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3" name="Google Shape;4733;p83"/>
            <p:cNvSpPr/>
            <p:nvPr/>
          </p:nvSpPr>
          <p:spPr>
            <a:xfrm>
              <a:off x="4199400" y="34757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4" name="Google Shape;4734;p83"/>
            <p:cNvSpPr/>
            <p:nvPr/>
          </p:nvSpPr>
          <p:spPr>
            <a:xfrm>
              <a:off x="4199400" y="355192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5" name="Google Shape;4735;p83"/>
            <p:cNvSpPr/>
            <p:nvPr/>
          </p:nvSpPr>
          <p:spPr>
            <a:xfrm>
              <a:off x="4199400" y="36279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6" name="Google Shape;4736;p83"/>
            <p:cNvSpPr/>
            <p:nvPr/>
          </p:nvSpPr>
          <p:spPr>
            <a:xfrm>
              <a:off x="419940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7" name="Google Shape;4737;p83"/>
            <p:cNvSpPr/>
            <p:nvPr/>
          </p:nvSpPr>
          <p:spPr>
            <a:xfrm>
              <a:off x="4123175" y="3704150"/>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8" name="Google Shape;4738;p83"/>
            <p:cNvSpPr/>
            <p:nvPr/>
          </p:nvSpPr>
          <p:spPr>
            <a:xfrm>
              <a:off x="412317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9" name="Google Shape;4739;p83"/>
            <p:cNvSpPr/>
            <p:nvPr/>
          </p:nvSpPr>
          <p:spPr>
            <a:xfrm>
              <a:off x="4046950" y="3780375"/>
              <a:ext cx="62425" cy="53425"/>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0" name="Google Shape;4740;p83"/>
            <p:cNvSpPr/>
            <p:nvPr/>
          </p:nvSpPr>
          <p:spPr>
            <a:xfrm>
              <a:off x="4046950" y="385677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1" name="Google Shape;4741;p83"/>
            <p:cNvSpPr/>
            <p:nvPr/>
          </p:nvSpPr>
          <p:spPr>
            <a:xfrm>
              <a:off x="4046950"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2" name="Google Shape;4742;p83"/>
            <p:cNvSpPr/>
            <p:nvPr/>
          </p:nvSpPr>
          <p:spPr>
            <a:xfrm>
              <a:off x="4046950" y="3932800"/>
              <a:ext cx="62425" cy="53425"/>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3" name="Google Shape;4743;p83"/>
            <p:cNvSpPr/>
            <p:nvPr/>
          </p:nvSpPr>
          <p:spPr>
            <a:xfrm>
              <a:off x="3970950" y="39328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4" name="Google Shape;4744;p83"/>
            <p:cNvSpPr/>
            <p:nvPr/>
          </p:nvSpPr>
          <p:spPr>
            <a:xfrm>
              <a:off x="35898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5" name="Google Shape;4745;p83"/>
            <p:cNvSpPr/>
            <p:nvPr/>
          </p:nvSpPr>
          <p:spPr>
            <a:xfrm>
              <a:off x="35898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6" name="Google Shape;4746;p83"/>
            <p:cNvSpPr/>
            <p:nvPr/>
          </p:nvSpPr>
          <p:spPr>
            <a:xfrm>
              <a:off x="358987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7" name="Google Shape;4747;p83"/>
            <p:cNvSpPr/>
            <p:nvPr/>
          </p:nvSpPr>
          <p:spPr>
            <a:xfrm>
              <a:off x="358987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8" name="Google Shape;4748;p83"/>
            <p:cNvSpPr/>
            <p:nvPr/>
          </p:nvSpPr>
          <p:spPr>
            <a:xfrm>
              <a:off x="358987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9" name="Google Shape;4749;p83"/>
            <p:cNvSpPr/>
            <p:nvPr/>
          </p:nvSpPr>
          <p:spPr>
            <a:xfrm>
              <a:off x="358987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0" name="Google Shape;4750;p83"/>
            <p:cNvSpPr/>
            <p:nvPr/>
          </p:nvSpPr>
          <p:spPr>
            <a:xfrm>
              <a:off x="358987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1" name="Google Shape;4751;p83"/>
            <p:cNvSpPr/>
            <p:nvPr/>
          </p:nvSpPr>
          <p:spPr>
            <a:xfrm>
              <a:off x="328522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2" name="Google Shape;4752;p83"/>
            <p:cNvSpPr/>
            <p:nvPr/>
          </p:nvSpPr>
          <p:spPr>
            <a:xfrm>
              <a:off x="328522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3" name="Google Shape;4753;p83"/>
            <p:cNvSpPr/>
            <p:nvPr/>
          </p:nvSpPr>
          <p:spPr>
            <a:xfrm>
              <a:off x="328522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4" name="Google Shape;4754;p83"/>
            <p:cNvSpPr/>
            <p:nvPr/>
          </p:nvSpPr>
          <p:spPr>
            <a:xfrm>
              <a:off x="3361450" y="279020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5" name="Google Shape;4755;p83"/>
            <p:cNvSpPr/>
            <p:nvPr/>
          </p:nvSpPr>
          <p:spPr>
            <a:xfrm>
              <a:off x="3361450" y="2866425"/>
              <a:ext cx="62200" cy="53275"/>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6" name="Google Shape;4756;p83"/>
            <p:cNvSpPr/>
            <p:nvPr/>
          </p:nvSpPr>
          <p:spPr>
            <a:xfrm>
              <a:off x="3361450" y="2942425"/>
              <a:ext cx="62200" cy="53450"/>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7" name="Google Shape;4757;p83"/>
            <p:cNvSpPr/>
            <p:nvPr/>
          </p:nvSpPr>
          <p:spPr>
            <a:xfrm>
              <a:off x="3361450" y="3018650"/>
              <a:ext cx="62200" cy="53425"/>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8" name="Google Shape;4758;p83"/>
            <p:cNvSpPr/>
            <p:nvPr/>
          </p:nvSpPr>
          <p:spPr>
            <a:xfrm>
              <a:off x="3361450" y="309485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9" name="Google Shape;4759;p83"/>
            <p:cNvSpPr/>
            <p:nvPr/>
          </p:nvSpPr>
          <p:spPr>
            <a:xfrm>
              <a:off x="3437450"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0" name="Google Shape;4760;p83"/>
            <p:cNvSpPr/>
            <p:nvPr/>
          </p:nvSpPr>
          <p:spPr>
            <a:xfrm>
              <a:off x="3437450"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1" name="Google Shape;4761;p83"/>
            <p:cNvSpPr/>
            <p:nvPr/>
          </p:nvSpPr>
          <p:spPr>
            <a:xfrm>
              <a:off x="3437450" y="279020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2" name="Google Shape;4762;p83"/>
            <p:cNvSpPr/>
            <p:nvPr/>
          </p:nvSpPr>
          <p:spPr>
            <a:xfrm>
              <a:off x="3437450" y="286642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3" name="Google Shape;4763;p83"/>
            <p:cNvSpPr/>
            <p:nvPr/>
          </p:nvSpPr>
          <p:spPr>
            <a:xfrm>
              <a:off x="3437450" y="2942425"/>
              <a:ext cx="62425" cy="53450"/>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4" name="Google Shape;4764;p83"/>
            <p:cNvSpPr/>
            <p:nvPr/>
          </p:nvSpPr>
          <p:spPr>
            <a:xfrm>
              <a:off x="3437450" y="3018650"/>
              <a:ext cx="62425" cy="53425"/>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5" name="Google Shape;4765;p83"/>
            <p:cNvSpPr/>
            <p:nvPr/>
          </p:nvSpPr>
          <p:spPr>
            <a:xfrm>
              <a:off x="3437450" y="309485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6" name="Google Shape;4766;p83"/>
            <p:cNvSpPr/>
            <p:nvPr/>
          </p:nvSpPr>
          <p:spPr>
            <a:xfrm>
              <a:off x="3513675" y="26377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7" name="Google Shape;4767;p83"/>
            <p:cNvSpPr/>
            <p:nvPr/>
          </p:nvSpPr>
          <p:spPr>
            <a:xfrm>
              <a:off x="35136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8" name="Google Shape;4768;p83"/>
            <p:cNvSpPr/>
            <p:nvPr/>
          </p:nvSpPr>
          <p:spPr>
            <a:xfrm>
              <a:off x="35136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9" name="Google Shape;4769;p83"/>
            <p:cNvSpPr/>
            <p:nvPr/>
          </p:nvSpPr>
          <p:spPr>
            <a:xfrm>
              <a:off x="3513675" y="286642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0" name="Google Shape;4770;p83"/>
            <p:cNvSpPr/>
            <p:nvPr/>
          </p:nvSpPr>
          <p:spPr>
            <a:xfrm>
              <a:off x="3513675" y="2942425"/>
              <a:ext cx="62425" cy="53450"/>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1" name="Google Shape;4771;p83"/>
            <p:cNvSpPr/>
            <p:nvPr/>
          </p:nvSpPr>
          <p:spPr>
            <a:xfrm>
              <a:off x="3513675" y="3018650"/>
              <a:ext cx="62425" cy="53425"/>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2" name="Google Shape;4772;p83"/>
            <p:cNvSpPr/>
            <p:nvPr/>
          </p:nvSpPr>
          <p:spPr>
            <a:xfrm>
              <a:off x="35136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3" name="Google Shape;4773;p83"/>
            <p:cNvSpPr/>
            <p:nvPr/>
          </p:nvSpPr>
          <p:spPr>
            <a:xfrm>
              <a:off x="3513675" y="317107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4" name="Google Shape;4774;p83"/>
            <p:cNvSpPr/>
            <p:nvPr/>
          </p:nvSpPr>
          <p:spPr>
            <a:xfrm>
              <a:off x="358987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5" name="Google Shape;4775;p83"/>
            <p:cNvSpPr/>
            <p:nvPr/>
          </p:nvSpPr>
          <p:spPr>
            <a:xfrm>
              <a:off x="3666100"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6" name="Google Shape;4776;p83"/>
            <p:cNvSpPr/>
            <p:nvPr/>
          </p:nvSpPr>
          <p:spPr>
            <a:xfrm>
              <a:off x="3666100" y="271400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7" name="Google Shape;4777;p83"/>
            <p:cNvSpPr/>
            <p:nvPr/>
          </p:nvSpPr>
          <p:spPr>
            <a:xfrm>
              <a:off x="3666100"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8" name="Google Shape;4778;p83"/>
            <p:cNvSpPr/>
            <p:nvPr/>
          </p:nvSpPr>
          <p:spPr>
            <a:xfrm>
              <a:off x="366610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9" name="Google Shape;4779;p83"/>
            <p:cNvSpPr/>
            <p:nvPr/>
          </p:nvSpPr>
          <p:spPr>
            <a:xfrm>
              <a:off x="3666100" y="3018650"/>
              <a:ext cx="62200" cy="53425"/>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0" name="Google Shape;4780;p83"/>
            <p:cNvSpPr/>
            <p:nvPr/>
          </p:nvSpPr>
          <p:spPr>
            <a:xfrm>
              <a:off x="3666100"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1" name="Google Shape;4781;p83"/>
            <p:cNvSpPr/>
            <p:nvPr/>
          </p:nvSpPr>
          <p:spPr>
            <a:xfrm>
              <a:off x="3666100" y="317107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2" name="Google Shape;4782;p83"/>
            <p:cNvSpPr/>
            <p:nvPr/>
          </p:nvSpPr>
          <p:spPr>
            <a:xfrm>
              <a:off x="3742300" y="2637775"/>
              <a:ext cx="62225" cy="53450"/>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3" name="Google Shape;4783;p83"/>
            <p:cNvSpPr/>
            <p:nvPr/>
          </p:nvSpPr>
          <p:spPr>
            <a:xfrm>
              <a:off x="3742300" y="271400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4" name="Google Shape;4784;p83"/>
            <p:cNvSpPr/>
            <p:nvPr/>
          </p:nvSpPr>
          <p:spPr>
            <a:xfrm>
              <a:off x="3742300" y="2790200"/>
              <a:ext cx="62225" cy="5335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5" name="Google Shape;4785;p83"/>
            <p:cNvSpPr/>
            <p:nvPr/>
          </p:nvSpPr>
          <p:spPr>
            <a:xfrm>
              <a:off x="3742300" y="2942425"/>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6" name="Google Shape;4786;p83"/>
            <p:cNvSpPr/>
            <p:nvPr/>
          </p:nvSpPr>
          <p:spPr>
            <a:xfrm>
              <a:off x="3742300" y="301865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7" name="Google Shape;4787;p83"/>
            <p:cNvSpPr/>
            <p:nvPr/>
          </p:nvSpPr>
          <p:spPr>
            <a:xfrm>
              <a:off x="3742300" y="309485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8" name="Google Shape;4788;p83"/>
            <p:cNvSpPr/>
            <p:nvPr/>
          </p:nvSpPr>
          <p:spPr>
            <a:xfrm>
              <a:off x="3742300" y="3171075"/>
              <a:ext cx="62225" cy="53300"/>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9" name="Google Shape;4789;p83"/>
            <p:cNvSpPr/>
            <p:nvPr/>
          </p:nvSpPr>
          <p:spPr>
            <a:xfrm>
              <a:off x="3742300" y="3247075"/>
              <a:ext cx="62225" cy="53450"/>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0" name="Google Shape;4790;p83"/>
            <p:cNvSpPr/>
            <p:nvPr/>
          </p:nvSpPr>
          <p:spPr>
            <a:xfrm>
              <a:off x="381852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1" name="Google Shape;4791;p83"/>
            <p:cNvSpPr/>
            <p:nvPr/>
          </p:nvSpPr>
          <p:spPr>
            <a:xfrm>
              <a:off x="3818525" y="27902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2" name="Google Shape;4792;p83"/>
            <p:cNvSpPr/>
            <p:nvPr/>
          </p:nvSpPr>
          <p:spPr>
            <a:xfrm>
              <a:off x="3818525" y="29424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3" name="Google Shape;4793;p83"/>
            <p:cNvSpPr/>
            <p:nvPr/>
          </p:nvSpPr>
          <p:spPr>
            <a:xfrm>
              <a:off x="3818525" y="301865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4" name="Google Shape;4794;p83"/>
            <p:cNvSpPr/>
            <p:nvPr/>
          </p:nvSpPr>
          <p:spPr>
            <a:xfrm>
              <a:off x="3818525" y="309485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5" name="Google Shape;4795;p83"/>
            <p:cNvSpPr/>
            <p:nvPr/>
          </p:nvSpPr>
          <p:spPr>
            <a:xfrm>
              <a:off x="3818525"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6" name="Google Shape;4796;p83"/>
            <p:cNvSpPr/>
            <p:nvPr/>
          </p:nvSpPr>
          <p:spPr>
            <a:xfrm>
              <a:off x="381852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7" name="Google Shape;4797;p83"/>
            <p:cNvSpPr/>
            <p:nvPr/>
          </p:nvSpPr>
          <p:spPr>
            <a:xfrm>
              <a:off x="381852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8" name="Google Shape;4798;p83"/>
            <p:cNvSpPr/>
            <p:nvPr/>
          </p:nvSpPr>
          <p:spPr>
            <a:xfrm>
              <a:off x="381852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9" name="Google Shape;4799;p83"/>
            <p:cNvSpPr/>
            <p:nvPr/>
          </p:nvSpPr>
          <p:spPr>
            <a:xfrm>
              <a:off x="38185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0" name="Google Shape;4800;p83"/>
            <p:cNvSpPr/>
            <p:nvPr/>
          </p:nvSpPr>
          <p:spPr>
            <a:xfrm>
              <a:off x="3894725" y="27902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1" name="Google Shape;4801;p83"/>
            <p:cNvSpPr/>
            <p:nvPr/>
          </p:nvSpPr>
          <p:spPr>
            <a:xfrm>
              <a:off x="3894725" y="393280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2" name="Google Shape;4802;p83"/>
            <p:cNvSpPr/>
            <p:nvPr/>
          </p:nvSpPr>
          <p:spPr>
            <a:xfrm>
              <a:off x="3894725" y="385677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3" name="Google Shape;4803;p83"/>
            <p:cNvSpPr/>
            <p:nvPr/>
          </p:nvSpPr>
          <p:spPr>
            <a:xfrm>
              <a:off x="3894725" y="3780375"/>
              <a:ext cx="62425" cy="53425"/>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4" name="Google Shape;4804;p83"/>
            <p:cNvSpPr/>
            <p:nvPr/>
          </p:nvSpPr>
          <p:spPr>
            <a:xfrm>
              <a:off x="3894725" y="3704150"/>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5" name="Google Shape;4805;p83"/>
            <p:cNvSpPr/>
            <p:nvPr/>
          </p:nvSpPr>
          <p:spPr>
            <a:xfrm>
              <a:off x="3894725"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6" name="Google Shape;4806;p83"/>
            <p:cNvSpPr/>
            <p:nvPr/>
          </p:nvSpPr>
          <p:spPr>
            <a:xfrm>
              <a:off x="3894725" y="355192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7" name="Google Shape;4807;p83"/>
            <p:cNvSpPr/>
            <p:nvPr/>
          </p:nvSpPr>
          <p:spPr>
            <a:xfrm>
              <a:off x="3894725"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8" name="Google Shape;4808;p83"/>
            <p:cNvSpPr/>
            <p:nvPr/>
          </p:nvSpPr>
          <p:spPr>
            <a:xfrm>
              <a:off x="3894725"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9" name="Google Shape;4809;p83"/>
            <p:cNvSpPr/>
            <p:nvPr/>
          </p:nvSpPr>
          <p:spPr>
            <a:xfrm>
              <a:off x="3894600" y="3323300"/>
              <a:ext cx="62350" cy="53425"/>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0" name="Google Shape;4810;p83"/>
            <p:cNvSpPr/>
            <p:nvPr/>
          </p:nvSpPr>
          <p:spPr>
            <a:xfrm>
              <a:off x="3894725" y="32470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1" name="Google Shape;4811;p83"/>
            <p:cNvSpPr/>
            <p:nvPr/>
          </p:nvSpPr>
          <p:spPr>
            <a:xfrm>
              <a:off x="3894725"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2" name="Google Shape;4812;p83"/>
            <p:cNvSpPr/>
            <p:nvPr/>
          </p:nvSpPr>
          <p:spPr>
            <a:xfrm>
              <a:off x="3894725" y="309485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3" name="Google Shape;4813;p83"/>
            <p:cNvSpPr/>
            <p:nvPr/>
          </p:nvSpPr>
          <p:spPr>
            <a:xfrm>
              <a:off x="3894725" y="301865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4" name="Google Shape;4814;p83"/>
            <p:cNvSpPr/>
            <p:nvPr/>
          </p:nvSpPr>
          <p:spPr>
            <a:xfrm>
              <a:off x="3894725"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5" name="Google Shape;4815;p83"/>
            <p:cNvSpPr/>
            <p:nvPr/>
          </p:nvSpPr>
          <p:spPr>
            <a:xfrm>
              <a:off x="3894725"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6" name="Google Shape;4816;p83"/>
            <p:cNvSpPr/>
            <p:nvPr/>
          </p:nvSpPr>
          <p:spPr>
            <a:xfrm>
              <a:off x="3818525"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7" name="Google Shape;4817;p83"/>
            <p:cNvSpPr/>
            <p:nvPr/>
          </p:nvSpPr>
          <p:spPr>
            <a:xfrm>
              <a:off x="3742300" y="2866425"/>
              <a:ext cx="62225" cy="53225"/>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8" name="Google Shape;4818;p83"/>
            <p:cNvSpPr/>
            <p:nvPr/>
          </p:nvSpPr>
          <p:spPr>
            <a:xfrm>
              <a:off x="366610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9" name="Google Shape;4819;p83"/>
            <p:cNvSpPr/>
            <p:nvPr/>
          </p:nvSpPr>
          <p:spPr>
            <a:xfrm>
              <a:off x="450405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0" name="Google Shape;4820;p83"/>
            <p:cNvSpPr/>
            <p:nvPr/>
          </p:nvSpPr>
          <p:spPr>
            <a:xfrm>
              <a:off x="4504050" y="3171075"/>
              <a:ext cx="62200" cy="5335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1" name="Google Shape;4821;p83"/>
            <p:cNvSpPr/>
            <p:nvPr/>
          </p:nvSpPr>
          <p:spPr>
            <a:xfrm>
              <a:off x="450405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2" name="Google Shape;4822;p83"/>
            <p:cNvSpPr/>
            <p:nvPr/>
          </p:nvSpPr>
          <p:spPr>
            <a:xfrm>
              <a:off x="4427825" y="33233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3" name="Google Shape;4823;p83"/>
            <p:cNvSpPr/>
            <p:nvPr/>
          </p:nvSpPr>
          <p:spPr>
            <a:xfrm>
              <a:off x="4427825" y="32470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4" name="Google Shape;4824;p83"/>
            <p:cNvSpPr/>
            <p:nvPr/>
          </p:nvSpPr>
          <p:spPr>
            <a:xfrm>
              <a:off x="4427825" y="3171075"/>
              <a:ext cx="62425" cy="53275"/>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5" name="Google Shape;4825;p83"/>
            <p:cNvSpPr/>
            <p:nvPr/>
          </p:nvSpPr>
          <p:spPr>
            <a:xfrm>
              <a:off x="4427825" y="3094850"/>
              <a:ext cx="62425" cy="5335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6" name="Google Shape;4826;p83"/>
            <p:cNvSpPr/>
            <p:nvPr/>
          </p:nvSpPr>
          <p:spPr>
            <a:xfrm>
              <a:off x="4427825" y="3018650"/>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7" name="Google Shape;4827;p83"/>
            <p:cNvSpPr/>
            <p:nvPr/>
          </p:nvSpPr>
          <p:spPr>
            <a:xfrm>
              <a:off x="435160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8" name="Google Shape;4828;p83"/>
            <p:cNvSpPr/>
            <p:nvPr/>
          </p:nvSpPr>
          <p:spPr>
            <a:xfrm>
              <a:off x="4351600" y="332330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9" name="Google Shape;4829;p83"/>
            <p:cNvSpPr/>
            <p:nvPr/>
          </p:nvSpPr>
          <p:spPr>
            <a:xfrm>
              <a:off x="435160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0" name="Google Shape;4830;p83"/>
            <p:cNvSpPr/>
            <p:nvPr/>
          </p:nvSpPr>
          <p:spPr>
            <a:xfrm>
              <a:off x="435160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1" name="Google Shape;4831;p83"/>
            <p:cNvSpPr/>
            <p:nvPr/>
          </p:nvSpPr>
          <p:spPr>
            <a:xfrm>
              <a:off x="4351600" y="29424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2" name="Google Shape;4832;p83"/>
            <p:cNvSpPr/>
            <p:nvPr/>
          </p:nvSpPr>
          <p:spPr>
            <a:xfrm>
              <a:off x="427560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3" name="Google Shape;4833;p83"/>
            <p:cNvSpPr/>
            <p:nvPr/>
          </p:nvSpPr>
          <p:spPr>
            <a:xfrm>
              <a:off x="427560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4" name="Google Shape;4834;p83"/>
            <p:cNvSpPr/>
            <p:nvPr/>
          </p:nvSpPr>
          <p:spPr>
            <a:xfrm>
              <a:off x="4275600"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5" name="Google Shape;4835;p83"/>
            <p:cNvSpPr/>
            <p:nvPr/>
          </p:nvSpPr>
          <p:spPr>
            <a:xfrm>
              <a:off x="4275600"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6" name="Google Shape;4836;p83"/>
            <p:cNvSpPr/>
            <p:nvPr/>
          </p:nvSpPr>
          <p:spPr>
            <a:xfrm>
              <a:off x="42756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7" name="Google Shape;4837;p83"/>
            <p:cNvSpPr/>
            <p:nvPr/>
          </p:nvSpPr>
          <p:spPr>
            <a:xfrm>
              <a:off x="4275600" y="3399500"/>
              <a:ext cx="62225" cy="5335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8" name="Google Shape;4838;p83"/>
            <p:cNvSpPr/>
            <p:nvPr/>
          </p:nvSpPr>
          <p:spPr>
            <a:xfrm>
              <a:off x="427560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9" name="Google Shape;4839;p83"/>
            <p:cNvSpPr/>
            <p:nvPr/>
          </p:nvSpPr>
          <p:spPr>
            <a:xfrm>
              <a:off x="427560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0" name="Google Shape;4840;p83"/>
            <p:cNvSpPr/>
            <p:nvPr/>
          </p:nvSpPr>
          <p:spPr>
            <a:xfrm>
              <a:off x="41994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1" name="Google Shape;4841;p83"/>
            <p:cNvSpPr/>
            <p:nvPr/>
          </p:nvSpPr>
          <p:spPr>
            <a:xfrm>
              <a:off x="41994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2" name="Google Shape;4842;p83"/>
            <p:cNvSpPr/>
            <p:nvPr/>
          </p:nvSpPr>
          <p:spPr>
            <a:xfrm>
              <a:off x="419940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3" name="Google Shape;4843;p83"/>
            <p:cNvSpPr/>
            <p:nvPr/>
          </p:nvSpPr>
          <p:spPr>
            <a:xfrm>
              <a:off x="419940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4" name="Google Shape;4844;p83"/>
            <p:cNvSpPr/>
            <p:nvPr/>
          </p:nvSpPr>
          <p:spPr>
            <a:xfrm>
              <a:off x="4123175" y="4085225"/>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5" name="Google Shape;4845;p83"/>
            <p:cNvSpPr/>
            <p:nvPr/>
          </p:nvSpPr>
          <p:spPr>
            <a:xfrm>
              <a:off x="4123175" y="4009000"/>
              <a:ext cx="62425" cy="5335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6" name="Google Shape;4846;p83"/>
            <p:cNvSpPr/>
            <p:nvPr/>
          </p:nvSpPr>
          <p:spPr>
            <a:xfrm>
              <a:off x="4123175" y="39328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7" name="Google Shape;4847;p83"/>
            <p:cNvSpPr/>
            <p:nvPr/>
          </p:nvSpPr>
          <p:spPr>
            <a:xfrm>
              <a:off x="4123175" y="385677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8" name="Google Shape;4848;p83"/>
            <p:cNvSpPr/>
            <p:nvPr/>
          </p:nvSpPr>
          <p:spPr>
            <a:xfrm>
              <a:off x="41231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9" name="Google Shape;4849;p83"/>
            <p:cNvSpPr/>
            <p:nvPr/>
          </p:nvSpPr>
          <p:spPr>
            <a:xfrm>
              <a:off x="4046950"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0" name="Google Shape;4850;p83"/>
            <p:cNvSpPr/>
            <p:nvPr/>
          </p:nvSpPr>
          <p:spPr>
            <a:xfrm>
              <a:off x="404695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1" name="Google Shape;4851;p83"/>
            <p:cNvSpPr/>
            <p:nvPr/>
          </p:nvSpPr>
          <p:spPr>
            <a:xfrm>
              <a:off x="4046950" y="26377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2" name="Google Shape;4852;p83"/>
            <p:cNvSpPr/>
            <p:nvPr/>
          </p:nvSpPr>
          <p:spPr>
            <a:xfrm>
              <a:off x="3970950" y="4085225"/>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3" name="Google Shape;4853;p83"/>
            <p:cNvSpPr/>
            <p:nvPr/>
          </p:nvSpPr>
          <p:spPr>
            <a:xfrm>
              <a:off x="3970950" y="2714000"/>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4" name="Google Shape;4854;p83"/>
            <p:cNvSpPr/>
            <p:nvPr/>
          </p:nvSpPr>
          <p:spPr>
            <a:xfrm>
              <a:off x="3970950" y="2637775"/>
              <a:ext cx="62225" cy="53450"/>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5" name="Google Shape;4855;p83"/>
            <p:cNvSpPr/>
            <p:nvPr/>
          </p:nvSpPr>
          <p:spPr>
            <a:xfrm>
              <a:off x="3894725" y="408522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6" name="Google Shape;4856;p83"/>
            <p:cNvSpPr/>
            <p:nvPr/>
          </p:nvSpPr>
          <p:spPr>
            <a:xfrm>
              <a:off x="3894725" y="4009000"/>
              <a:ext cx="62225" cy="5335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7" name="Google Shape;4857;p83"/>
            <p:cNvSpPr/>
            <p:nvPr/>
          </p:nvSpPr>
          <p:spPr>
            <a:xfrm>
              <a:off x="3894725" y="2714000"/>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8" name="Google Shape;4858;p83"/>
            <p:cNvSpPr/>
            <p:nvPr/>
          </p:nvSpPr>
          <p:spPr>
            <a:xfrm>
              <a:off x="3894725" y="26377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9" name="Google Shape;4859;p83"/>
            <p:cNvSpPr/>
            <p:nvPr/>
          </p:nvSpPr>
          <p:spPr>
            <a:xfrm>
              <a:off x="38185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0" name="Google Shape;4860;p83"/>
            <p:cNvSpPr/>
            <p:nvPr/>
          </p:nvSpPr>
          <p:spPr>
            <a:xfrm>
              <a:off x="38185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1" name="Google Shape;4861;p83"/>
            <p:cNvSpPr/>
            <p:nvPr/>
          </p:nvSpPr>
          <p:spPr>
            <a:xfrm>
              <a:off x="38185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2" name="Google Shape;4862;p83"/>
            <p:cNvSpPr/>
            <p:nvPr/>
          </p:nvSpPr>
          <p:spPr>
            <a:xfrm>
              <a:off x="38185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3" name="Google Shape;4863;p83"/>
            <p:cNvSpPr/>
            <p:nvPr/>
          </p:nvSpPr>
          <p:spPr>
            <a:xfrm>
              <a:off x="38185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4" name="Google Shape;4864;p83"/>
            <p:cNvSpPr/>
            <p:nvPr/>
          </p:nvSpPr>
          <p:spPr>
            <a:xfrm>
              <a:off x="381852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5" name="Google Shape;4865;p83"/>
            <p:cNvSpPr/>
            <p:nvPr/>
          </p:nvSpPr>
          <p:spPr>
            <a:xfrm>
              <a:off x="3818525"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6" name="Google Shape;4866;p83"/>
            <p:cNvSpPr/>
            <p:nvPr/>
          </p:nvSpPr>
          <p:spPr>
            <a:xfrm>
              <a:off x="3818525" y="26377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7" name="Google Shape;4867;p83"/>
            <p:cNvSpPr/>
            <p:nvPr/>
          </p:nvSpPr>
          <p:spPr>
            <a:xfrm>
              <a:off x="3742300" y="3780375"/>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8" name="Google Shape;4868;p83"/>
            <p:cNvSpPr/>
            <p:nvPr/>
          </p:nvSpPr>
          <p:spPr>
            <a:xfrm>
              <a:off x="3742300" y="3704150"/>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9" name="Google Shape;4869;p83"/>
            <p:cNvSpPr/>
            <p:nvPr/>
          </p:nvSpPr>
          <p:spPr>
            <a:xfrm>
              <a:off x="3742300" y="3475725"/>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0" name="Google Shape;4870;p83"/>
            <p:cNvSpPr/>
            <p:nvPr/>
          </p:nvSpPr>
          <p:spPr>
            <a:xfrm>
              <a:off x="3742300" y="339950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1" name="Google Shape;4871;p83"/>
            <p:cNvSpPr/>
            <p:nvPr/>
          </p:nvSpPr>
          <p:spPr>
            <a:xfrm>
              <a:off x="3742175" y="332330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2" name="Google Shape;4872;p83"/>
            <p:cNvSpPr/>
            <p:nvPr/>
          </p:nvSpPr>
          <p:spPr>
            <a:xfrm>
              <a:off x="3742300" y="2561575"/>
              <a:ext cx="62225" cy="53425"/>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3" name="Google Shape;4873;p83"/>
            <p:cNvSpPr/>
            <p:nvPr/>
          </p:nvSpPr>
          <p:spPr>
            <a:xfrm>
              <a:off x="3665950"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4" name="Google Shape;4874;p83"/>
            <p:cNvSpPr/>
            <p:nvPr/>
          </p:nvSpPr>
          <p:spPr>
            <a:xfrm>
              <a:off x="366610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5" name="Google Shape;4875;p83"/>
            <p:cNvSpPr/>
            <p:nvPr/>
          </p:nvSpPr>
          <p:spPr>
            <a:xfrm>
              <a:off x="36661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6" name="Google Shape;4876;p83"/>
            <p:cNvSpPr/>
            <p:nvPr/>
          </p:nvSpPr>
          <p:spPr>
            <a:xfrm>
              <a:off x="3589875" y="32470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7" name="Google Shape;4877;p83"/>
            <p:cNvSpPr/>
            <p:nvPr/>
          </p:nvSpPr>
          <p:spPr>
            <a:xfrm>
              <a:off x="35898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8" name="Google Shape;4878;p83"/>
            <p:cNvSpPr/>
            <p:nvPr/>
          </p:nvSpPr>
          <p:spPr>
            <a:xfrm>
              <a:off x="35898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9" name="Google Shape;4879;p83"/>
            <p:cNvSpPr/>
            <p:nvPr/>
          </p:nvSpPr>
          <p:spPr>
            <a:xfrm>
              <a:off x="35136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0" name="Google Shape;4880;p83"/>
            <p:cNvSpPr/>
            <p:nvPr/>
          </p:nvSpPr>
          <p:spPr>
            <a:xfrm>
              <a:off x="3513675"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1" name="Google Shape;4881;p83"/>
            <p:cNvSpPr/>
            <p:nvPr/>
          </p:nvSpPr>
          <p:spPr>
            <a:xfrm>
              <a:off x="3513675" y="2485550"/>
              <a:ext cx="62425" cy="53300"/>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2" name="Google Shape;4882;p83"/>
            <p:cNvSpPr/>
            <p:nvPr/>
          </p:nvSpPr>
          <p:spPr>
            <a:xfrm>
              <a:off x="3437450" y="32470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3" name="Google Shape;4883;p83"/>
            <p:cNvSpPr/>
            <p:nvPr/>
          </p:nvSpPr>
          <p:spPr>
            <a:xfrm>
              <a:off x="3437450" y="317107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4" name="Google Shape;4884;p83"/>
            <p:cNvSpPr/>
            <p:nvPr/>
          </p:nvSpPr>
          <p:spPr>
            <a:xfrm>
              <a:off x="3437450"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5" name="Google Shape;4885;p83"/>
            <p:cNvSpPr/>
            <p:nvPr/>
          </p:nvSpPr>
          <p:spPr>
            <a:xfrm>
              <a:off x="3437450" y="2485550"/>
              <a:ext cx="62425" cy="53300"/>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6" name="Google Shape;4886;p83"/>
            <p:cNvSpPr/>
            <p:nvPr/>
          </p:nvSpPr>
          <p:spPr>
            <a:xfrm>
              <a:off x="3361450" y="3171075"/>
              <a:ext cx="62200" cy="53275"/>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7" name="Google Shape;4887;p83"/>
            <p:cNvSpPr/>
            <p:nvPr/>
          </p:nvSpPr>
          <p:spPr>
            <a:xfrm>
              <a:off x="3361450"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8" name="Google Shape;4888;p83"/>
            <p:cNvSpPr/>
            <p:nvPr/>
          </p:nvSpPr>
          <p:spPr>
            <a:xfrm>
              <a:off x="3361450" y="2637775"/>
              <a:ext cx="62200" cy="53450"/>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9" name="Google Shape;4889;p83"/>
            <p:cNvSpPr/>
            <p:nvPr/>
          </p:nvSpPr>
          <p:spPr>
            <a:xfrm>
              <a:off x="3361450" y="2561575"/>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0" name="Google Shape;4890;p83"/>
            <p:cNvSpPr/>
            <p:nvPr/>
          </p:nvSpPr>
          <p:spPr>
            <a:xfrm>
              <a:off x="328522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1" name="Google Shape;4891;p83"/>
            <p:cNvSpPr/>
            <p:nvPr/>
          </p:nvSpPr>
          <p:spPr>
            <a:xfrm>
              <a:off x="328522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2" name="Google Shape;4892;p83"/>
            <p:cNvSpPr/>
            <p:nvPr/>
          </p:nvSpPr>
          <p:spPr>
            <a:xfrm>
              <a:off x="328522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3" name="Google Shape;4893;p83"/>
            <p:cNvSpPr/>
            <p:nvPr/>
          </p:nvSpPr>
          <p:spPr>
            <a:xfrm>
              <a:off x="328522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4" name="Google Shape;4894;p83"/>
            <p:cNvSpPr/>
            <p:nvPr/>
          </p:nvSpPr>
          <p:spPr>
            <a:xfrm>
              <a:off x="3209025"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5" name="Google Shape;4895;p83"/>
            <p:cNvSpPr/>
            <p:nvPr/>
          </p:nvSpPr>
          <p:spPr>
            <a:xfrm>
              <a:off x="3209025"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6" name="Google Shape;4896;p83"/>
            <p:cNvSpPr/>
            <p:nvPr/>
          </p:nvSpPr>
          <p:spPr>
            <a:xfrm>
              <a:off x="3209025" y="2942425"/>
              <a:ext cx="62200" cy="53450"/>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7" name="Google Shape;4897;p83"/>
            <p:cNvSpPr/>
            <p:nvPr/>
          </p:nvSpPr>
          <p:spPr>
            <a:xfrm>
              <a:off x="3209025"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8" name="Google Shape;4898;p83"/>
            <p:cNvSpPr/>
            <p:nvPr/>
          </p:nvSpPr>
          <p:spPr>
            <a:xfrm>
              <a:off x="3209025"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9" name="Google Shape;4899;p83"/>
            <p:cNvSpPr/>
            <p:nvPr/>
          </p:nvSpPr>
          <p:spPr>
            <a:xfrm>
              <a:off x="419940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0" name="Google Shape;4900;p83"/>
            <p:cNvSpPr/>
            <p:nvPr/>
          </p:nvSpPr>
          <p:spPr>
            <a:xfrm>
              <a:off x="3132800" y="11143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1" name="Google Shape;4901;p83"/>
            <p:cNvSpPr/>
            <p:nvPr/>
          </p:nvSpPr>
          <p:spPr>
            <a:xfrm>
              <a:off x="305680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2" name="Google Shape;4902;p83"/>
            <p:cNvSpPr/>
            <p:nvPr/>
          </p:nvSpPr>
          <p:spPr>
            <a:xfrm>
              <a:off x="4351600" y="164740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3" name="Google Shape;4903;p83"/>
            <p:cNvSpPr/>
            <p:nvPr/>
          </p:nvSpPr>
          <p:spPr>
            <a:xfrm>
              <a:off x="435160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4" name="Google Shape;4904;p83"/>
            <p:cNvSpPr/>
            <p:nvPr/>
          </p:nvSpPr>
          <p:spPr>
            <a:xfrm>
              <a:off x="435160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5" name="Google Shape;4905;p83"/>
            <p:cNvSpPr/>
            <p:nvPr/>
          </p:nvSpPr>
          <p:spPr>
            <a:xfrm>
              <a:off x="4351600" y="1876050"/>
              <a:ext cx="62425" cy="5335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6" name="Google Shape;4906;p83"/>
            <p:cNvSpPr/>
            <p:nvPr/>
          </p:nvSpPr>
          <p:spPr>
            <a:xfrm>
              <a:off x="435160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7" name="Google Shape;4907;p83"/>
            <p:cNvSpPr/>
            <p:nvPr/>
          </p:nvSpPr>
          <p:spPr>
            <a:xfrm>
              <a:off x="435160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8" name="Google Shape;4908;p83"/>
            <p:cNvSpPr/>
            <p:nvPr/>
          </p:nvSpPr>
          <p:spPr>
            <a:xfrm>
              <a:off x="435160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9" name="Google Shape;4909;p83"/>
            <p:cNvSpPr/>
            <p:nvPr/>
          </p:nvSpPr>
          <p:spPr>
            <a:xfrm>
              <a:off x="3970950" y="1876050"/>
              <a:ext cx="62225" cy="5335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0" name="Google Shape;4910;p83"/>
            <p:cNvSpPr/>
            <p:nvPr/>
          </p:nvSpPr>
          <p:spPr>
            <a:xfrm>
              <a:off x="3970950" y="1952050"/>
              <a:ext cx="62225" cy="53450"/>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1" name="Google Shape;4911;p83"/>
            <p:cNvSpPr/>
            <p:nvPr/>
          </p:nvSpPr>
          <p:spPr>
            <a:xfrm>
              <a:off x="36661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2" name="Google Shape;4912;p83"/>
            <p:cNvSpPr/>
            <p:nvPr/>
          </p:nvSpPr>
          <p:spPr>
            <a:xfrm>
              <a:off x="3742300" y="2028275"/>
              <a:ext cx="62225" cy="53450"/>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3" name="Google Shape;4913;p83"/>
            <p:cNvSpPr/>
            <p:nvPr/>
          </p:nvSpPr>
          <p:spPr>
            <a:xfrm>
              <a:off x="3742300" y="1952050"/>
              <a:ext cx="62225" cy="53450"/>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4" name="Google Shape;4914;p83"/>
            <p:cNvSpPr/>
            <p:nvPr/>
          </p:nvSpPr>
          <p:spPr>
            <a:xfrm>
              <a:off x="38185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5" name="Google Shape;4915;p83"/>
            <p:cNvSpPr/>
            <p:nvPr/>
          </p:nvSpPr>
          <p:spPr>
            <a:xfrm>
              <a:off x="3894725"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6" name="Google Shape;4916;p83"/>
            <p:cNvSpPr/>
            <p:nvPr/>
          </p:nvSpPr>
          <p:spPr>
            <a:xfrm>
              <a:off x="3894725"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7" name="Google Shape;4917;p83"/>
            <p:cNvSpPr/>
            <p:nvPr/>
          </p:nvSpPr>
          <p:spPr>
            <a:xfrm>
              <a:off x="3970950" y="2028275"/>
              <a:ext cx="62225" cy="53450"/>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8" name="Google Shape;4918;p83"/>
            <p:cNvSpPr/>
            <p:nvPr/>
          </p:nvSpPr>
          <p:spPr>
            <a:xfrm>
              <a:off x="3970950" y="21045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9" name="Google Shape;4919;p83"/>
            <p:cNvSpPr/>
            <p:nvPr/>
          </p:nvSpPr>
          <p:spPr>
            <a:xfrm>
              <a:off x="4046950"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0" name="Google Shape;4920;p83"/>
            <p:cNvSpPr/>
            <p:nvPr/>
          </p:nvSpPr>
          <p:spPr>
            <a:xfrm>
              <a:off x="404695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1" name="Google Shape;4921;p83"/>
            <p:cNvSpPr/>
            <p:nvPr/>
          </p:nvSpPr>
          <p:spPr>
            <a:xfrm>
              <a:off x="404695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2" name="Google Shape;4922;p83"/>
            <p:cNvSpPr/>
            <p:nvPr/>
          </p:nvSpPr>
          <p:spPr>
            <a:xfrm>
              <a:off x="404695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3" name="Google Shape;4923;p83"/>
            <p:cNvSpPr/>
            <p:nvPr/>
          </p:nvSpPr>
          <p:spPr>
            <a:xfrm>
              <a:off x="412317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4" name="Google Shape;4924;p83"/>
            <p:cNvSpPr/>
            <p:nvPr/>
          </p:nvSpPr>
          <p:spPr>
            <a:xfrm>
              <a:off x="41231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5" name="Google Shape;4925;p83"/>
            <p:cNvSpPr/>
            <p:nvPr/>
          </p:nvSpPr>
          <p:spPr>
            <a:xfrm>
              <a:off x="4123175" y="1876050"/>
              <a:ext cx="62425" cy="5335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6" name="Google Shape;4926;p83"/>
            <p:cNvSpPr/>
            <p:nvPr/>
          </p:nvSpPr>
          <p:spPr>
            <a:xfrm>
              <a:off x="41231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7" name="Google Shape;4927;p83"/>
            <p:cNvSpPr/>
            <p:nvPr/>
          </p:nvSpPr>
          <p:spPr>
            <a:xfrm>
              <a:off x="4123175" y="2028275"/>
              <a:ext cx="62425" cy="53450"/>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8" name="Google Shape;4928;p83"/>
            <p:cNvSpPr/>
            <p:nvPr/>
          </p:nvSpPr>
          <p:spPr>
            <a:xfrm>
              <a:off x="41231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9" name="Google Shape;4929;p83"/>
            <p:cNvSpPr/>
            <p:nvPr/>
          </p:nvSpPr>
          <p:spPr>
            <a:xfrm>
              <a:off x="419940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0" name="Google Shape;4930;p83"/>
            <p:cNvSpPr/>
            <p:nvPr/>
          </p:nvSpPr>
          <p:spPr>
            <a:xfrm>
              <a:off x="419940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1" name="Google Shape;4931;p83"/>
            <p:cNvSpPr/>
            <p:nvPr/>
          </p:nvSpPr>
          <p:spPr>
            <a:xfrm>
              <a:off x="4199400"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2" name="Google Shape;4932;p83"/>
            <p:cNvSpPr/>
            <p:nvPr/>
          </p:nvSpPr>
          <p:spPr>
            <a:xfrm>
              <a:off x="4199400"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3" name="Google Shape;4933;p83"/>
            <p:cNvSpPr/>
            <p:nvPr/>
          </p:nvSpPr>
          <p:spPr>
            <a:xfrm>
              <a:off x="41994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4" name="Google Shape;4934;p83"/>
            <p:cNvSpPr/>
            <p:nvPr/>
          </p:nvSpPr>
          <p:spPr>
            <a:xfrm>
              <a:off x="419940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5" name="Google Shape;4935;p83"/>
            <p:cNvSpPr/>
            <p:nvPr/>
          </p:nvSpPr>
          <p:spPr>
            <a:xfrm>
              <a:off x="419940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6" name="Google Shape;4936;p83"/>
            <p:cNvSpPr/>
            <p:nvPr/>
          </p:nvSpPr>
          <p:spPr>
            <a:xfrm>
              <a:off x="427560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7" name="Google Shape;4937;p83"/>
            <p:cNvSpPr/>
            <p:nvPr/>
          </p:nvSpPr>
          <p:spPr>
            <a:xfrm>
              <a:off x="42756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8" name="Google Shape;4938;p83"/>
            <p:cNvSpPr/>
            <p:nvPr/>
          </p:nvSpPr>
          <p:spPr>
            <a:xfrm>
              <a:off x="42756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9" name="Google Shape;4939;p83"/>
            <p:cNvSpPr/>
            <p:nvPr/>
          </p:nvSpPr>
          <p:spPr>
            <a:xfrm>
              <a:off x="42756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0" name="Google Shape;4940;p83"/>
            <p:cNvSpPr/>
            <p:nvPr/>
          </p:nvSpPr>
          <p:spPr>
            <a:xfrm>
              <a:off x="42756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1" name="Google Shape;4941;p83"/>
            <p:cNvSpPr/>
            <p:nvPr/>
          </p:nvSpPr>
          <p:spPr>
            <a:xfrm>
              <a:off x="42756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2" name="Google Shape;4942;p83"/>
            <p:cNvSpPr/>
            <p:nvPr/>
          </p:nvSpPr>
          <p:spPr>
            <a:xfrm>
              <a:off x="42756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3" name="Google Shape;4943;p83"/>
            <p:cNvSpPr/>
            <p:nvPr/>
          </p:nvSpPr>
          <p:spPr>
            <a:xfrm>
              <a:off x="42756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4" name="Google Shape;4944;p83"/>
            <p:cNvSpPr/>
            <p:nvPr/>
          </p:nvSpPr>
          <p:spPr>
            <a:xfrm>
              <a:off x="435160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5" name="Google Shape;4945;p83"/>
            <p:cNvSpPr/>
            <p:nvPr/>
          </p:nvSpPr>
          <p:spPr>
            <a:xfrm>
              <a:off x="4427825" y="1647400"/>
              <a:ext cx="62425" cy="53450"/>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6" name="Google Shape;4946;p83"/>
            <p:cNvSpPr/>
            <p:nvPr/>
          </p:nvSpPr>
          <p:spPr>
            <a:xfrm>
              <a:off x="4427825" y="1723625"/>
              <a:ext cx="62425" cy="5335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7" name="Google Shape;4947;p83"/>
            <p:cNvSpPr/>
            <p:nvPr/>
          </p:nvSpPr>
          <p:spPr>
            <a:xfrm>
              <a:off x="4427825" y="179985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8" name="Google Shape;4948;p83"/>
            <p:cNvSpPr/>
            <p:nvPr/>
          </p:nvSpPr>
          <p:spPr>
            <a:xfrm>
              <a:off x="4427825" y="1876050"/>
              <a:ext cx="62425" cy="53275"/>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9" name="Google Shape;4949;p83"/>
            <p:cNvSpPr/>
            <p:nvPr/>
          </p:nvSpPr>
          <p:spPr>
            <a:xfrm>
              <a:off x="4427825" y="1952050"/>
              <a:ext cx="62425" cy="53450"/>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0" name="Google Shape;4950;p83"/>
            <p:cNvSpPr/>
            <p:nvPr/>
          </p:nvSpPr>
          <p:spPr>
            <a:xfrm>
              <a:off x="4427825" y="2028275"/>
              <a:ext cx="62425" cy="53450"/>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1" name="Google Shape;4951;p83"/>
            <p:cNvSpPr/>
            <p:nvPr/>
          </p:nvSpPr>
          <p:spPr>
            <a:xfrm>
              <a:off x="4427825" y="210450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2" name="Google Shape;4952;p83"/>
            <p:cNvSpPr/>
            <p:nvPr/>
          </p:nvSpPr>
          <p:spPr>
            <a:xfrm>
              <a:off x="4427825" y="2180700"/>
              <a:ext cx="62425" cy="5335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3" name="Google Shape;4953;p83"/>
            <p:cNvSpPr/>
            <p:nvPr/>
          </p:nvSpPr>
          <p:spPr>
            <a:xfrm>
              <a:off x="4427825" y="1571400"/>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4" name="Google Shape;4954;p83"/>
            <p:cNvSpPr/>
            <p:nvPr/>
          </p:nvSpPr>
          <p:spPr>
            <a:xfrm>
              <a:off x="435160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5" name="Google Shape;4955;p83"/>
            <p:cNvSpPr/>
            <p:nvPr/>
          </p:nvSpPr>
          <p:spPr>
            <a:xfrm>
              <a:off x="42756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6" name="Google Shape;4956;p83"/>
            <p:cNvSpPr/>
            <p:nvPr/>
          </p:nvSpPr>
          <p:spPr>
            <a:xfrm>
              <a:off x="42756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7" name="Google Shape;4957;p83"/>
            <p:cNvSpPr/>
            <p:nvPr/>
          </p:nvSpPr>
          <p:spPr>
            <a:xfrm>
              <a:off x="41994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8" name="Google Shape;4958;p83"/>
            <p:cNvSpPr/>
            <p:nvPr/>
          </p:nvSpPr>
          <p:spPr>
            <a:xfrm>
              <a:off x="41994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9" name="Google Shape;4959;p83"/>
            <p:cNvSpPr/>
            <p:nvPr/>
          </p:nvSpPr>
          <p:spPr>
            <a:xfrm>
              <a:off x="41994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0" name="Google Shape;4960;p83"/>
            <p:cNvSpPr/>
            <p:nvPr/>
          </p:nvSpPr>
          <p:spPr>
            <a:xfrm>
              <a:off x="41994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1" name="Google Shape;4961;p83"/>
            <p:cNvSpPr/>
            <p:nvPr/>
          </p:nvSpPr>
          <p:spPr>
            <a:xfrm>
              <a:off x="41231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2" name="Google Shape;4962;p83"/>
            <p:cNvSpPr/>
            <p:nvPr/>
          </p:nvSpPr>
          <p:spPr>
            <a:xfrm>
              <a:off x="4123175" y="164740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3" name="Google Shape;4963;p83"/>
            <p:cNvSpPr/>
            <p:nvPr/>
          </p:nvSpPr>
          <p:spPr>
            <a:xfrm>
              <a:off x="4123175"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4" name="Google Shape;4964;p83"/>
            <p:cNvSpPr/>
            <p:nvPr/>
          </p:nvSpPr>
          <p:spPr>
            <a:xfrm>
              <a:off x="4123175"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5" name="Google Shape;4965;p83"/>
            <p:cNvSpPr/>
            <p:nvPr/>
          </p:nvSpPr>
          <p:spPr>
            <a:xfrm>
              <a:off x="4123175"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6" name="Google Shape;4966;p83"/>
            <p:cNvSpPr/>
            <p:nvPr/>
          </p:nvSpPr>
          <p:spPr>
            <a:xfrm>
              <a:off x="4123175" y="134275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7" name="Google Shape;4967;p83"/>
            <p:cNvSpPr/>
            <p:nvPr/>
          </p:nvSpPr>
          <p:spPr>
            <a:xfrm>
              <a:off x="404695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8" name="Google Shape;4968;p83"/>
            <p:cNvSpPr/>
            <p:nvPr/>
          </p:nvSpPr>
          <p:spPr>
            <a:xfrm>
              <a:off x="404695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9" name="Google Shape;4969;p83"/>
            <p:cNvSpPr/>
            <p:nvPr/>
          </p:nvSpPr>
          <p:spPr>
            <a:xfrm>
              <a:off x="404695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0" name="Google Shape;4970;p83"/>
            <p:cNvSpPr/>
            <p:nvPr/>
          </p:nvSpPr>
          <p:spPr>
            <a:xfrm>
              <a:off x="4046950" y="1647400"/>
              <a:ext cx="62425" cy="53450"/>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1" name="Google Shape;4971;p83"/>
            <p:cNvSpPr/>
            <p:nvPr/>
          </p:nvSpPr>
          <p:spPr>
            <a:xfrm>
              <a:off x="404695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2" name="Google Shape;4972;p83"/>
            <p:cNvSpPr/>
            <p:nvPr/>
          </p:nvSpPr>
          <p:spPr>
            <a:xfrm>
              <a:off x="4046950"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3" name="Google Shape;4973;p83"/>
            <p:cNvSpPr/>
            <p:nvPr/>
          </p:nvSpPr>
          <p:spPr>
            <a:xfrm>
              <a:off x="4046950" y="141897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4" name="Google Shape;4974;p83"/>
            <p:cNvSpPr/>
            <p:nvPr/>
          </p:nvSpPr>
          <p:spPr>
            <a:xfrm>
              <a:off x="4046950" y="134275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5" name="Google Shape;4975;p83"/>
            <p:cNvSpPr/>
            <p:nvPr/>
          </p:nvSpPr>
          <p:spPr>
            <a:xfrm>
              <a:off x="3970950" y="2256925"/>
              <a:ext cx="62350" cy="53425"/>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6" name="Google Shape;4976;p83"/>
            <p:cNvSpPr/>
            <p:nvPr/>
          </p:nvSpPr>
          <p:spPr>
            <a:xfrm>
              <a:off x="3970950" y="2180700"/>
              <a:ext cx="62225" cy="5335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7" name="Google Shape;4977;p83"/>
            <p:cNvSpPr/>
            <p:nvPr/>
          </p:nvSpPr>
          <p:spPr>
            <a:xfrm>
              <a:off x="3970950" y="179985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8" name="Google Shape;4978;p83"/>
            <p:cNvSpPr/>
            <p:nvPr/>
          </p:nvSpPr>
          <p:spPr>
            <a:xfrm>
              <a:off x="3970950" y="164740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9" name="Google Shape;4979;p83"/>
            <p:cNvSpPr/>
            <p:nvPr/>
          </p:nvSpPr>
          <p:spPr>
            <a:xfrm>
              <a:off x="3970950" y="1571400"/>
              <a:ext cx="62225" cy="53250"/>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0" name="Google Shape;4980;p83"/>
            <p:cNvSpPr/>
            <p:nvPr/>
          </p:nvSpPr>
          <p:spPr>
            <a:xfrm>
              <a:off x="3970950" y="14952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1" name="Google Shape;4981;p83"/>
            <p:cNvSpPr/>
            <p:nvPr/>
          </p:nvSpPr>
          <p:spPr>
            <a:xfrm>
              <a:off x="3970950" y="141897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2" name="Google Shape;4982;p83"/>
            <p:cNvSpPr/>
            <p:nvPr/>
          </p:nvSpPr>
          <p:spPr>
            <a:xfrm>
              <a:off x="3970950" y="134275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3" name="Google Shape;4983;p83"/>
            <p:cNvSpPr/>
            <p:nvPr/>
          </p:nvSpPr>
          <p:spPr>
            <a:xfrm>
              <a:off x="3970950" y="111432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4" name="Google Shape;4984;p83"/>
            <p:cNvSpPr/>
            <p:nvPr/>
          </p:nvSpPr>
          <p:spPr>
            <a:xfrm>
              <a:off x="3894725"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5" name="Google Shape;4985;p83"/>
            <p:cNvSpPr/>
            <p:nvPr/>
          </p:nvSpPr>
          <p:spPr>
            <a:xfrm>
              <a:off x="3894725"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6" name="Google Shape;4986;p83"/>
            <p:cNvSpPr/>
            <p:nvPr/>
          </p:nvSpPr>
          <p:spPr>
            <a:xfrm>
              <a:off x="3894725"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7" name="Google Shape;4987;p83"/>
            <p:cNvSpPr/>
            <p:nvPr/>
          </p:nvSpPr>
          <p:spPr>
            <a:xfrm>
              <a:off x="3894725" y="17236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8" name="Google Shape;4988;p83"/>
            <p:cNvSpPr/>
            <p:nvPr/>
          </p:nvSpPr>
          <p:spPr>
            <a:xfrm>
              <a:off x="3894725"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9" name="Google Shape;4989;p83"/>
            <p:cNvSpPr/>
            <p:nvPr/>
          </p:nvSpPr>
          <p:spPr>
            <a:xfrm>
              <a:off x="3894725" y="1571400"/>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0" name="Google Shape;4990;p83"/>
            <p:cNvSpPr/>
            <p:nvPr/>
          </p:nvSpPr>
          <p:spPr>
            <a:xfrm>
              <a:off x="3894725"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1" name="Google Shape;4991;p83"/>
            <p:cNvSpPr/>
            <p:nvPr/>
          </p:nvSpPr>
          <p:spPr>
            <a:xfrm>
              <a:off x="3894725"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2" name="Google Shape;4992;p83"/>
            <p:cNvSpPr/>
            <p:nvPr/>
          </p:nvSpPr>
          <p:spPr>
            <a:xfrm>
              <a:off x="3894725" y="1342750"/>
              <a:ext cx="62225" cy="53450"/>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3" name="Google Shape;4993;p83"/>
            <p:cNvSpPr/>
            <p:nvPr/>
          </p:nvSpPr>
          <p:spPr>
            <a:xfrm>
              <a:off x="3894725"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4" name="Google Shape;4994;p83"/>
            <p:cNvSpPr/>
            <p:nvPr/>
          </p:nvSpPr>
          <p:spPr>
            <a:xfrm>
              <a:off x="381852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5" name="Google Shape;4995;p83"/>
            <p:cNvSpPr/>
            <p:nvPr/>
          </p:nvSpPr>
          <p:spPr>
            <a:xfrm>
              <a:off x="381852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6" name="Google Shape;4996;p83"/>
            <p:cNvSpPr/>
            <p:nvPr/>
          </p:nvSpPr>
          <p:spPr>
            <a:xfrm>
              <a:off x="38185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7" name="Google Shape;4997;p83"/>
            <p:cNvSpPr/>
            <p:nvPr/>
          </p:nvSpPr>
          <p:spPr>
            <a:xfrm>
              <a:off x="38185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8" name="Google Shape;4998;p83"/>
            <p:cNvSpPr/>
            <p:nvPr/>
          </p:nvSpPr>
          <p:spPr>
            <a:xfrm>
              <a:off x="38185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9" name="Google Shape;4999;p83"/>
            <p:cNvSpPr/>
            <p:nvPr/>
          </p:nvSpPr>
          <p:spPr>
            <a:xfrm>
              <a:off x="38185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0" name="Google Shape;5000;p83"/>
            <p:cNvSpPr/>
            <p:nvPr/>
          </p:nvSpPr>
          <p:spPr>
            <a:xfrm>
              <a:off x="38185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1" name="Google Shape;5001;p83"/>
            <p:cNvSpPr/>
            <p:nvPr/>
          </p:nvSpPr>
          <p:spPr>
            <a:xfrm>
              <a:off x="38185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2" name="Google Shape;5002;p83"/>
            <p:cNvSpPr/>
            <p:nvPr/>
          </p:nvSpPr>
          <p:spPr>
            <a:xfrm>
              <a:off x="38185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3" name="Google Shape;5003;p83"/>
            <p:cNvSpPr/>
            <p:nvPr/>
          </p:nvSpPr>
          <p:spPr>
            <a:xfrm>
              <a:off x="3818525"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4" name="Google Shape;5004;p83"/>
            <p:cNvSpPr/>
            <p:nvPr/>
          </p:nvSpPr>
          <p:spPr>
            <a:xfrm>
              <a:off x="3818525"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5" name="Google Shape;5005;p83"/>
            <p:cNvSpPr/>
            <p:nvPr/>
          </p:nvSpPr>
          <p:spPr>
            <a:xfrm>
              <a:off x="3742300" y="2180700"/>
              <a:ext cx="62225" cy="5335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6" name="Google Shape;5006;p83"/>
            <p:cNvSpPr/>
            <p:nvPr/>
          </p:nvSpPr>
          <p:spPr>
            <a:xfrm>
              <a:off x="3742300" y="2104500"/>
              <a:ext cx="62225" cy="5332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7" name="Google Shape;5007;p83"/>
            <p:cNvSpPr/>
            <p:nvPr/>
          </p:nvSpPr>
          <p:spPr>
            <a:xfrm>
              <a:off x="3742300" y="1876050"/>
              <a:ext cx="62225" cy="53300"/>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8" name="Google Shape;5008;p83"/>
            <p:cNvSpPr/>
            <p:nvPr/>
          </p:nvSpPr>
          <p:spPr>
            <a:xfrm>
              <a:off x="3742300" y="179985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9" name="Google Shape;5009;p83"/>
            <p:cNvSpPr/>
            <p:nvPr/>
          </p:nvSpPr>
          <p:spPr>
            <a:xfrm>
              <a:off x="3742300" y="17236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0" name="Google Shape;5010;p83"/>
            <p:cNvSpPr/>
            <p:nvPr/>
          </p:nvSpPr>
          <p:spPr>
            <a:xfrm>
              <a:off x="3742300" y="1647400"/>
              <a:ext cx="62225" cy="53450"/>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1" name="Google Shape;5011;p83"/>
            <p:cNvSpPr/>
            <p:nvPr/>
          </p:nvSpPr>
          <p:spPr>
            <a:xfrm>
              <a:off x="3742300" y="1571400"/>
              <a:ext cx="62225" cy="53250"/>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2" name="Google Shape;5012;p83"/>
            <p:cNvSpPr/>
            <p:nvPr/>
          </p:nvSpPr>
          <p:spPr>
            <a:xfrm>
              <a:off x="3742300" y="149520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3" name="Google Shape;5013;p83"/>
            <p:cNvSpPr/>
            <p:nvPr/>
          </p:nvSpPr>
          <p:spPr>
            <a:xfrm>
              <a:off x="3742300" y="11143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4" name="Google Shape;5014;p83"/>
            <p:cNvSpPr/>
            <p:nvPr/>
          </p:nvSpPr>
          <p:spPr>
            <a:xfrm>
              <a:off x="36661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5" name="Google Shape;5015;p83"/>
            <p:cNvSpPr/>
            <p:nvPr/>
          </p:nvSpPr>
          <p:spPr>
            <a:xfrm>
              <a:off x="366610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6" name="Google Shape;5016;p83"/>
            <p:cNvSpPr/>
            <p:nvPr/>
          </p:nvSpPr>
          <p:spPr>
            <a:xfrm>
              <a:off x="36661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7" name="Google Shape;5017;p83"/>
            <p:cNvSpPr/>
            <p:nvPr/>
          </p:nvSpPr>
          <p:spPr>
            <a:xfrm>
              <a:off x="3666100" y="1647400"/>
              <a:ext cx="62200" cy="53450"/>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8" name="Google Shape;5018;p83"/>
            <p:cNvSpPr/>
            <p:nvPr/>
          </p:nvSpPr>
          <p:spPr>
            <a:xfrm>
              <a:off x="3666100" y="1571400"/>
              <a:ext cx="62150" cy="53250"/>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9" name="Google Shape;5019;p83"/>
            <p:cNvSpPr/>
            <p:nvPr/>
          </p:nvSpPr>
          <p:spPr>
            <a:xfrm>
              <a:off x="35898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0" name="Google Shape;5020;p83"/>
            <p:cNvSpPr/>
            <p:nvPr/>
          </p:nvSpPr>
          <p:spPr>
            <a:xfrm>
              <a:off x="35898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1" name="Google Shape;5021;p83"/>
            <p:cNvSpPr/>
            <p:nvPr/>
          </p:nvSpPr>
          <p:spPr>
            <a:xfrm>
              <a:off x="35898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2" name="Google Shape;5022;p83"/>
            <p:cNvSpPr/>
            <p:nvPr/>
          </p:nvSpPr>
          <p:spPr>
            <a:xfrm>
              <a:off x="35898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3" name="Google Shape;5023;p83"/>
            <p:cNvSpPr/>
            <p:nvPr/>
          </p:nvSpPr>
          <p:spPr>
            <a:xfrm>
              <a:off x="35898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4" name="Google Shape;5024;p83"/>
            <p:cNvSpPr/>
            <p:nvPr/>
          </p:nvSpPr>
          <p:spPr>
            <a:xfrm>
              <a:off x="35136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5" name="Google Shape;5025;p83"/>
            <p:cNvSpPr/>
            <p:nvPr/>
          </p:nvSpPr>
          <p:spPr>
            <a:xfrm>
              <a:off x="35136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6" name="Google Shape;5026;p83"/>
            <p:cNvSpPr/>
            <p:nvPr/>
          </p:nvSpPr>
          <p:spPr>
            <a:xfrm>
              <a:off x="35136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7" name="Google Shape;5027;p83"/>
            <p:cNvSpPr/>
            <p:nvPr/>
          </p:nvSpPr>
          <p:spPr>
            <a:xfrm>
              <a:off x="3513675"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8" name="Google Shape;5028;p83"/>
            <p:cNvSpPr/>
            <p:nvPr/>
          </p:nvSpPr>
          <p:spPr>
            <a:xfrm>
              <a:off x="35136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9" name="Google Shape;5029;p83"/>
            <p:cNvSpPr/>
            <p:nvPr/>
          </p:nvSpPr>
          <p:spPr>
            <a:xfrm>
              <a:off x="351367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0" name="Google Shape;5030;p83"/>
            <p:cNvSpPr/>
            <p:nvPr/>
          </p:nvSpPr>
          <p:spPr>
            <a:xfrm>
              <a:off x="35136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1" name="Google Shape;5031;p83"/>
            <p:cNvSpPr/>
            <p:nvPr/>
          </p:nvSpPr>
          <p:spPr>
            <a:xfrm>
              <a:off x="34374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2" name="Google Shape;5032;p83"/>
            <p:cNvSpPr/>
            <p:nvPr/>
          </p:nvSpPr>
          <p:spPr>
            <a:xfrm>
              <a:off x="34374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3" name="Google Shape;5033;p83"/>
            <p:cNvSpPr/>
            <p:nvPr/>
          </p:nvSpPr>
          <p:spPr>
            <a:xfrm>
              <a:off x="34374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4" name="Google Shape;5034;p83"/>
            <p:cNvSpPr/>
            <p:nvPr/>
          </p:nvSpPr>
          <p:spPr>
            <a:xfrm>
              <a:off x="34374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5" name="Google Shape;5035;p83"/>
            <p:cNvSpPr/>
            <p:nvPr/>
          </p:nvSpPr>
          <p:spPr>
            <a:xfrm>
              <a:off x="34374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6" name="Google Shape;5036;p83"/>
            <p:cNvSpPr/>
            <p:nvPr/>
          </p:nvSpPr>
          <p:spPr>
            <a:xfrm>
              <a:off x="34374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7" name="Google Shape;5037;p83"/>
            <p:cNvSpPr/>
            <p:nvPr/>
          </p:nvSpPr>
          <p:spPr>
            <a:xfrm>
              <a:off x="34374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8" name="Google Shape;5038;p83"/>
            <p:cNvSpPr/>
            <p:nvPr/>
          </p:nvSpPr>
          <p:spPr>
            <a:xfrm>
              <a:off x="3361450" y="2333125"/>
              <a:ext cx="62200" cy="53450"/>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9" name="Google Shape;5039;p83"/>
            <p:cNvSpPr/>
            <p:nvPr/>
          </p:nvSpPr>
          <p:spPr>
            <a:xfrm>
              <a:off x="33614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0" name="Google Shape;5040;p83"/>
            <p:cNvSpPr/>
            <p:nvPr/>
          </p:nvSpPr>
          <p:spPr>
            <a:xfrm>
              <a:off x="3361450" y="2180700"/>
              <a:ext cx="62200" cy="5335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1" name="Google Shape;5041;p83"/>
            <p:cNvSpPr/>
            <p:nvPr/>
          </p:nvSpPr>
          <p:spPr>
            <a:xfrm>
              <a:off x="33614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2" name="Google Shape;5042;p83"/>
            <p:cNvSpPr/>
            <p:nvPr/>
          </p:nvSpPr>
          <p:spPr>
            <a:xfrm>
              <a:off x="328522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3" name="Google Shape;5043;p83"/>
            <p:cNvSpPr/>
            <p:nvPr/>
          </p:nvSpPr>
          <p:spPr>
            <a:xfrm>
              <a:off x="31328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4" name="Google Shape;5044;p83"/>
            <p:cNvSpPr/>
            <p:nvPr/>
          </p:nvSpPr>
          <p:spPr>
            <a:xfrm>
              <a:off x="30568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5" name="Google Shape;5045;p83"/>
            <p:cNvSpPr/>
            <p:nvPr/>
          </p:nvSpPr>
          <p:spPr>
            <a:xfrm>
              <a:off x="3056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6" name="Google Shape;5046;p83"/>
            <p:cNvSpPr/>
            <p:nvPr/>
          </p:nvSpPr>
          <p:spPr>
            <a:xfrm>
              <a:off x="29805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7" name="Google Shape;5047;p83"/>
            <p:cNvSpPr/>
            <p:nvPr/>
          </p:nvSpPr>
          <p:spPr>
            <a:xfrm>
              <a:off x="29805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8" name="Google Shape;5048;p83"/>
            <p:cNvSpPr/>
            <p:nvPr/>
          </p:nvSpPr>
          <p:spPr>
            <a:xfrm>
              <a:off x="2980575"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9" name="Google Shape;5049;p83"/>
            <p:cNvSpPr/>
            <p:nvPr/>
          </p:nvSpPr>
          <p:spPr>
            <a:xfrm>
              <a:off x="29805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0" name="Google Shape;5050;p83"/>
            <p:cNvSpPr/>
            <p:nvPr/>
          </p:nvSpPr>
          <p:spPr>
            <a:xfrm>
              <a:off x="2980575"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1" name="Google Shape;5051;p83"/>
            <p:cNvSpPr/>
            <p:nvPr/>
          </p:nvSpPr>
          <p:spPr>
            <a:xfrm>
              <a:off x="2980575"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2" name="Google Shape;5052;p83"/>
            <p:cNvSpPr/>
            <p:nvPr/>
          </p:nvSpPr>
          <p:spPr>
            <a:xfrm>
              <a:off x="290437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3" name="Google Shape;5053;p83"/>
            <p:cNvSpPr/>
            <p:nvPr/>
          </p:nvSpPr>
          <p:spPr>
            <a:xfrm>
              <a:off x="290437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4" name="Google Shape;5054;p83"/>
            <p:cNvSpPr/>
            <p:nvPr/>
          </p:nvSpPr>
          <p:spPr>
            <a:xfrm>
              <a:off x="290437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5" name="Google Shape;5055;p83"/>
            <p:cNvSpPr/>
            <p:nvPr/>
          </p:nvSpPr>
          <p:spPr>
            <a:xfrm>
              <a:off x="290437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6" name="Google Shape;5056;p83"/>
            <p:cNvSpPr/>
            <p:nvPr/>
          </p:nvSpPr>
          <p:spPr>
            <a:xfrm>
              <a:off x="290437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7" name="Google Shape;5057;p83"/>
            <p:cNvSpPr/>
            <p:nvPr/>
          </p:nvSpPr>
          <p:spPr>
            <a:xfrm>
              <a:off x="290437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8" name="Google Shape;5058;p83"/>
            <p:cNvSpPr/>
            <p:nvPr/>
          </p:nvSpPr>
          <p:spPr>
            <a:xfrm>
              <a:off x="290437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9" name="Google Shape;5059;p83"/>
            <p:cNvSpPr/>
            <p:nvPr/>
          </p:nvSpPr>
          <p:spPr>
            <a:xfrm>
              <a:off x="2828150" y="1571400"/>
              <a:ext cx="62150" cy="5325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0" name="Google Shape;5060;p83"/>
            <p:cNvSpPr/>
            <p:nvPr/>
          </p:nvSpPr>
          <p:spPr>
            <a:xfrm>
              <a:off x="28281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1" name="Google Shape;5061;p83"/>
            <p:cNvSpPr/>
            <p:nvPr/>
          </p:nvSpPr>
          <p:spPr>
            <a:xfrm>
              <a:off x="282815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2" name="Google Shape;5062;p83"/>
            <p:cNvSpPr/>
            <p:nvPr/>
          </p:nvSpPr>
          <p:spPr>
            <a:xfrm>
              <a:off x="28281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3" name="Google Shape;5063;p83"/>
            <p:cNvSpPr/>
            <p:nvPr/>
          </p:nvSpPr>
          <p:spPr>
            <a:xfrm>
              <a:off x="28281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4" name="Google Shape;5064;p83"/>
            <p:cNvSpPr/>
            <p:nvPr/>
          </p:nvSpPr>
          <p:spPr>
            <a:xfrm>
              <a:off x="282815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5" name="Google Shape;5065;p83"/>
            <p:cNvSpPr/>
            <p:nvPr/>
          </p:nvSpPr>
          <p:spPr>
            <a:xfrm>
              <a:off x="282815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6" name="Google Shape;5066;p83"/>
            <p:cNvSpPr/>
            <p:nvPr/>
          </p:nvSpPr>
          <p:spPr>
            <a:xfrm>
              <a:off x="282815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7" name="Google Shape;5067;p83"/>
            <p:cNvSpPr/>
            <p:nvPr/>
          </p:nvSpPr>
          <p:spPr>
            <a:xfrm>
              <a:off x="27519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8" name="Google Shape;5068;p83"/>
            <p:cNvSpPr/>
            <p:nvPr/>
          </p:nvSpPr>
          <p:spPr>
            <a:xfrm>
              <a:off x="27519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9" name="Google Shape;5069;p83"/>
            <p:cNvSpPr/>
            <p:nvPr/>
          </p:nvSpPr>
          <p:spPr>
            <a:xfrm>
              <a:off x="275195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0" name="Google Shape;5070;p83"/>
            <p:cNvSpPr/>
            <p:nvPr/>
          </p:nvSpPr>
          <p:spPr>
            <a:xfrm>
              <a:off x="27519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1" name="Google Shape;5071;p83"/>
            <p:cNvSpPr/>
            <p:nvPr/>
          </p:nvSpPr>
          <p:spPr>
            <a:xfrm>
              <a:off x="27519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2" name="Google Shape;5072;p83"/>
            <p:cNvSpPr/>
            <p:nvPr/>
          </p:nvSpPr>
          <p:spPr>
            <a:xfrm>
              <a:off x="2751950"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3" name="Google Shape;5073;p83"/>
            <p:cNvSpPr/>
            <p:nvPr/>
          </p:nvSpPr>
          <p:spPr>
            <a:xfrm>
              <a:off x="27519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4" name="Google Shape;5074;p83"/>
            <p:cNvSpPr/>
            <p:nvPr/>
          </p:nvSpPr>
          <p:spPr>
            <a:xfrm>
              <a:off x="2751950"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5" name="Google Shape;5075;p83"/>
            <p:cNvSpPr/>
            <p:nvPr/>
          </p:nvSpPr>
          <p:spPr>
            <a:xfrm>
              <a:off x="26759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6" name="Google Shape;5076;p83"/>
            <p:cNvSpPr/>
            <p:nvPr/>
          </p:nvSpPr>
          <p:spPr>
            <a:xfrm>
              <a:off x="26759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7" name="Google Shape;5077;p83"/>
            <p:cNvSpPr/>
            <p:nvPr/>
          </p:nvSpPr>
          <p:spPr>
            <a:xfrm>
              <a:off x="26759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8" name="Google Shape;5078;p83"/>
            <p:cNvSpPr/>
            <p:nvPr/>
          </p:nvSpPr>
          <p:spPr>
            <a:xfrm>
              <a:off x="26759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9" name="Google Shape;5079;p83"/>
            <p:cNvSpPr/>
            <p:nvPr/>
          </p:nvSpPr>
          <p:spPr>
            <a:xfrm>
              <a:off x="26759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0" name="Google Shape;5080;p83"/>
            <p:cNvSpPr/>
            <p:nvPr/>
          </p:nvSpPr>
          <p:spPr>
            <a:xfrm>
              <a:off x="267592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1" name="Google Shape;5081;p83"/>
            <p:cNvSpPr/>
            <p:nvPr/>
          </p:nvSpPr>
          <p:spPr>
            <a:xfrm>
              <a:off x="267592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2" name="Google Shape;5082;p83"/>
            <p:cNvSpPr/>
            <p:nvPr/>
          </p:nvSpPr>
          <p:spPr>
            <a:xfrm>
              <a:off x="267592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3" name="Google Shape;5083;p83"/>
            <p:cNvSpPr/>
            <p:nvPr/>
          </p:nvSpPr>
          <p:spPr>
            <a:xfrm>
              <a:off x="25997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4" name="Google Shape;5084;p83"/>
            <p:cNvSpPr/>
            <p:nvPr/>
          </p:nvSpPr>
          <p:spPr>
            <a:xfrm>
              <a:off x="25997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5" name="Google Shape;5085;p83"/>
            <p:cNvSpPr/>
            <p:nvPr/>
          </p:nvSpPr>
          <p:spPr>
            <a:xfrm>
              <a:off x="25997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6" name="Google Shape;5086;p83"/>
            <p:cNvSpPr/>
            <p:nvPr/>
          </p:nvSpPr>
          <p:spPr>
            <a:xfrm>
              <a:off x="25997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7" name="Google Shape;5087;p83"/>
            <p:cNvSpPr/>
            <p:nvPr/>
          </p:nvSpPr>
          <p:spPr>
            <a:xfrm>
              <a:off x="25997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8" name="Google Shape;5088;p83"/>
            <p:cNvSpPr/>
            <p:nvPr/>
          </p:nvSpPr>
          <p:spPr>
            <a:xfrm>
              <a:off x="25997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9" name="Google Shape;5089;p83"/>
            <p:cNvSpPr/>
            <p:nvPr/>
          </p:nvSpPr>
          <p:spPr>
            <a:xfrm>
              <a:off x="259972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0" name="Google Shape;5090;p83"/>
            <p:cNvSpPr/>
            <p:nvPr/>
          </p:nvSpPr>
          <p:spPr>
            <a:xfrm>
              <a:off x="259972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1" name="Google Shape;5091;p83"/>
            <p:cNvSpPr/>
            <p:nvPr/>
          </p:nvSpPr>
          <p:spPr>
            <a:xfrm>
              <a:off x="259972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2" name="Google Shape;5092;p83"/>
            <p:cNvSpPr/>
            <p:nvPr/>
          </p:nvSpPr>
          <p:spPr>
            <a:xfrm>
              <a:off x="25235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3" name="Google Shape;5093;p83"/>
            <p:cNvSpPr/>
            <p:nvPr/>
          </p:nvSpPr>
          <p:spPr>
            <a:xfrm>
              <a:off x="25235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4" name="Google Shape;5094;p83"/>
            <p:cNvSpPr/>
            <p:nvPr/>
          </p:nvSpPr>
          <p:spPr>
            <a:xfrm>
              <a:off x="25235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5" name="Google Shape;5095;p83"/>
            <p:cNvSpPr/>
            <p:nvPr/>
          </p:nvSpPr>
          <p:spPr>
            <a:xfrm>
              <a:off x="25235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6" name="Google Shape;5096;p83"/>
            <p:cNvSpPr/>
            <p:nvPr/>
          </p:nvSpPr>
          <p:spPr>
            <a:xfrm>
              <a:off x="25235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7" name="Google Shape;5097;p83"/>
            <p:cNvSpPr/>
            <p:nvPr/>
          </p:nvSpPr>
          <p:spPr>
            <a:xfrm>
              <a:off x="25235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8" name="Google Shape;5098;p83"/>
            <p:cNvSpPr/>
            <p:nvPr/>
          </p:nvSpPr>
          <p:spPr>
            <a:xfrm>
              <a:off x="252350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9" name="Google Shape;5099;p83"/>
            <p:cNvSpPr/>
            <p:nvPr/>
          </p:nvSpPr>
          <p:spPr>
            <a:xfrm>
              <a:off x="2523500" y="119055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0" name="Google Shape;5100;p83"/>
            <p:cNvSpPr/>
            <p:nvPr/>
          </p:nvSpPr>
          <p:spPr>
            <a:xfrm>
              <a:off x="252350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1" name="Google Shape;5101;p83"/>
            <p:cNvSpPr/>
            <p:nvPr/>
          </p:nvSpPr>
          <p:spPr>
            <a:xfrm>
              <a:off x="252350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2" name="Google Shape;5102;p83"/>
            <p:cNvSpPr/>
            <p:nvPr/>
          </p:nvSpPr>
          <p:spPr>
            <a:xfrm>
              <a:off x="24473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3" name="Google Shape;5103;p83"/>
            <p:cNvSpPr/>
            <p:nvPr/>
          </p:nvSpPr>
          <p:spPr>
            <a:xfrm>
              <a:off x="2447300" y="1647400"/>
              <a:ext cx="62400" cy="53450"/>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4" name="Google Shape;5104;p83"/>
            <p:cNvSpPr/>
            <p:nvPr/>
          </p:nvSpPr>
          <p:spPr>
            <a:xfrm>
              <a:off x="2447300" y="1571400"/>
              <a:ext cx="62400" cy="5325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5" name="Google Shape;5105;p83"/>
            <p:cNvSpPr/>
            <p:nvPr/>
          </p:nvSpPr>
          <p:spPr>
            <a:xfrm>
              <a:off x="24473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6" name="Google Shape;5106;p83"/>
            <p:cNvSpPr/>
            <p:nvPr/>
          </p:nvSpPr>
          <p:spPr>
            <a:xfrm>
              <a:off x="2447300" y="1418975"/>
              <a:ext cx="62400" cy="5335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7" name="Google Shape;5107;p83"/>
            <p:cNvSpPr/>
            <p:nvPr/>
          </p:nvSpPr>
          <p:spPr>
            <a:xfrm>
              <a:off x="24473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8" name="Google Shape;5108;p83"/>
            <p:cNvSpPr/>
            <p:nvPr/>
          </p:nvSpPr>
          <p:spPr>
            <a:xfrm>
              <a:off x="2447300" y="1266550"/>
              <a:ext cx="62400" cy="53450"/>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9" name="Google Shape;5109;p83"/>
            <p:cNvSpPr/>
            <p:nvPr/>
          </p:nvSpPr>
          <p:spPr>
            <a:xfrm>
              <a:off x="2447300" y="1190550"/>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0" name="Google Shape;5110;p83"/>
            <p:cNvSpPr/>
            <p:nvPr/>
          </p:nvSpPr>
          <p:spPr>
            <a:xfrm>
              <a:off x="2447300" y="11143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1" name="Google Shape;5111;p83"/>
            <p:cNvSpPr/>
            <p:nvPr/>
          </p:nvSpPr>
          <p:spPr>
            <a:xfrm>
              <a:off x="2447300" y="1038125"/>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2" name="Google Shape;5112;p83"/>
            <p:cNvSpPr/>
            <p:nvPr/>
          </p:nvSpPr>
          <p:spPr>
            <a:xfrm>
              <a:off x="237127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3" name="Google Shape;5113;p83"/>
            <p:cNvSpPr/>
            <p:nvPr/>
          </p:nvSpPr>
          <p:spPr>
            <a:xfrm>
              <a:off x="23712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4" name="Google Shape;5114;p83"/>
            <p:cNvSpPr/>
            <p:nvPr/>
          </p:nvSpPr>
          <p:spPr>
            <a:xfrm>
              <a:off x="23712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5" name="Google Shape;5115;p83"/>
            <p:cNvSpPr/>
            <p:nvPr/>
          </p:nvSpPr>
          <p:spPr>
            <a:xfrm>
              <a:off x="23712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6" name="Google Shape;5116;p83"/>
            <p:cNvSpPr/>
            <p:nvPr/>
          </p:nvSpPr>
          <p:spPr>
            <a:xfrm>
              <a:off x="23712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7" name="Google Shape;5117;p83"/>
            <p:cNvSpPr/>
            <p:nvPr/>
          </p:nvSpPr>
          <p:spPr>
            <a:xfrm>
              <a:off x="237127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8" name="Google Shape;5118;p83"/>
            <p:cNvSpPr/>
            <p:nvPr/>
          </p:nvSpPr>
          <p:spPr>
            <a:xfrm>
              <a:off x="237127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9" name="Google Shape;5119;p83"/>
            <p:cNvSpPr/>
            <p:nvPr/>
          </p:nvSpPr>
          <p:spPr>
            <a:xfrm>
              <a:off x="237127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0" name="Google Shape;5120;p83"/>
            <p:cNvSpPr/>
            <p:nvPr/>
          </p:nvSpPr>
          <p:spPr>
            <a:xfrm>
              <a:off x="237127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1" name="Google Shape;5121;p83"/>
            <p:cNvSpPr/>
            <p:nvPr/>
          </p:nvSpPr>
          <p:spPr>
            <a:xfrm>
              <a:off x="229507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2" name="Google Shape;5122;p83"/>
            <p:cNvSpPr/>
            <p:nvPr/>
          </p:nvSpPr>
          <p:spPr>
            <a:xfrm>
              <a:off x="22950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3" name="Google Shape;5123;p83"/>
            <p:cNvSpPr/>
            <p:nvPr/>
          </p:nvSpPr>
          <p:spPr>
            <a:xfrm>
              <a:off x="2295075" y="11905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4" name="Google Shape;5124;p83"/>
            <p:cNvSpPr/>
            <p:nvPr/>
          </p:nvSpPr>
          <p:spPr>
            <a:xfrm>
              <a:off x="2295075" y="11143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5" name="Google Shape;5125;p83"/>
            <p:cNvSpPr/>
            <p:nvPr/>
          </p:nvSpPr>
          <p:spPr>
            <a:xfrm>
              <a:off x="2218650" y="1266550"/>
              <a:ext cx="62225" cy="53450"/>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6" name="Google Shape;5126;p83"/>
            <p:cNvSpPr/>
            <p:nvPr/>
          </p:nvSpPr>
          <p:spPr>
            <a:xfrm>
              <a:off x="2218650" y="1190550"/>
              <a:ext cx="62225" cy="5332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7" name="Google Shape;5127;p83"/>
            <p:cNvSpPr/>
            <p:nvPr/>
          </p:nvSpPr>
          <p:spPr>
            <a:xfrm>
              <a:off x="2218650" y="1114325"/>
              <a:ext cx="62225" cy="5335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8" name="Google Shape;5128;p83"/>
            <p:cNvSpPr/>
            <p:nvPr/>
          </p:nvSpPr>
          <p:spPr>
            <a:xfrm>
              <a:off x="2142425" y="1266550"/>
              <a:ext cx="62425" cy="53450"/>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9" name="Google Shape;5129;p83"/>
            <p:cNvSpPr/>
            <p:nvPr/>
          </p:nvSpPr>
          <p:spPr>
            <a:xfrm>
              <a:off x="2142425" y="11905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0" name="Google Shape;5130;p83"/>
            <p:cNvSpPr/>
            <p:nvPr/>
          </p:nvSpPr>
          <p:spPr>
            <a:xfrm>
              <a:off x="2751950"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1" name="Google Shape;5131;p83"/>
            <p:cNvSpPr/>
            <p:nvPr/>
          </p:nvSpPr>
          <p:spPr>
            <a:xfrm>
              <a:off x="2751950" y="3551925"/>
              <a:ext cx="62350" cy="53300"/>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2" name="Google Shape;5132;p83"/>
            <p:cNvSpPr/>
            <p:nvPr/>
          </p:nvSpPr>
          <p:spPr>
            <a:xfrm>
              <a:off x="2751950" y="3475725"/>
              <a:ext cx="62350" cy="53275"/>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3" name="Google Shape;5133;p83"/>
            <p:cNvSpPr/>
            <p:nvPr/>
          </p:nvSpPr>
          <p:spPr>
            <a:xfrm>
              <a:off x="2675925" y="385677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4" name="Google Shape;5134;p83"/>
            <p:cNvSpPr/>
            <p:nvPr/>
          </p:nvSpPr>
          <p:spPr>
            <a:xfrm>
              <a:off x="2675725" y="3780375"/>
              <a:ext cx="62425" cy="53475"/>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5" name="Google Shape;5135;p83"/>
            <p:cNvSpPr/>
            <p:nvPr/>
          </p:nvSpPr>
          <p:spPr>
            <a:xfrm>
              <a:off x="267592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6" name="Google Shape;5136;p83"/>
            <p:cNvSpPr/>
            <p:nvPr/>
          </p:nvSpPr>
          <p:spPr>
            <a:xfrm>
              <a:off x="2675925"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7" name="Google Shape;5137;p83"/>
            <p:cNvSpPr/>
            <p:nvPr/>
          </p:nvSpPr>
          <p:spPr>
            <a:xfrm>
              <a:off x="2675925" y="355192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8" name="Google Shape;5138;p83"/>
            <p:cNvSpPr/>
            <p:nvPr/>
          </p:nvSpPr>
          <p:spPr>
            <a:xfrm>
              <a:off x="26759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9" name="Google Shape;5139;p83"/>
            <p:cNvSpPr/>
            <p:nvPr/>
          </p:nvSpPr>
          <p:spPr>
            <a:xfrm>
              <a:off x="259972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0" name="Google Shape;5140;p83"/>
            <p:cNvSpPr/>
            <p:nvPr/>
          </p:nvSpPr>
          <p:spPr>
            <a:xfrm>
              <a:off x="2599725" y="3780375"/>
              <a:ext cx="62400" cy="53475"/>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1" name="Google Shape;5141;p83"/>
            <p:cNvSpPr/>
            <p:nvPr/>
          </p:nvSpPr>
          <p:spPr>
            <a:xfrm>
              <a:off x="2599725"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2" name="Google Shape;5142;p83"/>
            <p:cNvSpPr/>
            <p:nvPr/>
          </p:nvSpPr>
          <p:spPr>
            <a:xfrm>
              <a:off x="2599725"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3" name="Google Shape;5143;p83"/>
            <p:cNvSpPr/>
            <p:nvPr/>
          </p:nvSpPr>
          <p:spPr>
            <a:xfrm>
              <a:off x="259972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4" name="Google Shape;5144;p83"/>
            <p:cNvSpPr/>
            <p:nvPr/>
          </p:nvSpPr>
          <p:spPr>
            <a:xfrm>
              <a:off x="259972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5" name="Google Shape;5145;p83"/>
            <p:cNvSpPr/>
            <p:nvPr/>
          </p:nvSpPr>
          <p:spPr>
            <a:xfrm>
              <a:off x="2523500" y="3932800"/>
              <a:ext cx="62225" cy="53475"/>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6" name="Google Shape;5146;p83"/>
            <p:cNvSpPr/>
            <p:nvPr/>
          </p:nvSpPr>
          <p:spPr>
            <a:xfrm>
              <a:off x="2523500" y="385677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7" name="Google Shape;5147;p83"/>
            <p:cNvSpPr/>
            <p:nvPr/>
          </p:nvSpPr>
          <p:spPr>
            <a:xfrm>
              <a:off x="2523500" y="3780375"/>
              <a:ext cx="62425" cy="53475"/>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8" name="Google Shape;5148;p83"/>
            <p:cNvSpPr/>
            <p:nvPr/>
          </p:nvSpPr>
          <p:spPr>
            <a:xfrm>
              <a:off x="2523500" y="3704150"/>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9" name="Google Shape;5149;p83"/>
            <p:cNvSpPr/>
            <p:nvPr/>
          </p:nvSpPr>
          <p:spPr>
            <a:xfrm>
              <a:off x="2523500" y="3627950"/>
              <a:ext cx="62225" cy="53475"/>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0" name="Google Shape;5150;p83"/>
            <p:cNvSpPr/>
            <p:nvPr/>
          </p:nvSpPr>
          <p:spPr>
            <a:xfrm>
              <a:off x="2523500" y="355192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1" name="Google Shape;5151;p83"/>
            <p:cNvSpPr/>
            <p:nvPr/>
          </p:nvSpPr>
          <p:spPr>
            <a:xfrm>
              <a:off x="2523500" y="34757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2" name="Google Shape;5152;p83"/>
            <p:cNvSpPr/>
            <p:nvPr/>
          </p:nvSpPr>
          <p:spPr>
            <a:xfrm>
              <a:off x="2523500" y="33995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3" name="Google Shape;5153;p83"/>
            <p:cNvSpPr/>
            <p:nvPr/>
          </p:nvSpPr>
          <p:spPr>
            <a:xfrm>
              <a:off x="2447300" y="4085225"/>
              <a:ext cx="62400" cy="5335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4" name="Google Shape;5154;p83"/>
            <p:cNvSpPr/>
            <p:nvPr/>
          </p:nvSpPr>
          <p:spPr>
            <a:xfrm>
              <a:off x="2447300" y="4009000"/>
              <a:ext cx="62400" cy="5335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5" name="Google Shape;5155;p83"/>
            <p:cNvSpPr/>
            <p:nvPr/>
          </p:nvSpPr>
          <p:spPr>
            <a:xfrm>
              <a:off x="2447300" y="3932800"/>
              <a:ext cx="62200" cy="53475"/>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6" name="Google Shape;5156;p83"/>
            <p:cNvSpPr/>
            <p:nvPr/>
          </p:nvSpPr>
          <p:spPr>
            <a:xfrm>
              <a:off x="2447300" y="385677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7" name="Google Shape;5157;p83"/>
            <p:cNvSpPr/>
            <p:nvPr/>
          </p:nvSpPr>
          <p:spPr>
            <a:xfrm>
              <a:off x="2447300" y="3780375"/>
              <a:ext cx="62400" cy="53475"/>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8" name="Google Shape;5158;p83"/>
            <p:cNvSpPr/>
            <p:nvPr/>
          </p:nvSpPr>
          <p:spPr>
            <a:xfrm>
              <a:off x="2447300" y="3704150"/>
              <a:ext cx="62400" cy="53450"/>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9" name="Google Shape;5159;p83"/>
            <p:cNvSpPr/>
            <p:nvPr/>
          </p:nvSpPr>
          <p:spPr>
            <a:xfrm>
              <a:off x="2447300" y="3627950"/>
              <a:ext cx="62400" cy="53425"/>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0" name="Google Shape;5160;p83"/>
            <p:cNvSpPr/>
            <p:nvPr/>
          </p:nvSpPr>
          <p:spPr>
            <a:xfrm>
              <a:off x="2447300" y="355192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1" name="Google Shape;5161;p83"/>
            <p:cNvSpPr/>
            <p:nvPr/>
          </p:nvSpPr>
          <p:spPr>
            <a:xfrm>
              <a:off x="2447300" y="3475725"/>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2" name="Google Shape;5162;p83"/>
            <p:cNvSpPr/>
            <p:nvPr/>
          </p:nvSpPr>
          <p:spPr>
            <a:xfrm>
              <a:off x="2447300" y="3399500"/>
              <a:ext cx="62400" cy="5335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3" name="Google Shape;5163;p83"/>
            <p:cNvSpPr/>
            <p:nvPr/>
          </p:nvSpPr>
          <p:spPr>
            <a:xfrm>
              <a:off x="2447300" y="3323300"/>
              <a:ext cx="62400" cy="53425"/>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4" name="Google Shape;5164;p83"/>
            <p:cNvSpPr/>
            <p:nvPr/>
          </p:nvSpPr>
          <p:spPr>
            <a:xfrm>
              <a:off x="2371275" y="42374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5" name="Google Shape;5165;p83"/>
            <p:cNvSpPr/>
            <p:nvPr/>
          </p:nvSpPr>
          <p:spPr>
            <a:xfrm>
              <a:off x="2371275"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6" name="Google Shape;5166;p83"/>
            <p:cNvSpPr/>
            <p:nvPr/>
          </p:nvSpPr>
          <p:spPr>
            <a:xfrm>
              <a:off x="23712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7" name="Google Shape;5167;p83"/>
            <p:cNvSpPr/>
            <p:nvPr/>
          </p:nvSpPr>
          <p:spPr>
            <a:xfrm>
              <a:off x="2371275"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8" name="Google Shape;5168;p83"/>
            <p:cNvSpPr/>
            <p:nvPr/>
          </p:nvSpPr>
          <p:spPr>
            <a:xfrm>
              <a:off x="2371075" y="3932800"/>
              <a:ext cx="62425" cy="53475"/>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9" name="Google Shape;5169;p83"/>
            <p:cNvSpPr/>
            <p:nvPr/>
          </p:nvSpPr>
          <p:spPr>
            <a:xfrm>
              <a:off x="2371075" y="385677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0" name="Google Shape;5170;p83"/>
            <p:cNvSpPr/>
            <p:nvPr/>
          </p:nvSpPr>
          <p:spPr>
            <a:xfrm>
              <a:off x="2371075" y="3780375"/>
              <a:ext cx="62425" cy="53475"/>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1" name="Google Shape;5171;p83"/>
            <p:cNvSpPr/>
            <p:nvPr/>
          </p:nvSpPr>
          <p:spPr>
            <a:xfrm>
              <a:off x="237127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2" name="Google Shape;5172;p83"/>
            <p:cNvSpPr/>
            <p:nvPr/>
          </p:nvSpPr>
          <p:spPr>
            <a:xfrm>
              <a:off x="2371275" y="36279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3" name="Google Shape;5173;p83"/>
            <p:cNvSpPr/>
            <p:nvPr/>
          </p:nvSpPr>
          <p:spPr>
            <a:xfrm>
              <a:off x="2371075" y="355192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4" name="Google Shape;5174;p83"/>
            <p:cNvSpPr/>
            <p:nvPr/>
          </p:nvSpPr>
          <p:spPr>
            <a:xfrm>
              <a:off x="2371075" y="3475725"/>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5" name="Google Shape;5175;p83"/>
            <p:cNvSpPr/>
            <p:nvPr/>
          </p:nvSpPr>
          <p:spPr>
            <a:xfrm>
              <a:off x="2371075" y="33995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6" name="Google Shape;5176;p83"/>
            <p:cNvSpPr/>
            <p:nvPr/>
          </p:nvSpPr>
          <p:spPr>
            <a:xfrm>
              <a:off x="2371075" y="3323300"/>
              <a:ext cx="62425" cy="53425"/>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7" name="Google Shape;5177;p83"/>
            <p:cNvSpPr/>
            <p:nvPr/>
          </p:nvSpPr>
          <p:spPr>
            <a:xfrm>
              <a:off x="2371075" y="3247075"/>
              <a:ext cx="62425" cy="53450"/>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8" name="Google Shape;5178;p83"/>
            <p:cNvSpPr/>
            <p:nvPr/>
          </p:nvSpPr>
          <p:spPr>
            <a:xfrm>
              <a:off x="2295075" y="43136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9" name="Google Shape;5179;p83"/>
            <p:cNvSpPr/>
            <p:nvPr/>
          </p:nvSpPr>
          <p:spPr>
            <a:xfrm>
              <a:off x="2295075" y="4237450"/>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0" name="Google Shape;5180;p83"/>
            <p:cNvSpPr/>
            <p:nvPr/>
          </p:nvSpPr>
          <p:spPr>
            <a:xfrm>
              <a:off x="2295075" y="4161425"/>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1" name="Google Shape;5181;p83"/>
            <p:cNvSpPr/>
            <p:nvPr/>
          </p:nvSpPr>
          <p:spPr>
            <a:xfrm>
              <a:off x="2295075" y="4085225"/>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2" name="Google Shape;5182;p83"/>
            <p:cNvSpPr/>
            <p:nvPr/>
          </p:nvSpPr>
          <p:spPr>
            <a:xfrm>
              <a:off x="2295075" y="4009000"/>
              <a:ext cx="62200" cy="5335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3" name="Google Shape;5183;p83"/>
            <p:cNvSpPr/>
            <p:nvPr/>
          </p:nvSpPr>
          <p:spPr>
            <a:xfrm>
              <a:off x="2294850" y="3932800"/>
              <a:ext cx="62425" cy="53475"/>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4" name="Google Shape;5184;p83"/>
            <p:cNvSpPr/>
            <p:nvPr/>
          </p:nvSpPr>
          <p:spPr>
            <a:xfrm>
              <a:off x="229507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5" name="Google Shape;5185;p83"/>
            <p:cNvSpPr/>
            <p:nvPr/>
          </p:nvSpPr>
          <p:spPr>
            <a:xfrm>
              <a:off x="2294850" y="3780375"/>
              <a:ext cx="62625" cy="53475"/>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6" name="Google Shape;5186;p83"/>
            <p:cNvSpPr/>
            <p:nvPr/>
          </p:nvSpPr>
          <p:spPr>
            <a:xfrm>
              <a:off x="2295075" y="37041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7" name="Google Shape;5187;p83"/>
            <p:cNvSpPr/>
            <p:nvPr/>
          </p:nvSpPr>
          <p:spPr>
            <a:xfrm>
              <a:off x="2295075" y="3627950"/>
              <a:ext cx="62200" cy="53425"/>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8" name="Google Shape;5188;p83"/>
            <p:cNvSpPr/>
            <p:nvPr/>
          </p:nvSpPr>
          <p:spPr>
            <a:xfrm>
              <a:off x="229507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9" name="Google Shape;5189;p83"/>
            <p:cNvSpPr/>
            <p:nvPr/>
          </p:nvSpPr>
          <p:spPr>
            <a:xfrm>
              <a:off x="229507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0" name="Google Shape;5190;p83"/>
            <p:cNvSpPr/>
            <p:nvPr/>
          </p:nvSpPr>
          <p:spPr>
            <a:xfrm>
              <a:off x="2295075" y="33995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1" name="Google Shape;5191;p83"/>
            <p:cNvSpPr/>
            <p:nvPr/>
          </p:nvSpPr>
          <p:spPr>
            <a:xfrm>
              <a:off x="2294925" y="3323300"/>
              <a:ext cx="62350" cy="53425"/>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2" name="Google Shape;5192;p83"/>
            <p:cNvSpPr/>
            <p:nvPr/>
          </p:nvSpPr>
          <p:spPr>
            <a:xfrm>
              <a:off x="2294925" y="3247075"/>
              <a:ext cx="62350" cy="53450"/>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3" name="Google Shape;5193;p83"/>
            <p:cNvSpPr/>
            <p:nvPr/>
          </p:nvSpPr>
          <p:spPr>
            <a:xfrm>
              <a:off x="2295075" y="3171075"/>
              <a:ext cx="62200" cy="53275"/>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4" name="Google Shape;5194;p83"/>
            <p:cNvSpPr/>
            <p:nvPr/>
          </p:nvSpPr>
          <p:spPr>
            <a:xfrm>
              <a:off x="22950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5" name="Google Shape;5195;p83"/>
            <p:cNvSpPr/>
            <p:nvPr/>
          </p:nvSpPr>
          <p:spPr>
            <a:xfrm>
              <a:off x="2218650" y="438987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6" name="Google Shape;5196;p83"/>
            <p:cNvSpPr/>
            <p:nvPr/>
          </p:nvSpPr>
          <p:spPr>
            <a:xfrm>
              <a:off x="2218650" y="43136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7" name="Google Shape;5197;p83"/>
            <p:cNvSpPr/>
            <p:nvPr/>
          </p:nvSpPr>
          <p:spPr>
            <a:xfrm>
              <a:off x="2218650" y="42374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8" name="Google Shape;5198;p83"/>
            <p:cNvSpPr/>
            <p:nvPr/>
          </p:nvSpPr>
          <p:spPr>
            <a:xfrm>
              <a:off x="2218650" y="4161425"/>
              <a:ext cx="62225" cy="5325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9" name="Google Shape;5199;p83"/>
            <p:cNvSpPr/>
            <p:nvPr/>
          </p:nvSpPr>
          <p:spPr>
            <a:xfrm>
              <a:off x="2218650" y="4085225"/>
              <a:ext cx="62225" cy="5335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0" name="Google Shape;5200;p83"/>
            <p:cNvSpPr/>
            <p:nvPr/>
          </p:nvSpPr>
          <p:spPr>
            <a:xfrm>
              <a:off x="2218650" y="4009000"/>
              <a:ext cx="62225" cy="5335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1" name="Google Shape;5201;p83"/>
            <p:cNvSpPr/>
            <p:nvPr/>
          </p:nvSpPr>
          <p:spPr>
            <a:xfrm>
              <a:off x="2218650" y="3932800"/>
              <a:ext cx="62225" cy="53475"/>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2" name="Google Shape;5202;p83"/>
            <p:cNvSpPr/>
            <p:nvPr/>
          </p:nvSpPr>
          <p:spPr>
            <a:xfrm>
              <a:off x="2218650" y="385677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3" name="Google Shape;5203;p83"/>
            <p:cNvSpPr/>
            <p:nvPr/>
          </p:nvSpPr>
          <p:spPr>
            <a:xfrm>
              <a:off x="2218650" y="3780375"/>
              <a:ext cx="62425" cy="53475"/>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4" name="Google Shape;5204;p83"/>
            <p:cNvSpPr/>
            <p:nvPr/>
          </p:nvSpPr>
          <p:spPr>
            <a:xfrm>
              <a:off x="2218650" y="37041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5" name="Google Shape;5205;p83"/>
            <p:cNvSpPr/>
            <p:nvPr/>
          </p:nvSpPr>
          <p:spPr>
            <a:xfrm>
              <a:off x="2218650" y="36279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6" name="Google Shape;5206;p83"/>
            <p:cNvSpPr/>
            <p:nvPr/>
          </p:nvSpPr>
          <p:spPr>
            <a:xfrm>
              <a:off x="2218650" y="355192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7" name="Google Shape;5207;p83"/>
            <p:cNvSpPr/>
            <p:nvPr/>
          </p:nvSpPr>
          <p:spPr>
            <a:xfrm>
              <a:off x="2218650" y="347572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8" name="Google Shape;5208;p83"/>
            <p:cNvSpPr/>
            <p:nvPr/>
          </p:nvSpPr>
          <p:spPr>
            <a:xfrm>
              <a:off x="2218650" y="3399500"/>
              <a:ext cx="62425" cy="5335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9" name="Google Shape;5209;p83"/>
            <p:cNvSpPr/>
            <p:nvPr/>
          </p:nvSpPr>
          <p:spPr>
            <a:xfrm>
              <a:off x="2218650" y="3323300"/>
              <a:ext cx="62425" cy="53425"/>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0" name="Google Shape;5210;p83"/>
            <p:cNvSpPr/>
            <p:nvPr/>
          </p:nvSpPr>
          <p:spPr>
            <a:xfrm>
              <a:off x="2218650" y="3247075"/>
              <a:ext cx="62425" cy="53500"/>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1" name="Google Shape;5211;p83"/>
            <p:cNvSpPr/>
            <p:nvPr/>
          </p:nvSpPr>
          <p:spPr>
            <a:xfrm>
              <a:off x="2218650" y="3171075"/>
              <a:ext cx="62225" cy="53300"/>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2" name="Google Shape;5212;p83"/>
            <p:cNvSpPr/>
            <p:nvPr/>
          </p:nvSpPr>
          <p:spPr>
            <a:xfrm>
              <a:off x="2218650" y="2180700"/>
              <a:ext cx="62225" cy="5335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3" name="Google Shape;5213;p83"/>
            <p:cNvSpPr/>
            <p:nvPr/>
          </p:nvSpPr>
          <p:spPr>
            <a:xfrm>
              <a:off x="2218650" y="2028275"/>
              <a:ext cx="62225" cy="53450"/>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4" name="Google Shape;5214;p83"/>
            <p:cNvSpPr/>
            <p:nvPr/>
          </p:nvSpPr>
          <p:spPr>
            <a:xfrm>
              <a:off x="2218650" y="1952050"/>
              <a:ext cx="62225" cy="53450"/>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5" name="Google Shape;5215;p83"/>
            <p:cNvSpPr/>
            <p:nvPr/>
          </p:nvSpPr>
          <p:spPr>
            <a:xfrm>
              <a:off x="2142425" y="4618300"/>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6" name="Google Shape;5216;p83"/>
            <p:cNvSpPr/>
            <p:nvPr/>
          </p:nvSpPr>
          <p:spPr>
            <a:xfrm>
              <a:off x="2142425" y="438987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7" name="Google Shape;5217;p83"/>
            <p:cNvSpPr/>
            <p:nvPr/>
          </p:nvSpPr>
          <p:spPr>
            <a:xfrm>
              <a:off x="2142425" y="43136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8" name="Google Shape;5218;p83"/>
            <p:cNvSpPr/>
            <p:nvPr/>
          </p:nvSpPr>
          <p:spPr>
            <a:xfrm>
              <a:off x="2142425" y="42374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9" name="Google Shape;5219;p83"/>
            <p:cNvSpPr/>
            <p:nvPr/>
          </p:nvSpPr>
          <p:spPr>
            <a:xfrm>
              <a:off x="2142425" y="4161425"/>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0" name="Google Shape;5220;p83"/>
            <p:cNvSpPr/>
            <p:nvPr/>
          </p:nvSpPr>
          <p:spPr>
            <a:xfrm>
              <a:off x="2142425"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1" name="Google Shape;5221;p83"/>
            <p:cNvSpPr/>
            <p:nvPr/>
          </p:nvSpPr>
          <p:spPr>
            <a:xfrm>
              <a:off x="2142425"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2" name="Google Shape;5222;p83"/>
            <p:cNvSpPr/>
            <p:nvPr/>
          </p:nvSpPr>
          <p:spPr>
            <a:xfrm>
              <a:off x="2142425" y="3932800"/>
              <a:ext cx="62425" cy="53475"/>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3" name="Google Shape;5223;p83"/>
            <p:cNvSpPr/>
            <p:nvPr/>
          </p:nvSpPr>
          <p:spPr>
            <a:xfrm>
              <a:off x="2142425" y="385677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4" name="Google Shape;5224;p83"/>
            <p:cNvSpPr/>
            <p:nvPr/>
          </p:nvSpPr>
          <p:spPr>
            <a:xfrm>
              <a:off x="2142425" y="3780375"/>
              <a:ext cx="62425" cy="53475"/>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5" name="Google Shape;5225;p83"/>
            <p:cNvSpPr/>
            <p:nvPr/>
          </p:nvSpPr>
          <p:spPr>
            <a:xfrm>
              <a:off x="2142425"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6" name="Google Shape;5226;p83"/>
            <p:cNvSpPr/>
            <p:nvPr/>
          </p:nvSpPr>
          <p:spPr>
            <a:xfrm>
              <a:off x="2142425"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7" name="Google Shape;5227;p83"/>
            <p:cNvSpPr/>
            <p:nvPr/>
          </p:nvSpPr>
          <p:spPr>
            <a:xfrm>
              <a:off x="2142425" y="355192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8" name="Google Shape;5228;p83"/>
            <p:cNvSpPr/>
            <p:nvPr/>
          </p:nvSpPr>
          <p:spPr>
            <a:xfrm>
              <a:off x="2142425" y="3475725"/>
              <a:ext cx="62425" cy="5335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9" name="Google Shape;5229;p83"/>
            <p:cNvSpPr/>
            <p:nvPr/>
          </p:nvSpPr>
          <p:spPr>
            <a:xfrm>
              <a:off x="2142425" y="3399500"/>
              <a:ext cx="62425" cy="5335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0" name="Google Shape;5230;p83"/>
            <p:cNvSpPr/>
            <p:nvPr/>
          </p:nvSpPr>
          <p:spPr>
            <a:xfrm>
              <a:off x="2142425" y="3323300"/>
              <a:ext cx="62425" cy="53425"/>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1" name="Google Shape;5231;p83"/>
            <p:cNvSpPr/>
            <p:nvPr/>
          </p:nvSpPr>
          <p:spPr>
            <a:xfrm>
              <a:off x="2142425" y="3247075"/>
              <a:ext cx="62425" cy="53450"/>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2" name="Google Shape;5232;p83"/>
            <p:cNvSpPr/>
            <p:nvPr/>
          </p:nvSpPr>
          <p:spPr>
            <a:xfrm>
              <a:off x="2142425"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3" name="Google Shape;5233;p83"/>
            <p:cNvSpPr/>
            <p:nvPr/>
          </p:nvSpPr>
          <p:spPr>
            <a:xfrm>
              <a:off x="2142425"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4" name="Google Shape;5234;p83"/>
            <p:cNvSpPr/>
            <p:nvPr/>
          </p:nvSpPr>
          <p:spPr>
            <a:xfrm>
              <a:off x="2142425"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5" name="Google Shape;5235;p83"/>
            <p:cNvSpPr/>
            <p:nvPr/>
          </p:nvSpPr>
          <p:spPr>
            <a:xfrm>
              <a:off x="2142425"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6" name="Google Shape;5236;p83"/>
            <p:cNvSpPr/>
            <p:nvPr/>
          </p:nvSpPr>
          <p:spPr>
            <a:xfrm>
              <a:off x="2142425"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7" name="Google Shape;5237;p83"/>
            <p:cNvSpPr/>
            <p:nvPr/>
          </p:nvSpPr>
          <p:spPr>
            <a:xfrm>
              <a:off x="2142425"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8" name="Google Shape;5238;p83"/>
            <p:cNvSpPr/>
            <p:nvPr/>
          </p:nvSpPr>
          <p:spPr>
            <a:xfrm>
              <a:off x="2142425"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9" name="Google Shape;5239;p83"/>
            <p:cNvSpPr/>
            <p:nvPr/>
          </p:nvSpPr>
          <p:spPr>
            <a:xfrm>
              <a:off x="2142425"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0" name="Google Shape;5240;p83"/>
            <p:cNvSpPr/>
            <p:nvPr/>
          </p:nvSpPr>
          <p:spPr>
            <a:xfrm>
              <a:off x="2142425" y="1038125"/>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1" name="Google Shape;5241;p83"/>
            <p:cNvSpPr/>
            <p:nvPr/>
          </p:nvSpPr>
          <p:spPr>
            <a:xfrm>
              <a:off x="2066425" y="4618300"/>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2" name="Google Shape;5242;p83"/>
            <p:cNvSpPr/>
            <p:nvPr/>
          </p:nvSpPr>
          <p:spPr>
            <a:xfrm>
              <a:off x="2066425" y="4542300"/>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3" name="Google Shape;5243;p83"/>
            <p:cNvSpPr/>
            <p:nvPr/>
          </p:nvSpPr>
          <p:spPr>
            <a:xfrm>
              <a:off x="2066425" y="446607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4" name="Google Shape;5244;p83"/>
            <p:cNvSpPr/>
            <p:nvPr/>
          </p:nvSpPr>
          <p:spPr>
            <a:xfrm>
              <a:off x="2066425" y="438987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5" name="Google Shape;5245;p83"/>
            <p:cNvSpPr/>
            <p:nvPr/>
          </p:nvSpPr>
          <p:spPr>
            <a:xfrm>
              <a:off x="2066425" y="43136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6" name="Google Shape;5246;p83"/>
            <p:cNvSpPr/>
            <p:nvPr/>
          </p:nvSpPr>
          <p:spPr>
            <a:xfrm>
              <a:off x="2066425" y="42374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7" name="Google Shape;5247;p83"/>
            <p:cNvSpPr/>
            <p:nvPr/>
          </p:nvSpPr>
          <p:spPr>
            <a:xfrm>
              <a:off x="2066425" y="416142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8" name="Google Shape;5248;p83"/>
            <p:cNvSpPr/>
            <p:nvPr/>
          </p:nvSpPr>
          <p:spPr>
            <a:xfrm>
              <a:off x="2066425" y="37041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9" name="Google Shape;5249;p83"/>
            <p:cNvSpPr/>
            <p:nvPr/>
          </p:nvSpPr>
          <p:spPr>
            <a:xfrm>
              <a:off x="2066425" y="36279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0" name="Google Shape;5250;p83"/>
            <p:cNvSpPr/>
            <p:nvPr/>
          </p:nvSpPr>
          <p:spPr>
            <a:xfrm>
              <a:off x="2066425" y="3551925"/>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1" name="Google Shape;5251;p83"/>
            <p:cNvSpPr/>
            <p:nvPr/>
          </p:nvSpPr>
          <p:spPr>
            <a:xfrm>
              <a:off x="2066425"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2" name="Google Shape;5252;p83"/>
            <p:cNvSpPr/>
            <p:nvPr/>
          </p:nvSpPr>
          <p:spPr>
            <a:xfrm>
              <a:off x="2066275" y="3399500"/>
              <a:ext cx="62375" cy="5335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3" name="Google Shape;5253;p83"/>
            <p:cNvSpPr/>
            <p:nvPr/>
          </p:nvSpPr>
          <p:spPr>
            <a:xfrm>
              <a:off x="2066275" y="3323300"/>
              <a:ext cx="62375" cy="53425"/>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4" name="Google Shape;5254;p83"/>
            <p:cNvSpPr/>
            <p:nvPr/>
          </p:nvSpPr>
          <p:spPr>
            <a:xfrm>
              <a:off x="2066275" y="3247075"/>
              <a:ext cx="62375" cy="53450"/>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5" name="Google Shape;5255;p83"/>
            <p:cNvSpPr/>
            <p:nvPr/>
          </p:nvSpPr>
          <p:spPr>
            <a:xfrm>
              <a:off x="206642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6" name="Google Shape;5256;p83"/>
            <p:cNvSpPr/>
            <p:nvPr/>
          </p:nvSpPr>
          <p:spPr>
            <a:xfrm>
              <a:off x="206642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7" name="Google Shape;5257;p83"/>
            <p:cNvSpPr/>
            <p:nvPr/>
          </p:nvSpPr>
          <p:spPr>
            <a:xfrm>
              <a:off x="2066425" y="2942425"/>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8" name="Google Shape;5258;p83"/>
            <p:cNvSpPr/>
            <p:nvPr/>
          </p:nvSpPr>
          <p:spPr>
            <a:xfrm>
              <a:off x="206642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9" name="Google Shape;5259;p83"/>
            <p:cNvSpPr/>
            <p:nvPr/>
          </p:nvSpPr>
          <p:spPr>
            <a:xfrm>
              <a:off x="206642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0" name="Google Shape;5260;p83"/>
            <p:cNvSpPr/>
            <p:nvPr/>
          </p:nvSpPr>
          <p:spPr>
            <a:xfrm>
              <a:off x="206642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1" name="Google Shape;5261;p83"/>
            <p:cNvSpPr/>
            <p:nvPr/>
          </p:nvSpPr>
          <p:spPr>
            <a:xfrm>
              <a:off x="206642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2" name="Google Shape;5262;p83"/>
            <p:cNvSpPr/>
            <p:nvPr/>
          </p:nvSpPr>
          <p:spPr>
            <a:xfrm>
              <a:off x="2066425"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3" name="Google Shape;5263;p83"/>
            <p:cNvSpPr/>
            <p:nvPr/>
          </p:nvSpPr>
          <p:spPr>
            <a:xfrm>
              <a:off x="2066425"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4" name="Google Shape;5264;p83"/>
            <p:cNvSpPr/>
            <p:nvPr/>
          </p:nvSpPr>
          <p:spPr>
            <a:xfrm>
              <a:off x="2066425" y="1571400"/>
              <a:ext cx="62225" cy="5325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5" name="Google Shape;5265;p83"/>
            <p:cNvSpPr/>
            <p:nvPr/>
          </p:nvSpPr>
          <p:spPr>
            <a:xfrm>
              <a:off x="2066425"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6" name="Google Shape;5266;p83"/>
            <p:cNvSpPr/>
            <p:nvPr/>
          </p:nvSpPr>
          <p:spPr>
            <a:xfrm>
              <a:off x="206642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7" name="Google Shape;5267;p83"/>
            <p:cNvSpPr/>
            <p:nvPr/>
          </p:nvSpPr>
          <p:spPr>
            <a:xfrm>
              <a:off x="206642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8" name="Google Shape;5268;p83"/>
            <p:cNvSpPr/>
            <p:nvPr/>
          </p:nvSpPr>
          <p:spPr>
            <a:xfrm>
              <a:off x="2066425" y="1038125"/>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9" name="Google Shape;5269;p83"/>
            <p:cNvSpPr/>
            <p:nvPr/>
          </p:nvSpPr>
          <p:spPr>
            <a:xfrm>
              <a:off x="1990200" y="4542300"/>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0" name="Google Shape;5270;p83"/>
            <p:cNvSpPr/>
            <p:nvPr/>
          </p:nvSpPr>
          <p:spPr>
            <a:xfrm>
              <a:off x="1990200" y="4466075"/>
              <a:ext cx="62225" cy="53300"/>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1" name="Google Shape;5271;p83"/>
            <p:cNvSpPr/>
            <p:nvPr/>
          </p:nvSpPr>
          <p:spPr>
            <a:xfrm>
              <a:off x="1990200" y="438987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2" name="Google Shape;5272;p83"/>
            <p:cNvSpPr/>
            <p:nvPr/>
          </p:nvSpPr>
          <p:spPr>
            <a:xfrm>
              <a:off x="1990200"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3" name="Google Shape;5273;p83"/>
            <p:cNvSpPr/>
            <p:nvPr/>
          </p:nvSpPr>
          <p:spPr>
            <a:xfrm>
              <a:off x="1990200" y="3551925"/>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4" name="Google Shape;5274;p83"/>
            <p:cNvSpPr/>
            <p:nvPr/>
          </p:nvSpPr>
          <p:spPr>
            <a:xfrm>
              <a:off x="19902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5" name="Google Shape;5275;p83"/>
            <p:cNvSpPr/>
            <p:nvPr/>
          </p:nvSpPr>
          <p:spPr>
            <a:xfrm>
              <a:off x="1990200"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6" name="Google Shape;5276;p83"/>
            <p:cNvSpPr/>
            <p:nvPr/>
          </p:nvSpPr>
          <p:spPr>
            <a:xfrm>
              <a:off x="1990075" y="3323300"/>
              <a:ext cx="62350" cy="53425"/>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7" name="Google Shape;5277;p83"/>
            <p:cNvSpPr/>
            <p:nvPr/>
          </p:nvSpPr>
          <p:spPr>
            <a:xfrm>
              <a:off x="1990075" y="3247075"/>
              <a:ext cx="62350" cy="53450"/>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8" name="Google Shape;5278;p83"/>
            <p:cNvSpPr/>
            <p:nvPr/>
          </p:nvSpPr>
          <p:spPr>
            <a:xfrm>
              <a:off x="1990200"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9" name="Google Shape;5279;p83"/>
            <p:cNvSpPr/>
            <p:nvPr/>
          </p:nvSpPr>
          <p:spPr>
            <a:xfrm>
              <a:off x="1990200"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0" name="Google Shape;5280;p83"/>
            <p:cNvSpPr/>
            <p:nvPr/>
          </p:nvSpPr>
          <p:spPr>
            <a:xfrm>
              <a:off x="1990200"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1" name="Google Shape;5281;p83"/>
            <p:cNvSpPr/>
            <p:nvPr/>
          </p:nvSpPr>
          <p:spPr>
            <a:xfrm>
              <a:off x="1990200" y="2333125"/>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2" name="Google Shape;5282;p83"/>
            <p:cNvSpPr/>
            <p:nvPr/>
          </p:nvSpPr>
          <p:spPr>
            <a:xfrm>
              <a:off x="199020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3" name="Google Shape;5283;p83"/>
            <p:cNvSpPr/>
            <p:nvPr/>
          </p:nvSpPr>
          <p:spPr>
            <a:xfrm>
              <a:off x="1990200" y="2180700"/>
              <a:ext cx="62225" cy="5335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4" name="Google Shape;5284;p83"/>
            <p:cNvSpPr/>
            <p:nvPr/>
          </p:nvSpPr>
          <p:spPr>
            <a:xfrm>
              <a:off x="1990200"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5" name="Google Shape;5285;p83"/>
            <p:cNvSpPr/>
            <p:nvPr/>
          </p:nvSpPr>
          <p:spPr>
            <a:xfrm>
              <a:off x="1990200"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6" name="Google Shape;5286;p83"/>
            <p:cNvSpPr/>
            <p:nvPr/>
          </p:nvSpPr>
          <p:spPr>
            <a:xfrm>
              <a:off x="1990200"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7" name="Google Shape;5287;p83"/>
            <p:cNvSpPr/>
            <p:nvPr/>
          </p:nvSpPr>
          <p:spPr>
            <a:xfrm>
              <a:off x="1990200"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8" name="Google Shape;5288;p83"/>
            <p:cNvSpPr/>
            <p:nvPr/>
          </p:nvSpPr>
          <p:spPr>
            <a:xfrm>
              <a:off x="1990200"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9" name="Google Shape;5289;p83"/>
            <p:cNvSpPr/>
            <p:nvPr/>
          </p:nvSpPr>
          <p:spPr>
            <a:xfrm>
              <a:off x="1990200"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0" name="Google Shape;5290;p83"/>
            <p:cNvSpPr/>
            <p:nvPr/>
          </p:nvSpPr>
          <p:spPr>
            <a:xfrm>
              <a:off x="1990200" y="1571400"/>
              <a:ext cx="62225" cy="5325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1" name="Google Shape;5291;p83"/>
            <p:cNvSpPr/>
            <p:nvPr/>
          </p:nvSpPr>
          <p:spPr>
            <a:xfrm>
              <a:off x="1990200"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2" name="Google Shape;5292;p83"/>
            <p:cNvSpPr/>
            <p:nvPr/>
          </p:nvSpPr>
          <p:spPr>
            <a:xfrm>
              <a:off x="1990200"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3" name="Google Shape;5293;p83"/>
            <p:cNvSpPr/>
            <p:nvPr/>
          </p:nvSpPr>
          <p:spPr>
            <a:xfrm>
              <a:off x="1990200"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4" name="Google Shape;5294;p83"/>
            <p:cNvSpPr/>
            <p:nvPr/>
          </p:nvSpPr>
          <p:spPr>
            <a:xfrm>
              <a:off x="1990200" y="1038125"/>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5" name="Google Shape;5295;p83"/>
            <p:cNvSpPr/>
            <p:nvPr/>
          </p:nvSpPr>
          <p:spPr>
            <a:xfrm>
              <a:off x="1914000" y="3551925"/>
              <a:ext cx="62225" cy="53300"/>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6" name="Google Shape;5296;p83"/>
            <p:cNvSpPr/>
            <p:nvPr/>
          </p:nvSpPr>
          <p:spPr>
            <a:xfrm>
              <a:off x="1914000"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7" name="Google Shape;5297;p83"/>
            <p:cNvSpPr/>
            <p:nvPr/>
          </p:nvSpPr>
          <p:spPr>
            <a:xfrm>
              <a:off x="1914000"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8" name="Google Shape;5298;p83"/>
            <p:cNvSpPr/>
            <p:nvPr/>
          </p:nvSpPr>
          <p:spPr>
            <a:xfrm>
              <a:off x="1914000" y="3323300"/>
              <a:ext cx="62225" cy="53425"/>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9" name="Google Shape;5299;p83"/>
            <p:cNvSpPr/>
            <p:nvPr/>
          </p:nvSpPr>
          <p:spPr>
            <a:xfrm>
              <a:off x="1914000" y="3247075"/>
              <a:ext cx="62425" cy="53450"/>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0" name="Google Shape;5300;p83"/>
            <p:cNvSpPr/>
            <p:nvPr/>
          </p:nvSpPr>
          <p:spPr>
            <a:xfrm>
              <a:off x="1914000"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1" name="Google Shape;5301;p83"/>
            <p:cNvSpPr/>
            <p:nvPr/>
          </p:nvSpPr>
          <p:spPr>
            <a:xfrm>
              <a:off x="1914000"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2" name="Google Shape;5302;p83"/>
            <p:cNvSpPr/>
            <p:nvPr/>
          </p:nvSpPr>
          <p:spPr>
            <a:xfrm>
              <a:off x="1914000"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3" name="Google Shape;5303;p83"/>
            <p:cNvSpPr/>
            <p:nvPr/>
          </p:nvSpPr>
          <p:spPr>
            <a:xfrm>
              <a:off x="1914000"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4" name="Google Shape;5304;p83"/>
            <p:cNvSpPr/>
            <p:nvPr/>
          </p:nvSpPr>
          <p:spPr>
            <a:xfrm>
              <a:off x="1914000"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5" name="Google Shape;5305;p83"/>
            <p:cNvSpPr/>
            <p:nvPr/>
          </p:nvSpPr>
          <p:spPr>
            <a:xfrm>
              <a:off x="191400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6" name="Google Shape;5306;p83"/>
            <p:cNvSpPr/>
            <p:nvPr/>
          </p:nvSpPr>
          <p:spPr>
            <a:xfrm>
              <a:off x="1914000"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7" name="Google Shape;5307;p83"/>
            <p:cNvSpPr/>
            <p:nvPr/>
          </p:nvSpPr>
          <p:spPr>
            <a:xfrm>
              <a:off x="1914000"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8" name="Google Shape;5308;p83"/>
            <p:cNvSpPr/>
            <p:nvPr/>
          </p:nvSpPr>
          <p:spPr>
            <a:xfrm>
              <a:off x="1914000"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9" name="Google Shape;5309;p83"/>
            <p:cNvSpPr/>
            <p:nvPr/>
          </p:nvSpPr>
          <p:spPr>
            <a:xfrm>
              <a:off x="1914000"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0" name="Google Shape;5310;p83"/>
            <p:cNvSpPr/>
            <p:nvPr/>
          </p:nvSpPr>
          <p:spPr>
            <a:xfrm>
              <a:off x="1914000"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1" name="Google Shape;5311;p83"/>
            <p:cNvSpPr/>
            <p:nvPr/>
          </p:nvSpPr>
          <p:spPr>
            <a:xfrm>
              <a:off x="1914000"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2" name="Google Shape;5312;p83"/>
            <p:cNvSpPr/>
            <p:nvPr/>
          </p:nvSpPr>
          <p:spPr>
            <a:xfrm>
              <a:off x="1914000"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3" name="Google Shape;5313;p83"/>
            <p:cNvSpPr/>
            <p:nvPr/>
          </p:nvSpPr>
          <p:spPr>
            <a:xfrm>
              <a:off x="1837775"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4" name="Google Shape;5314;p83"/>
            <p:cNvSpPr/>
            <p:nvPr/>
          </p:nvSpPr>
          <p:spPr>
            <a:xfrm>
              <a:off x="1837775" y="2866425"/>
              <a:ext cx="62425" cy="53275"/>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5" name="Google Shape;5315;p83"/>
            <p:cNvSpPr/>
            <p:nvPr/>
          </p:nvSpPr>
          <p:spPr>
            <a:xfrm>
              <a:off x="1837775" y="2714000"/>
              <a:ext cx="62425" cy="5335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6" name="Google Shape;5316;p83"/>
            <p:cNvSpPr/>
            <p:nvPr/>
          </p:nvSpPr>
          <p:spPr>
            <a:xfrm>
              <a:off x="1837775" y="2637775"/>
              <a:ext cx="62425" cy="53450"/>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7" name="Google Shape;5317;p83"/>
            <p:cNvSpPr/>
            <p:nvPr/>
          </p:nvSpPr>
          <p:spPr>
            <a:xfrm>
              <a:off x="1837775" y="2561575"/>
              <a:ext cx="62425" cy="53425"/>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8" name="Google Shape;5318;p83"/>
            <p:cNvSpPr/>
            <p:nvPr/>
          </p:nvSpPr>
          <p:spPr>
            <a:xfrm>
              <a:off x="1837775" y="2485550"/>
              <a:ext cx="62425" cy="53300"/>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9" name="Google Shape;5319;p83"/>
            <p:cNvSpPr/>
            <p:nvPr/>
          </p:nvSpPr>
          <p:spPr>
            <a:xfrm>
              <a:off x="1837775" y="2409350"/>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0" name="Google Shape;5320;p83"/>
            <p:cNvSpPr/>
            <p:nvPr/>
          </p:nvSpPr>
          <p:spPr>
            <a:xfrm>
              <a:off x="1837775"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1" name="Google Shape;5321;p83"/>
            <p:cNvSpPr/>
            <p:nvPr/>
          </p:nvSpPr>
          <p:spPr>
            <a:xfrm>
              <a:off x="1837775"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2" name="Google Shape;5322;p83"/>
            <p:cNvSpPr/>
            <p:nvPr/>
          </p:nvSpPr>
          <p:spPr>
            <a:xfrm>
              <a:off x="1837775"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3" name="Google Shape;5323;p83"/>
            <p:cNvSpPr/>
            <p:nvPr/>
          </p:nvSpPr>
          <p:spPr>
            <a:xfrm>
              <a:off x="1837775" y="2104500"/>
              <a:ext cx="62425" cy="5332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4" name="Google Shape;5324;p83"/>
            <p:cNvSpPr/>
            <p:nvPr/>
          </p:nvSpPr>
          <p:spPr>
            <a:xfrm>
              <a:off x="1837775"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5" name="Google Shape;5325;p83"/>
            <p:cNvSpPr/>
            <p:nvPr/>
          </p:nvSpPr>
          <p:spPr>
            <a:xfrm>
              <a:off x="1837775"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6" name="Google Shape;5326;p83"/>
            <p:cNvSpPr/>
            <p:nvPr/>
          </p:nvSpPr>
          <p:spPr>
            <a:xfrm>
              <a:off x="1837775"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7" name="Google Shape;5327;p83"/>
            <p:cNvSpPr/>
            <p:nvPr/>
          </p:nvSpPr>
          <p:spPr>
            <a:xfrm>
              <a:off x="1837775"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8" name="Google Shape;5328;p83"/>
            <p:cNvSpPr/>
            <p:nvPr/>
          </p:nvSpPr>
          <p:spPr>
            <a:xfrm>
              <a:off x="1837775"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9" name="Google Shape;5329;p83"/>
            <p:cNvSpPr/>
            <p:nvPr/>
          </p:nvSpPr>
          <p:spPr>
            <a:xfrm>
              <a:off x="1837775" y="11905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0" name="Google Shape;5330;p83"/>
            <p:cNvSpPr/>
            <p:nvPr/>
          </p:nvSpPr>
          <p:spPr>
            <a:xfrm>
              <a:off x="1837775" y="1114325"/>
              <a:ext cx="62425" cy="5335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1" name="Google Shape;5331;p83"/>
            <p:cNvSpPr/>
            <p:nvPr/>
          </p:nvSpPr>
          <p:spPr>
            <a:xfrm>
              <a:off x="176177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2" name="Google Shape;5332;p83"/>
            <p:cNvSpPr/>
            <p:nvPr/>
          </p:nvSpPr>
          <p:spPr>
            <a:xfrm>
              <a:off x="176177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3" name="Google Shape;5333;p83"/>
            <p:cNvSpPr/>
            <p:nvPr/>
          </p:nvSpPr>
          <p:spPr>
            <a:xfrm>
              <a:off x="1761775"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4" name="Google Shape;5334;p83"/>
            <p:cNvSpPr/>
            <p:nvPr/>
          </p:nvSpPr>
          <p:spPr>
            <a:xfrm>
              <a:off x="1761775"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5" name="Google Shape;5335;p83"/>
            <p:cNvSpPr/>
            <p:nvPr/>
          </p:nvSpPr>
          <p:spPr>
            <a:xfrm>
              <a:off x="1761775" y="2485550"/>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6" name="Google Shape;5336;p83"/>
            <p:cNvSpPr/>
            <p:nvPr/>
          </p:nvSpPr>
          <p:spPr>
            <a:xfrm>
              <a:off x="1761775"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7" name="Google Shape;5337;p83"/>
            <p:cNvSpPr/>
            <p:nvPr/>
          </p:nvSpPr>
          <p:spPr>
            <a:xfrm>
              <a:off x="1761775"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8" name="Google Shape;5338;p83"/>
            <p:cNvSpPr/>
            <p:nvPr/>
          </p:nvSpPr>
          <p:spPr>
            <a:xfrm>
              <a:off x="176177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9" name="Google Shape;5339;p83"/>
            <p:cNvSpPr/>
            <p:nvPr/>
          </p:nvSpPr>
          <p:spPr>
            <a:xfrm>
              <a:off x="176177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0" name="Google Shape;5340;p83"/>
            <p:cNvSpPr/>
            <p:nvPr/>
          </p:nvSpPr>
          <p:spPr>
            <a:xfrm>
              <a:off x="176177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1" name="Google Shape;5341;p83"/>
            <p:cNvSpPr/>
            <p:nvPr/>
          </p:nvSpPr>
          <p:spPr>
            <a:xfrm>
              <a:off x="176177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2" name="Google Shape;5342;p83"/>
            <p:cNvSpPr/>
            <p:nvPr/>
          </p:nvSpPr>
          <p:spPr>
            <a:xfrm>
              <a:off x="1761775"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3" name="Google Shape;5343;p83"/>
            <p:cNvSpPr/>
            <p:nvPr/>
          </p:nvSpPr>
          <p:spPr>
            <a:xfrm>
              <a:off x="1761775" y="164740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4" name="Google Shape;5344;p83"/>
            <p:cNvSpPr/>
            <p:nvPr/>
          </p:nvSpPr>
          <p:spPr>
            <a:xfrm>
              <a:off x="176177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5" name="Google Shape;5345;p83"/>
            <p:cNvSpPr/>
            <p:nvPr/>
          </p:nvSpPr>
          <p:spPr>
            <a:xfrm>
              <a:off x="1761775" y="11905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6" name="Google Shape;5346;p83"/>
            <p:cNvSpPr/>
            <p:nvPr/>
          </p:nvSpPr>
          <p:spPr>
            <a:xfrm>
              <a:off x="176177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7" name="Google Shape;5347;p83"/>
            <p:cNvSpPr/>
            <p:nvPr/>
          </p:nvSpPr>
          <p:spPr>
            <a:xfrm>
              <a:off x="1685550" y="3018650"/>
              <a:ext cx="62225" cy="53425"/>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8" name="Google Shape;5348;p83"/>
            <p:cNvSpPr/>
            <p:nvPr/>
          </p:nvSpPr>
          <p:spPr>
            <a:xfrm>
              <a:off x="168555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9" name="Google Shape;5349;p83"/>
            <p:cNvSpPr/>
            <p:nvPr/>
          </p:nvSpPr>
          <p:spPr>
            <a:xfrm>
              <a:off x="168555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0" name="Google Shape;5350;p83"/>
            <p:cNvSpPr/>
            <p:nvPr/>
          </p:nvSpPr>
          <p:spPr>
            <a:xfrm>
              <a:off x="168555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1" name="Google Shape;5351;p83"/>
            <p:cNvSpPr/>
            <p:nvPr/>
          </p:nvSpPr>
          <p:spPr>
            <a:xfrm>
              <a:off x="168555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2" name="Google Shape;5352;p83"/>
            <p:cNvSpPr/>
            <p:nvPr/>
          </p:nvSpPr>
          <p:spPr>
            <a:xfrm>
              <a:off x="16855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3" name="Google Shape;5353;p83"/>
            <p:cNvSpPr/>
            <p:nvPr/>
          </p:nvSpPr>
          <p:spPr>
            <a:xfrm>
              <a:off x="16855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4" name="Google Shape;5354;p83"/>
            <p:cNvSpPr/>
            <p:nvPr/>
          </p:nvSpPr>
          <p:spPr>
            <a:xfrm>
              <a:off x="168555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5" name="Google Shape;5355;p83"/>
            <p:cNvSpPr/>
            <p:nvPr/>
          </p:nvSpPr>
          <p:spPr>
            <a:xfrm>
              <a:off x="168555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6" name="Google Shape;5356;p83"/>
            <p:cNvSpPr/>
            <p:nvPr/>
          </p:nvSpPr>
          <p:spPr>
            <a:xfrm>
              <a:off x="168555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7" name="Google Shape;5357;p83"/>
            <p:cNvSpPr/>
            <p:nvPr/>
          </p:nvSpPr>
          <p:spPr>
            <a:xfrm>
              <a:off x="168555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8" name="Google Shape;5358;p83"/>
            <p:cNvSpPr/>
            <p:nvPr/>
          </p:nvSpPr>
          <p:spPr>
            <a:xfrm>
              <a:off x="16855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9" name="Google Shape;5359;p83"/>
            <p:cNvSpPr/>
            <p:nvPr/>
          </p:nvSpPr>
          <p:spPr>
            <a:xfrm>
              <a:off x="1685550"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0" name="Google Shape;5360;p83"/>
            <p:cNvSpPr/>
            <p:nvPr/>
          </p:nvSpPr>
          <p:spPr>
            <a:xfrm>
              <a:off x="16855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1" name="Google Shape;5361;p83"/>
            <p:cNvSpPr/>
            <p:nvPr/>
          </p:nvSpPr>
          <p:spPr>
            <a:xfrm>
              <a:off x="16855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2" name="Google Shape;5362;p83"/>
            <p:cNvSpPr/>
            <p:nvPr/>
          </p:nvSpPr>
          <p:spPr>
            <a:xfrm>
              <a:off x="1685550"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3" name="Google Shape;5363;p83"/>
            <p:cNvSpPr/>
            <p:nvPr/>
          </p:nvSpPr>
          <p:spPr>
            <a:xfrm>
              <a:off x="160935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4" name="Google Shape;5364;p83"/>
            <p:cNvSpPr/>
            <p:nvPr/>
          </p:nvSpPr>
          <p:spPr>
            <a:xfrm>
              <a:off x="160935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5" name="Google Shape;5365;p83"/>
            <p:cNvSpPr/>
            <p:nvPr/>
          </p:nvSpPr>
          <p:spPr>
            <a:xfrm>
              <a:off x="16093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6" name="Google Shape;5366;p83"/>
            <p:cNvSpPr/>
            <p:nvPr/>
          </p:nvSpPr>
          <p:spPr>
            <a:xfrm>
              <a:off x="160935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7" name="Google Shape;5367;p83"/>
            <p:cNvSpPr/>
            <p:nvPr/>
          </p:nvSpPr>
          <p:spPr>
            <a:xfrm>
              <a:off x="160935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8" name="Google Shape;5368;p83"/>
            <p:cNvSpPr/>
            <p:nvPr/>
          </p:nvSpPr>
          <p:spPr>
            <a:xfrm>
              <a:off x="1609350" y="2333125"/>
              <a:ext cx="62200" cy="53450"/>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9" name="Google Shape;5369;p83"/>
            <p:cNvSpPr/>
            <p:nvPr/>
          </p:nvSpPr>
          <p:spPr>
            <a:xfrm>
              <a:off x="160935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0" name="Google Shape;5370;p83"/>
            <p:cNvSpPr/>
            <p:nvPr/>
          </p:nvSpPr>
          <p:spPr>
            <a:xfrm>
              <a:off x="160935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1" name="Google Shape;5371;p83"/>
            <p:cNvSpPr/>
            <p:nvPr/>
          </p:nvSpPr>
          <p:spPr>
            <a:xfrm>
              <a:off x="160935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2" name="Google Shape;5372;p83"/>
            <p:cNvSpPr/>
            <p:nvPr/>
          </p:nvSpPr>
          <p:spPr>
            <a:xfrm>
              <a:off x="160935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3" name="Google Shape;5373;p83"/>
            <p:cNvSpPr/>
            <p:nvPr/>
          </p:nvSpPr>
          <p:spPr>
            <a:xfrm>
              <a:off x="16093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4" name="Google Shape;5374;p83"/>
            <p:cNvSpPr/>
            <p:nvPr/>
          </p:nvSpPr>
          <p:spPr>
            <a:xfrm>
              <a:off x="160935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5" name="Google Shape;5375;p83"/>
            <p:cNvSpPr/>
            <p:nvPr/>
          </p:nvSpPr>
          <p:spPr>
            <a:xfrm>
              <a:off x="16093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6" name="Google Shape;5376;p83"/>
            <p:cNvSpPr/>
            <p:nvPr/>
          </p:nvSpPr>
          <p:spPr>
            <a:xfrm>
              <a:off x="1609350" y="1647400"/>
              <a:ext cx="62200" cy="53450"/>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7" name="Google Shape;5377;p83"/>
            <p:cNvSpPr/>
            <p:nvPr/>
          </p:nvSpPr>
          <p:spPr>
            <a:xfrm>
              <a:off x="16093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8" name="Google Shape;5378;p83"/>
            <p:cNvSpPr/>
            <p:nvPr/>
          </p:nvSpPr>
          <p:spPr>
            <a:xfrm>
              <a:off x="16093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9" name="Google Shape;5379;p83"/>
            <p:cNvSpPr/>
            <p:nvPr/>
          </p:nvSpPr>
          <p:spPr>
            <a:xfrm>
              <a:off x="16093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0" name="Google Shape;5380;p83"/>
            <p:cNvSpPr/>
            <p:nvPr/>
          </p:nvSpPr>
          <p:spPr>
            <a:xfrm>
              <a:off x="160935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1" name="Google Shape;5381;p83"/>
            <p:cNvSpPr/>
            <p:nvPr/>
          </p:nvSpPr>
          <p:spPr>
            <a:xfrm>
              <a:off x="1533125" y="2942425"/>
              <a:ext cx="62425" cy="53450"/>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2" name="Google Shape;5382;p83"/>
            <p:cNvSpPr/>
            <p:nvPr/>
          </p:nvSpPr>
          <p:spPr>
            <a:xfrm>
              <a:off x="1533125"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3" name="Google Shape;5383;p83"/>
            <p:cNvSpPr/>
            <p:nvPr/>
          </p:nvSpPr>
          <p:spPr>
            <a:xfrm>
              <a:off x="1533125" y="2561575"/>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4" name="Google Shape;5384;p83"/>
            <p:cNvSpPr/>
            <p:nvPr/>
          </p:nvSpPr>
          <p:spPr>
            <a:xfrm>
              <a:off x="1533125"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5" name="Google Shape;5385;p83"/>
            <p:cNvSpPr/>
            <p:nvPr/>
          </p:nvSpPr>
          <p:spPr>
            <a:xfrm>
              <a:off x="1533125" y="2409350"/>
              <a:ext cx="62425" cy="5335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6" name="Google Shape;5386;p83"/>
            <p:cNvSpPr/>
            <p:nvPr/>
          </p:nvSpPr>
          <p:spPr>
            <a:xfrm>
              <a:off x="1533125" y="2333125"/>
              <a:ext cx="62425" cy="53450"/>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7" name="Google Shape;5387;p83"/>
            <p:cNvSpPr/>
            <p:nvPr/>
          </p:nvSpPr>
          <p:spPr>
            <a:xfrm>
              <a:off x="1533125" y="2256925"/>
              <a:ext cx="62575" cy="53425"/>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8" name="Google Shape;5388;p83"/>
            <p:cNvSpPr/>
            <p:nvPr/>
          </p:nvSpPr>
          <p:spPr>
            <a:xfrm>
              <a:off x="1533125" y="2180700"/>
              <a:ext cx="62425" cy="5335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9" name="Google Shape;5389;p83"/>
            <p:cNvSpPr/>
            <p:nvPr/>
          </p:nvSpPr>
          <p:spPr>
            <a:xfrm>
              <a:off x="1533125" y="21045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0" name="Google Shape;5390;p83"/>
            <p:cNvSpPr/>
            <p:nvPr/>
          </p:nvSpPr>
          <p:spPr>
            <a:xfrm>
              <a:off x="1533125" y="2028275"/>
              <a:ext cx="62425" cy="53450"/>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1" name="Google Shape;5391;p83"/>
            <p:cNvSpPr/>
            <p:nvPr/>
          </p:nvSpPr>
          <p:spPr>
            <a:xfrm>
              <a:off x="1533125" y="1952050"/>
              <a:ext cx="62425" cy="53450"/>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2" name="Google Shape;5392;p83"/>
            <p:cNvSpPr/>
            <p:nvPr/>
          </p:nvSpPr>
          <p:spPr>
            <a:xfrm>
              <a:off x="1533125" y="1876050"/>
              <a:ext cx="62425" cy="53275"/>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3" name="Google Shape;5393;p83"/>
            <p:cNvSpPr/>
            <p:nvPr/>
          </p:nvSpPr>
          <p:spPr>
            <a:xfrm>
              <a:off x="1533125"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4" name="Google Shape;5394;p83"/>
            <p:cNvSpPr/>
            <p:nvPr/>
          </p:nvSpPr>
          <p:spPr>
            <a:xfrm>
              <a:off x="1533125"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5" name="Google Shape;5395;p83"/>
            <p:cNvSpPr/>
            <p:nvPr/>
          </p:nvSpPr>
          <p:spPr>
            <a:xfrm>
              <a:off x="1533125" y="164740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6" name="Google Shape;5396;p83"/>
            <p:cNvSpPr/>
            <p:nvPr/>
          </p:nvSpPr>
          <p:spPr>
            <a:xfrm>
              <a:off x="1533125" y="134275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7" name="Google Shape;5397;p83"/>
            <p:cNvSpPr/>
            <p:nvPr/>
          </p:nvSpPr>
          <p:spPr>
            <a:xfrm>
              <a:off x="1456925"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8" name="Google Shape;5398;p83"/>
            <p:cNvSpPr/>
            <p:nvPr/>
          </p:nvSpPr>
          <p:spPr>
            <a:xfrm>
              <a:off x="1456925" y="2790200"/>
              <a:ext cx="62425" cy="5335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9" name="Google Shape;5399;p83"/>
            <p:cNvSpPr/>
            <p:nvPr/>
          </p:nvSpPr>
          <p:spPr>
            <a:xfrm>
              <a:off x="145692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0" name="Google Shape;5400;p83"/>
            <p:cNvSpPr/>
            <p:nvPr/>
          </p:nvSpPr>
          <p:spPr>
            <a:xfrm>
              <a:off x="1456925"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1" name="Google Shape;5401;p83"/>
            <p:cNvSpPr/>
            <p:nvPr/>
          </p:nvSpPr>
          <p:spPr>
            <a:xfrm>
              <a:off x="1456925" y="2561575"/>
              <a:ext cx="62425" cy="53425"/>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2" name="Google Shape;5402;p83"/>
            <p:cNvSpPr/>
            <p:nvPr/>
          </p:nvSpPr>
          <p:spPr>
            <a:xfrm>
              <a:off x="1456925" y="2485550"/>
              <a:ext cx="62425" cy="53300"/>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3" name="Google Shape;5403;p83"/>
            <p:cNvSpPr/>
            <p:nvPr/>
          </p:nvSpPr>
          <p:spPr>
            <a:xfrm>
              <a:off x="1456925" y="2409350"/>
              <a:ext cx="62425" cy="5335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4" name="Google Shape;5404;p83"/>
            <p:cNvSpPr/>
            <p:nvPr/>
          </p:nvSpPr>
          <p:spPr>
            <a:xfrm>
              <a:off x="1456925"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5" name="Google Shape;5405;p83"/>
            <p:cNvSpPr/>
            <p:nvPr/>
          </p:nvSpPr>
          <p:spPr>
            <a:xfrm>
              <a:off x="145692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6" name="Google Shape;5406;p83"/>
            <p:cNvSpPr/>
            <p:nvPr/>
          </p:nvSpPr>
          <p:spPr>
            <a:xfrm>
              <a:off x="1456925" y="2180700"/>
              <a:ext cx="62425" cy="5335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7" name="Google Shape;5407;p83"/>
            <p:cNvSpPr/>
            <p:nvPr/>
          </p:nvSpPr>
          <p:spPr>
            <a:xfrm>
              <a:off x="145692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8" name="Google Shape;5408;p83"/>
            <p:cNvSpPr/>
            <p:nvPr/>
          </p:nvSpPr>
          <p:spPr>
            <a:xfrm>
              <a:off x="1456925" y="2028275"/>
              <a:ext cx="62425" cy="53450"/>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9" name="Google Shape;5409;p83"/>
            <p:cNvSpPr/>
            <p:nvPr/>
          </p:nvSpPr>
          <p:spPr>
            <a:xfrm>
              <a:off x="1456925" y="1952050"/>
              <a:ext cx="62425" cy="53450"/>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0" name="Google Shape;5410;p83"/>
            <p:cNvSpPr/>
            <p:nvPr/>
          </p:nvSpPr>
          <p:spPr>
            <a:xfrm>
              <a:off x="145692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1" name="Google Shape;5411;p83"/>
            <p:cNvSpPr/>
            <p:nvPr/>
          </p:nvSpPr>
          <p:spPr>
            <a:xfrm>
              <a:off x="1456925" y="1799850"/>
              <a:ext cx="62425" cy="5332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2" name="Google Shape;5412;p83"/>
            <p:cNvSpPr/>
            <p:nvPr/>
          </p:nvSpPr>
          <p:spPr>
            <a:xfrm>
              <a:off x="145692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3" name="Google Shape;5413;p83"/>
            <p:cNvSpPr/>
            <p:nvPr/>
          </p:nvSpPr>
          <p:spPr>
            <a:xfrm>
              <a:off x="1456925" y="1647400"/>
              <a:ext cx="62425" cy="53450"/>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4" name="Google Shape;5414;p83"/>
            <p:cNvSpPr/>
            <p:nvPr/>
          </p:nvSpPr>
          <p:spPr>
            <a:xfrm>
              <a:off x="1456925" y="1571400"/>
              <a:ext cx="62425" cy="5325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5" name="Google Shape;5415;p83"/>
            <p:cNvSpPr/>
            <p:nvPr/>
          </p:nvSpPr>
          <p:spPr>
            <a:xfrm>
              <a:off x="1456925" y="1266550"/>
              <a:ext cx="62425" cy="53450"/>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6" name="Google Shape;5416;p83"/>
            <p:cNvSpPr/>
            <p:nvPr/>
          </p:nvSpPr>
          <p:spPr>
            <a:xfrm>
              <a:off x="1380900"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7" name="Google Shape;5417;p83"/>
            <p:cNvSpPr/>
            <p:nvPr/>
          </p:nvSpPr>
          <p:spPr>
            <a:xfrm>
              <a:off x="1380900"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8" name="Google Shape;5418;p83"/>
            <p:cNvSpPr/>
            <p:nvPr/>
          </p:nvSpPr>
          <p:spPr>
            <a:xfrm>
              <a:off x="1380900"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9" name="Google Shape;5419;p83"/>
            <p:cNvSpPr/>
            <p:nvPr/>
          </p:nvSpPr>
          <p:spPr>
            <a:xfrm>
              <a:off x="13809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0" name="Google Shape;5420;p83"/>
            <p:cNvSpPr/>
            <p:nvPr/>
          </p:nvSpPr>
          <p:spPr>
            <a:xfrm>
              <a:off x="1380900"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1" name="Google Shape;5421;p83"/>
            <p:cNvSpPr/>
            <p:nvPr/>
          </p:nvSpPr>
          <p:spPr>
            <a:xfrm>
              <a:off x="13809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2" name="Google Shape;5422;p83"/>
            <p:cNvSpPr/>
            <p:nvPr/>
          </p:nvSpPr>
          <p:spPr>
            <a:xfrm>
              <a:off x="13809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3" name="Google Shape;5423;p83"/>
            <p:cNvSpPr/>
            <p:nvPr/>
          </p:nvSpPr>
          <p:spPr>
            <a:xfrm>
              <a:off x="1380900"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4" name="Google Shape;5424;p83"/>
            <p:cNvSpPr/>
            <p:nvPr/>
          </p:nvSpPr>
          <p:spPr>
            <a:xfrm>
              <a:off x="13809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5" name="Google Shape;5425;p83"/>
            <p:cNvSpPr/>
            <p:nvPr/>
          </p:nvSpPr>
          <p:spPr>
            <a:xfrm>
              <a:off x="13809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6" name="Google Shape;5426;p83"/>
            <p:cNvSpPr/>
            <p:nvPr/>
          </p:nvSpPr>
          <p:spPr>
            <a:xfrm>
              <a:off x="13809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7" name="Google Shape;5427;p83"/>
            <p:cNvSpPr/>
            <p:nvPr/>
          </p:nvSpPr>
          <p:spPr>
            <a:xfrm>
              <a:off x="13809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8" name="Google Shape;5428;p83"/>
            <p:cNvSpPr/>
            <p:nvPr/>
          </p:nvSpPr>
          <p:spPr>
            <a:xfrm>
              <a:off x="13809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9" name="Google Shape;5429;p83"/>
            <p:cNvSpPr/>
            <p:nvPr/>
          </p:nvSpPr>
          <p:spPr>
            <a:xfrm>
              <a:off x="13809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0" name="Google Shape;5430;p83"/>
            <p:cNvSpPr/>
            <p:nvPr/>
          </p:nvSpPr>
          <p:spPr>
            <a:xfrm>
              <a:off x="13809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1" name="Google Shape;5431;p83"/>
            <p:cNvSpPr/>
            <p:nvPr/>
          </p:nvSpPr>
          <p:spPr>
            <a:xfrm>
              <a:off x="138090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2" name="Google Shape;5432;p83"/>
            <p:cNvSpPr/>
            <p:nvPr/>
          </p:nvSpPr>
          <p:spPr>
            <a:xfrm>
              <a:off x="13809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3" name="Google Shape;5433;p83"/>
            <p:cNvSpPr/>
            <p:nvPr/>
          </p:nvSpPr>
          <p:spPr>
            <a:xfrm>
              <a:off x="13809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4" name="Google Shape;5434;p83"/>
            <p:cNvSpPr/>
            <p:nvPr/>
          </p:nvSpPr>
          <p:spPr>
            <a:xfrm>
              <a:off x="13047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5" name="Google Shape;5435;p83"/>
            <p:cNvSpPr/>
            <p:nvPr/>
          </p:nvSpPr>
          <p:spPr>
            <a:xfrm>
              <a:off x="130470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6" name="Google Shape;5436;p83"/>
            <p:cNvSpPr/>
            <p:nvPr/>
          </p:nvSpPr>
          <p:spPr>
            <a:xfrm>
              <a:off x="130470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7" name="Google Shape;5437;p83"/>
            <p:cNvSpPr/>
            <p:nvPr/>
          </p:nvSpPr>
          <p:spPr>
            <a:xfrm>
              <a:off x="13047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8" name="Google Shape;5438;p83"/>
            <p:cNvSpPr/>
            <p:nvPr/>
          </p:nvSpPr>
          <p:spPr>
            <a:xfrm>
              <a:off x="130470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9" name="Google Shape;5439;p83"/>
            <p:cNvSpPr/>
            <p:nvPr/>
          </p:nvSpPr>
          <p:spPr>
            <a:xfrm>
              <a:off x="130470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0" name="Google Shape;5440;p83"/>
            <p:cNvSpPr/>
            <p:nvPr/>
          </p:nvSpPr>
          <p:spPr>
            <a:xfrm>
              <a:off x="13047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1" name="Google Shape;5441;p83"/>
            <p:cNvSpPr/>
            <p:nvPr/>
          </p:nvSpPr>
          <p:spPr>
            <a:xfrm>
              <a:off x="13047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2" name="Google Shape;5442;p83"/>
            <p:cNvSpPr/>
            <p:nvPr/>
          </p:nvSpPr>
          <p:spPr>
            <a:xfrm>
              <a:off x="13047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3" name="Google Shape;5443;p83"/>
            <p:cNvSpPr/>
            <p:nvPr/>
          </p:nvSpPr>
          <p:spPr>
            <a:xfrm>
              <a:off x="13047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4" name="Google Shape;5444;p83"/>
            <p:cNvSpPr/>
            <p:nvPr/>
          </p:nvSpPr>
          <p:spPr>
            <a:xfrm>
              <a:off x="1304700" y="17998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5" name="Google Shape;5445;p83"/>
            <p:cNvSpPr/>
            <p:nvPr/>
          </p:nvSpPr>
          <p:spPr>
            <a:xfrm>
              <a:off x="13047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6" name="Google Shape;5446;p83"/>
            <p:cNvSpPr/>
            <p:nvPr/>
          </p:nvSpPr>
          <p:spPr>
            <a:xfrm>
              <a:off x="130470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7" name="Google Shape;5447;p83"/>
            <p:cNvSpPr/>
            <p:nvPr/>
          </p:nvSpPr>
          <p:spPr>
            <a:xfrm>
              <a:off x="130470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8" name="Google Shape;5448;p83"/>
            <p:cNvSpPr/>
            <p:nvPr/>
          </p:nvSpPr>
          <p:spPr>
            <a:xfrm>
              <a:off x="13047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9" name="Google Shape;5449;p83"/>
            <p:cNvSpPr/>
            <p:nvPr/>
          </p:nvSpPr>
          <p:spPr>
            <a:xfrm>
              <a:off x="13047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0" name="Google Shape;5450;p83"/>
            <p:cNvSpPr/>
            <p:nvPr/>
          </p:nvSpPr>
          <p:spPr>
            <a:xfrm>
              <a:off x="1304700" y="11905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1" name="Google Shape;5451;p83"/>
            <p:cNvSpPr/>
            <p:nvPr/>
          </p:nvSpPr>
          <p:spPr>
            <a:xfrm>
              <a:off x="12284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2" name="Google Shape;5452;p83"/>
            <p:cNvSpPr/>
            <p:nvPr/>
          </p:nvSpPr>
          <p:spPr>
            <a:xfrm>
              <a:off x="12284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3" name="Google Shape;5453;p83"/>
            <p:cNvSpPr/>
            <p:nvPr/>
          </p:nvSpPr>
          <p:spPr>
            <a:xfrm>
              <a:off x="12284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4" name="Google Shape;5454;p83"/>
            <p:cNvSpPr/>
            <p:nvPr/>
          </p:nvSpPr>
          <p:spPr>
            <a:xfrm>
              <a:off x="12284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5" name="Google Shape;5455;p83"/>
            <p:cNvSpPr/>
            <p:nvPr/>
          </p:nvSpPr>
          <p:spPr>
            <a:xfrm>
              <a:off x="1228475"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6" name="Google Shape;5456;p83"/>
            <p:cNvSpPr/>
            <p:nvPr/>
          </p:nvSpPr>
          <p:spPr>
            <a:xfrm>
              <a:off x="1228475"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7" name="Google Shape;5457;p83"/>
            <p:cNvSpPr/>
            <p:nvPr/>
          </p:nvSpPr>
          <p:spPr>
            <a:xfrm>
              <a:off x="1228475"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8" name="Google Shape;5458;p83"/>
            <p:cNvSpPr/>
            <p:nvPr/>
          </p:nvSpPr>
          <p:spPr>
            <a:xfrm>
              <a:off x="12284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9" name="Google Shape;5459;p83"/>
            <p:cNvSpPr/>
            <p:nvPr/>
          </p:nvSpPr>
          <p:spPr>
            <a:xfrm>
              <a:off x="12284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0" name="Google Shape;5460;p83"/>
            <p:cNvSpPr/>
            <p:nvPr/>
          </p:nvSpPr>
          <p:spPr>
            <a:xfrm>
              <a:off x="12284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1" name="Google Shape;5461;p83"/>
            <p:cNvSpPr/>
            <p:nvPr/>
          </p:nvSpPr>
          <p:spPr>
            <a:xfrm>
              <a:off x="12284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2" name="Google Shape;5462;p83"/>
            <p:cNvSpPr/>
            <p:nvPr/>
          </p:nvSpPr>
          <p:spPr>
            <a:xfrm>
              <a:off x="122847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3" name="Google Shape;5463;p83"/>
            <p:cNvSpPr/>
            <p:nvPr/>
          </p:nvSpPr>
          <p:spPr>
            <a:xfrm>
              <a:off x="12284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4" name="Google Shape;5464;p83"/>
            <p:cNvSpPr/>
            <p:nvPr/>
          </p:nvSpPr>
          <p:spPr>
            <a:xfrm>
              <a:off x="12284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5" name="Google Shape;5465;p83"/>
            <p:cNvSpPr/>
            <p:nvPr/>
          </p:nvSpPr>
          <p:spPr>
            <a:xfrm>
              <a:off x="12284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6" name="Google Shape;5466;p83"/>
            <p:cNvSpPr/>
            <p:nvPr/>
          </p:nvSpPr>
          <p:spPr>
            <a:xfrm>
              <a:off x="12284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7" name="Google Shape;5467;p83"/>
            <p:cNvSpPr/>
            <p:nvPr/>
          </p:nvSpPr>
          <p:spPr>
            <a:xfrm>
              <a:off x="1228475"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8" name="Google Shape;5468;p83"/>
            <p:cNvSpPr/>
            <p:nvPr/>
          </p:nvSpPr>
          <p:spPr>
            <a:xfrm>
              <a:off x="12284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9" name="Google Shape;5469;p83"/>
            <p:cNvSpPr/>
            <p:nvPr/>
          </p:nvSpPr>
          <p:spPr>
            <a:xfrm>
              <a:off x="1152275" y="2561575"/>
              <a:ext cx="62400" cy="53425"/>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0" name="Google Shape;5470;p83"/>
            <p:cNvSpPr/>
            <p:nvPr/>
          </p:nvSpPr>
          <p:spPr>
            <a:xfrm>
              <a:off x="1152275" y="2485550"/>
              <a:ext cx="62400" cy="53300"/>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1" name="Google Shape;5471;p83"/>
            <p:cNvSpPr/>
            <p:nvPr/>
          </p:nvSpPr>
          <p:spPr>
            <a:xfrm>
              <a:off x="1152275" y="2409350"/>
              <a:ext cx="62400" cy="5335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2" name="Google Shape;5472;p83"/>
            <p:cNvSpPr/>
            <p:nvPr/>
          </p:nvSpPr>
          <p:spPr>
            <a:xfrm>
              <a:off x="1152275"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3" name="Google Shape;5473;p83"/>
            <p:cNvSpPr/>
            <p:nvPr/>
          </p:nvSpPr>
          <p:spPr>
            <a:xfrm>
              <a:off x="11522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4" name="Google Shape;5474;p83"/>
            <p:cNvSpPr/>
            <p:nvPr/>
          </p:nvSpPr>
          <p:spPr>
            <a:xfrm>
              <a:off x="1152275" y="2180700"/>
              <a:ext cx="62400" cy="5335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5" name="Google Shape;5475;p83"/>
            <p:cNvSpPr/>
            <p:nvPr/>
          </p:nvSpPr>
          <p:spPr>
            <a:xfrm>
              <a:off x="1152275" y="210450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6" name="Google Shape;5476;p83"/>
            <p:cNvSpPr/>
            <p:nvPr/>
          </p:nvSpPr>
          <p:spPr>
            <a:xfrm>
              <a:off x="1152275"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7" name="Google Shape;5477;p83"/>
            <p:cNvSpPr/>
            <p:nvPr/>
          </p:nvSpPr>
          <p:spPr>
            <a:xfrm>
              <a:off x="1152275"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8" name="Google Shape;5478;p83"/>
            <p:cNvSpPr/>
            <p:nvPr/>
          </p:nvSpPr>
          <p:spPr>
            <a:xfrm>
              <a:off x="1152275"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9" name="Google Shape;5479;p83"/>
            <p:cNvSpPr/>
            <p:nvPr/>
          </p:nvSpPr>
          <p:spPr>
            <a:xfrm>
              <a:off x="1152275" y="179985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0" name="Google Shape;5480;p83"/>
            <p:cNvSpPr/>
            <p:nvPr/>
          </p:nvSpPr>
          <p:spPr>
            <a:xfrm>
              <a:off x="1152275" y="1723625"/>
              <a:ext cx="62400" cy="5335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1" name="Google Shape;5481;p83"/>
            <p:cNvSpPr/>
            <p:nvPr/>
          </p:nvSpPr>
          <p:spPr>
            <a:xfrm>
              <a:off x="11522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2" name="Google Shape;5482;p83"/>
            <p:cNvSpPr/>
            <p:nvPr/>
          </p:nvSpPr>
          <p:spPr>
            <a:xfrm>
              <a:off x="1152275"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3" name="Google Shape;5483;p83"/>
            <p:cNvSpPr/>
            <p:nvPr/>
          </p:nvSpPr>
          <p:spPr>
            <a:xfrm>
              <a:off x="1152275"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4" name="Google Shape;5484;p83"/>
            <p:cNvSpPr/>
            <p:nvPr/>
          </p:nvSpPr>
          <p:spPr>
            <a:xfrm>
              <a:off x="1076050"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5" name="Google Shape;5485;p83"/>
            <p:cNvSpPr/>
            <p:nvPr/>
          </p:nvSpPr>
          <p:spPr>
            <a:xfrm>
              <a:off x="10760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6" name="Google Shape;5486;p83"/>
            <p:cNvSpPr/>
            <p:nvPr/>
          </p:nvSpPr>
          <p:spPr>
            <a:xfrm>
              <a:off x="10760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7" name="Google Shape;5487;p83"/>
            <p:cNvSpPr/>
            <p:nvPr/>
          </p:nvSpPr>
          <p:spPr>
            <a:xfrm>
              <a:off x="10760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8" name="Google Shape;5488;p83"/>
            <p:cNvSpPr/>
            <p:nvPr/>
          </p:nvSpPr>
          <p:spPr>
            <a:xfrm>
              <a:off x="1076050"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9" name="Google Shape;5489;p83"/>
            <p:cNvSpPr/>
            <p:nvPr/>
          </p:nvSpPr>
          <p:spPr>
            <a:xfrm>
              <a:off x="10760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0" name="Google Shape;5490;p83"/>
            <p:cNvSpPr/>
            <p:nvPr/>
          </p:nvSpPr>
          <p:spPr>
            <a:xfrm>
              <a:off x="1076050"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1" name="Google Shape;5491;p83"/>
            <p:cNvSpPr/>
            <p:nvPr/>
          </p:nvSpPr>
          <p:spPr>
            <a:xfrm>
              <a:off x="10760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2" name="Google Shape;5492;p83"/>
            <p:cNvSpPr/>
            <p:nvPr/>
          </p:nvSpPr>
          <p:spPr>
            <a:xfrm>
              <a:off x="10760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3" name="Google Shape;5493;p83"/>
            <p:cNvSpPr/>
            <p:nvPr/>
          </p:nvSpPr>
          <p:spPr>
            <a:xfrm>
              <a:off x="10760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4" name="Google Shape;5494;p83"/>
            <p:cNvSpPr/>
            <p:nvPr/>
          </p:nvSpPr>
          <p:spPr>
            <a:xfrm>
              <a:off x="1076050"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5" name="Google Shape;5495;p83"/>
            <p:cNvSpPr/>
            <p:nvPr/>
          </p:nvSpPr>
          <p:spPr>
            <a:xfrm>
              <a:off x="1076050" y="1571400"/>
              <a:ext cx="62425" cy="5325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6" name="Google Shape;5496;p83"/>
            <p:cNvSpPr/>
            <p:nvPr/>
          </p:nvSpPr>
          <p:spPr>
            <a:xfrm>
              <a:off x="1076050"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7" name="Google Shape;5497;p83"/>
            <p:cNvSpPr/>
            <p:nvPr/>
          </p:nvSpPr>
          <p:spPr>
            <a:xfrm>
              <a:off x="1076050"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8" name="Google Shape;5498;p83"/>
            <p:cNvSpPr/>
            <p:nvPr/>
          </p:nvSpPr>
          <p:spPr>
            <a:xfrm>
              <a:off x="1076050"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9" name="Google Shape;5499;p83"/>
            <p:cNvSpPr/>
            <p:nvPr/>
          </p:nvSpPr>
          <p:spPr>
            <a:xfrm>
              <a:off x="1000050"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0" name="Google Shape;5500;p83"/>
            <p:cNvSpPr/>
            <p:nvPr/>
          </p:nvSpPr>
          <p:spPr>
            <a:xfrm>
              <a:off x="1000050" y="2028275"/>
              <a:ext cx="62200" cy="53450"/>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1" name="Google Shape;5501;p83"/>
            <p:cNvSpPr/>
            <p:nvPr/>
          </p:nvSpPr>
          <p:spPr>
            <a:xfrm>
              <a:off x="1000050"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2" name="Google Shape;5502;p83"/>
            <p:cNvSpPr/>
            <p:nvPr/>
          </p:nvSpPr>
          <p:spPr>
            <a:xfrm>
              <a:off x="1000050"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3" name="Google Shape;5503;p83"/>
            <p:cNvSpPr/>
            <p:nvPr/>
          </p:nvSpPr>
          <p:spPr>
            <a:xfrm>
              <a:off x="10000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4" name="Google Shape;5504;p83"/>
            <p:cNvSpPr/>
            <p:nvPr/>
          </p:nvSpPr>
          <p:spPr>
            <a:xfrm>
              <a:off x="1000050"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5" name="Google Shape;5505;p83"/>
            <p:cNvSpPr/>
            <p:nvPr/>
          </p:nvSpPr>
          <p:spPr>
            <a:xfrm>
              <a:off x="1000050" y="164740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6" name="Google Shape;5506;p83"/>
            <p:cNvSpPr/>
            <p:nvPr/>
          </p:nvSpPr>
          <p:spPr>
            <a:xfrm>
              <a:off x="1000050"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7" name="Google Shape;5507;p83"/>
            <p:cNvSpPr/>
            <p:nvPr/>
          </p:nvSpPr>
          <p:spPr>
            <a:xfrm>
              <a:off x="1000050" y="134275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8" name="Google Shape;5508;p83"/>
            <p:cNvSpPr/>
            <p:nvPr/>
          </p:nvSpPr>
          <p:spPr>
            <a:xfrm>
              <a:off x="92382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9" name="Google Shape;5509;p83"/>
            <p:cNvSpPr/>
            <p:nvPr/>
          </p:nvSpPr>
          <p:spPr>
            <a:xfrm>
              <a:off x="92382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0" name="Google Shape;5510;p83"/>
            <p:cNvSpPr/>
            <p:nvPr/>
          </p:nvSpPr>
          <p:spPr>
            <a:xfrm>
              <a:off x="923825"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1" name="Google Shape;5511;p83"/>
            <p:cNvSpPr/>
            <p:nvPr/>
          </p:nvSpPr>
          <p:spPr>
            <a:xfrm>
              <a:off x="92382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2" name="Google Shape;5512;p83"/>
            <p:cNvSpPr/>
            <p:nvPr/>
          </p:nvSpPr>
          <p:spPr>
            <a:xfrm>
              <a:off x="92382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3" name="Google Shape;5513;p83"/>
            <p:cNvSpPr/>
            <p:nvPr/>
          </p:nvSpPr>
          <p:spPr>
            <a:xfrm>
              <a:off x="92382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4" name="Google Shape;5514;p83"/>
            <p:cNvSpPr/>
            <p:nvPr/>
          </p:nvSpPr>
          <p:spPr>
            <a:xfrm>
              <a:off x="92382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5" name="Google Shape;5515;p83"/>
            <p:cNvSpPr/>
            <p:nvPr/>
          </p:nvSpPr>
          <p:spPr>
            <a:xfrm>
              <a:off x="8476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6" name="Google Shape;5516;p83"/>
            <p:cNvSpPr/>
            <p:nvPr/>
          </p:nvSpPr>
          <p:spPr>
            <a:xfrm>
              <a:off x="8476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7" name="Google Shape;5517;p83"/>
            <p:cNvSpPr/>
            <p:nvPr/>
          </p:nvSpPr>
          <p:spPr>
            <a:xfrm>
              <a:off x="8476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8" name="Google Shape;5518;p83"/>
            <p:cNvSpPr/>
            <p:nvPr/>
          </p:nvSpPr>
          <p:spPr>
            <a:xfrm>
              <a:off x="8476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9" name="Google Shape;5519;p83"/>
            <p:cNvSpPr/>
            <p:nvPr/>
          </p:nvSpPr>
          <p:spPr>
            <a:xfrm>
              <a:off x="8476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0" name="Google Shape;5520;p83"/>
            <p:cNvSpPr/>
            <p:nvPr/>
          </p:nvSpPr>
          <p:spPr>
            <a:xfrm>
              <a:off x="8476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1" name="Google Shape;5521;p83"/>
            <p:cNvSpPr/>
            <p:nvPr/>
          </p:nvSpPr>
          <p:spPr>
            <a:xfrm>
              <a:off x="771400"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2" name="Google Shape;5522;p83"/>
            <p:cNvSpPr/>
            <p:nvPr/>
          </p:nvSpPr>
          <p:spPr>
            <a:xfrm>
              <a:off x="771400"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3" name="Google Shape;5523;p83"/>
            <p:cNvSpPr/>
            <p:nvPr/>
          </p:nvSpPr>
          <p:spPr>
            <a:xfrm>
              <a:off x="7714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4" name="Google Shape;5524;p83"/>
            <p:cNvSpPr/>
            <p:nvPr/>
          </p:nvSpPr>
          <p:spPr>
            <a:xfrm>
              <a:off x="771400"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5" name="Google Shape;5525;p83"/>
            <p:cNvSpPr/>
            <p:nvPr/>
          </p:nvSpPr>
          <p:spPr>
            <a:xfrm>
              <a:off x="695200" y="1799850"/>
              <a:ext cx="62200" cy="5332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6" name="Google Shape;5526;p83"/>
            <p:cNvSpPr/>
            <p:nvPr/>
          </p:nvSpPr>
          <p:spPr>
            <a:xfrm>
              <a:off x="695200" y="1723625"/>
              <a:ext cx="62200" cy="5335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7" name="Google Shape;5527;p83"/>
            <p:cNvSpPr/>
            <p:nvPr/>
          </p:nvSpPr>
          <p:spPr>
            <a:xfrm>
              <a:off x="69520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8" name="Google Shape;5528;p83"/>
            <p:cNvSpPr/>
            <p:nvPr/>
          </p:nvSpPr>
          <p:spPr>
            <a:xfrm>
              <a:off x="695200" y="1571400"/>
              <a:ext cx="62200" cy="5325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9" name="Google Shape;5529;p83"/>
            <p:cNvSpPr/>
            <p:nvPr/>
          </p:nvSpPr>
          <p:spPr>
            <a:xfrm>
              <a:off x="6189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0" name="Google Shape;5530;p83"/>
            <p:cNvSpPr/>
            <p:nvPr/>
          </p:nvSpPr>
          <p:spPr>
            <a:xfrm>
              <a:off x="6189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1" name="Google Shape;5531;p83"/>
            <p:cNvSpPr/>
            <p:nvPr/>
          </p:nvSpPr>
          <p:spPr>
            <a:xfrm>
              <a:off x="618975" y="1647400"/>
              <a:ext cx="62225" cy="53450"/>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2" name="Google Shape;5532;p83"/>
            <p:cNvSpPr/>
            <p:nvPr/>
          </p:nvSpPr>
          <p:spPr>
            <a:xfrm>
              <a:off x="6189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3" name="Google Shape;5533;p83"/>
            <p:cNvSpPr/>
            <p:nvPr/>
          </p:nvSpPr>
          <p:spPr>
            <a:xfrm>
              <a:off x="542775"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4" name="Google Shape;5534;p83"/>
            <p:cNvSpPr/>
            <p:nvPr/>
          </p:nvSpPr>
          <p:spPr>
            <a:xfrm>
              <a:off x="542775"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5" name="Google Shape;5535;p83"/>
            <p:cNvSpPr/>
            <p:nvPr/>
          </p:nvSpPr>
          <p:spPr>
            <a:xfrm>
              <a:off x="5427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6" name="Google Shape;5536;p83"/>
            <p:cNvSpPr/>
            <p:nvPr/>
          </p:nvSpPr>
          <p:spPr>
            <a:xfrm>
              <a:off x="542775" y="1571400"/>
              <a:ext cx="62400" cy="5325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7" name="Google Shape;5537;p83"/>
            <p:cNvSpPr/>
            <p:nvPr/>
          </p:nvSpPr>
          <p:spPr>
            <a:xfrm>
              <a:off x="466550" y="1799850"/>
              <a:ext cx="62425" cy="5332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8" name="Google Shape;5538;p83"/>
            <p:cNvSpPr/>
            <p:nvPr/>
          </p:nvSpPr>
          <p:spPr>
            <a:xfrm>
              <a:off x="466550" y="1723625"/>
              <a:ext cx="62425" cy="5335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9" name="Google Shape;5539;p83"/>
            <p:cNvSpPr/>
            <p:nvPr/>
          </p:nvSpPr>
          <p:spPr>
            <a:xfrm>
              <a:off x="466550" y="1647400"/>
              <a:ext cx="62425" cy="53450"/>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0" name="Google Shape;5540;p83"/>
            <p:cNvSpPr/>
            <p:nvPr/>
          </p:nvSpPr>
          <p:spPr>
            <a:xfrm>
              <a:off x="466550" y="1571400"/>
              <a:ext cx="62425" cy="5325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1" name="Google Shape;5541;p83"/>
            <p:cNvSpPr/>
            <p:nvPr/>
          </p:nvSpPr>
          <p:spPr>
            <a:xfrm>
              <a:off x="390550" y="1876050"/>
              <a:ext cx="62350" cy="53275"/>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2" name="Google Shape;5542;p83"/>
            <p:cNvSpPr/>
            <p:nvPr/>
          </p:nvSpPr>
          <p:spPr>
            <a:xfrm>
              <a:off x="390550" y="1799825"/>
              <a:ext cx="62350" cy="53300"/>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3" name="Google Shape;5543;p83"/>
            <p:cNvSpPr/>
            <p:nvPr/>
          </p:nvSpPr>
          <p:spPr>
            <a:xfrm>
              <a:off x="390550" y="1723625"/>
              <a:ext cx="62400" cy="5335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4" name="Google Shape;5544;p83"/>
            <p:cNvSpPr/>
            <p:nvPr/>
          </p:nvSpPr>
          <p:spPr>
            <a:xfrm>
              <a:off x="39055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5" name="Google Shape;5545;p83"/>
            <p:cNvSpPr/>
            <p:nvPr/>
          </p:nvSpPr>
          <p:spPr>
            <a:xfrm>
              <a:off x="390550" y="1571400"/>
              <a:ext cx="62350" cy="53275"/>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6" name="Google Shape;5546;p83"/>
            <p:cNvSpPr/>
            <p:nvPr/>
          </p:nvSpPr>
          <p:spPr>
            <a:xfrm>
              <a:off x="314325" y="1952050"/>
              <a:ext cx="62225" cy="53450"/>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7" name="Google Shape;5547;p83"/>
            <p:cNvSpPr/>
            <p:nvPr/>
          </p:nvSpPr>
          <p:spPr>
            <a:xfrm>
              <a:off x="314325" y="1876050"/>
              <a:ext cx="62225" cy="53275"/>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8" name="Google Shape;5548;p83"/>
            <p:cNvSpPr/>
            <p:nvPr/>
          </p:nvSpPr>
          <p:spPr>
            <a:xfrm>
              <a:off x="314325" y="1799850"/>
              <a:ext cx="62225" cy="5332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9" name="Google Shape;5549;p83"/>
            <p:cNvSpPr/>
            <p:nvPr/>
          </p:nvSpPr>
          <p:spPr>
            <a:xfrm>
              <a:off x="314325" y="1723625"/>
              <a:ext cx="62225" cy="5335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0" name="Google Shape;5550;p83"/>
            <p:cNvSpPr/>
            <p:nvPr/>
          </p:nvSpPr>
          <p:spPr>
            <a:xfrm>
              <a:off x="314325" y="1647400"/>
              <a:ext cx="62225" cy="53450"/>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1" name="Google Shape;5551;p83"/>
            <p:cNvSpPr/>
            <p:nvPr/>
          </p:nvSpPr>
          <p:spPr>
            <a:xfrm>
              <a:off x="314325" y="1571400"/>
              <a:ext cx="62150" cy="5325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2" name="Google Shape;5552;p83"/>
            <p:cNvSpPr/>
            <p:nvPr/>
          </p:nvSpPr>
          <p:spPr>
            <a:xfrm>
              <a:off x="238125"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3" name="Google Shape;5553;p83"/>
            <p:cNvSpPr/>
            <p:nvPr/>
          </p:nvSpPr>
          <p:spPr>
            <a:xfrm>
              <a:off x="238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4" name="Google Shape;5554;p83"/>
            <p:cNvSpPr/>
            <p:nvPr/>
          </p:nvSpPr>
          <p:spPr>
            <a:xfrm>
              <a:off x="238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5" name="Google Shape;5555;p83"/>
            <p:cNvSpPr/>
            <p:nvPr/>
          </p:nvSpPr>
          <p:spPr>
            <a:xfrm>
              <a:off x="2381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6" name="Google Shape;5556;p83"/>
            <p:cNvSpPr/>
            <p:nvPr/>
          </p:nvSpPr>
          <p:spPr>
            <a:xfrm>
              <a:off x="4427825" y="26377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7" name="Google Shape;5557;p83"/>
            <p:cNvSpPr/>
            <p:nvPr/>
          </p:nvSpPr>
          <p:spPr>
            <a:xfrm>
              <a:off x="4427825" y="2714000"/>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8" name="Google Shape;5558;p83"/>
            <p:cNvSpPr/>
            <p:nvPr/>
          </p:nvSpPr>
          <p:spPr>
            <a:xfrm>
              <a:off x="4504050"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9" name="Google Shape;5559;p83"/>
            <p:cNvSpPr/>
            <p:nvPr/>
          </p:nvSpPr>
          <p:spPr>
            <a:xfrm>
              <a:off x="450405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0" name="Google Shape;5560;p83"/>
            <p:cNvSpPr/>
            <p:nvPr/>
          </p:nvSpPr>
          <p:spPr>
            <a:xfrm>
              <a:off x="458025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1" name="Google Shape;5561;p83"/>
            <p:cNvSpPr/>
            <p:nvPr/>
          </p:nvSpPr>
          <p:spPr>
            <a:xfrm>
              <a:off x="450405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2" name="Google Shape;5562;p83"/>
            <p:cNvSpPr/>
            <p:nvPr/>
          </p:nvSpPr>
          <p:spPr>
            <a:xfrm>
              <a:off x="5113350" y="14952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3" name="Google Shape;5563;p83"/>
            <p:cNvSpPr/>
            <p:nvPr/>
          </p:nvSpPr>
          <p:spPr>
            <a:xfrm>
              <a:off x="5113350" y="1571400"/>
              <a:ext cx="62400" cy="53250"/>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4" name="Google Shape;5564;p83"/>
            <p:cNvSpPr/>
            <p:nvPr/>
          </p:nvSpPr>
          <p:spPr>
            <a:xfrm>
              <a:off x="5113350" y="164740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5" name="Google Shape;5565;p83"/>
            <p:cNvSpPr/>
            <p:nvPr/>
          </p:nvSpPr>
          <p:spPr>
            <a:xfrm>
              <a:off x="5113350" y="172362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6" name="Google Shape;5566;p83"/>
            <p:cNvSpPr/>
            <p:nvPr/>
          </p:nvSpPr>
          <p:spPr>
            <a:xfrm>
              <a:off x="5113350" y="179985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7" name="Google Shape;5567;p83"/>
            <p:cNvSpPr/>
            <p:nvPr/>
          </p:nvSpPr>
          <p:spPr>
            <a:xfrm>
              <a:off x="5113350" y="1876050"/>
              <a:ext cx="62400" cy="5335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8" name="Google Shape;5568;p83"/>
            <p:cNvSpPr/>
            <p:nvPr/>
          </p:nvSpPr>
          <p:spPr>
            <a:xfrm>
              <a:off x="5113350" y="1952050"/>
              <a:ext cx="62400" cy="53450"/>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9" name="Google Shape;5569;p83"/>
            <p:cNvSpPr/>
            <p:nvPr/>
          </p:nvSpPr>
          <p:spPr>
            <a:xfrm>
              <a:off x="5113350" y="2028275"/>
              <a:ext cx="62400" cy="53450"/>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0" name="Google Shape;5570;p83"/>
            <p:cNvSpPr/>
            <p:nvPr/>
          </p:nvSpPr>
          <p:spPr>
            <a:xfrm>
              <a:off x="5113350" y="21045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1" name="Google Shape;5571;p83"/>
            <p:cNvSpPr/>
            <p:nvPr/>
          </p:nvSpPr>
          <p:spPr>
            <a:xfrm>
              <a:off x="5113350" y="2180700"/>
              <a:ext cx="62400" cy="5335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2" name="Google Shape;5572;p83"/>
            <p:cNvSpPr/>
            <p:nvPr/>
          </p:nvSpPr>
          <p:spPr>
            <a:xfrm>
              <a:off x="5113350" y="2256925"/>
              <a:ext cx="62550" cy="53425"/>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3" name="Google Shape;5573;p83"/>
            <p:cNvSpPr/>
            <p:nvPr/>
          </p:nvSpPr>
          <p:spPr>
            <a:xfrm>
              <a:off x="5113350" y="2333125"/>
              <a:ext cx="62400" cy="53450"/>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4" name="Google Shape;5574;p83"/>
            <p:cNvSpPr/>
            <p:nvPr/>
          </p:nvSpPr>
          <p:spPr>
            <a:xfrm>
              <a:off x="5113350" y="2409350"/>
              <a:ext cx="62400" cy="5335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5" name="Google Shape;5575;p83"/>
            <p:cNvSpPr/>
            <p:nvPr/>
          </p:nvSpPr>
          <p:spPr>
            <a:xfrm>
              <a:off x="5113350" y="2485550"/>
              <a:ext cx="62400" cy="53300"/>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6" name="Google Shape;5576;p83"/>
            <p:cNvSpPr/>
            <p:nvPr/>
          </p:nvSpPr>
          <p:spPr>
            <a:xfrm>
              <a:off x="473247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7" name="Google Shape;5577;p83"/>
            <p:cNvSpPr/>
            <p:nvPr/>
          </p:nvSpPr>
          <p:spPr>
            <a:xfrm>
              <a:off x="473247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8" name="Google Shape;5578;p83"/>
            <p:cNvSpPr/>
            <p:nvPr/>
          </p:nvSpPr>
          <p:spPr>
            <a:xfrm>
              <a:off x="4732475" y="164740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9" name="Google Shape;5579;p83"/>
            <p:cNvSpPr/>
            <p:nvPr/>
          </p:nvSpPr>
          <p:spPr>
            <a:xfrm>
              <a:off x="473247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0" name="Google Shape;5580;p83"/>
            <p:cNvSpPr/>
            <p:nvPr/>
          </p:nvSpPr>
          <p:spPr>
            <a:xfrm>
              <a:off x="473247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1" name="Google Shape;5581;p83"/>
            <p:cNvSpPr/>
            <p:nvPr/>
          </p:nvSpPr>
          <p:spPr>
            <a:xfrm>
              <a:off x="4732475" y="1876050"/>
              <a:ext cx="62425" cy="5335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2" name="Google Shape;5582;p83"/>
            <p:cNvSpPr/>
            <p:nvPr/>
          </p:nvSpPr>
          <p:spPr>
            <a:xfrm>
              <a:off x="4732475" y="1952050"/>
              <a:ext cx="62425" cy="53450"/>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3" name="Google Shape;5583;p83"/>
            <p:cNvSpPr/>
            <p:nvPr/>
          </p:nvSpPr>
          <p:spPr>
            <a:xfrm>
              <a:off x="4732475" y="2028275"/>
              <a:ext cx="62425" cy="53450"/>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4" name="Google Shape;5584;p83"/>
            <p:cNvSpPr/>
            <p:nvPr/>
          </p:nvSpPr>
          <p:spPr>
            <a:xfrm>
              <a:off x="4732475" y="21045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5" name="Google Shape;5585;p83"/>
            <p:cNvSpPr/>
            <p:nvPr/>
          </p:nvSpPr>
          <p:spPr>
            <a:xfrm>
              <a:off x="4732475" y="2180700"/>
              <a:ext cx="62425" cy="5335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6" name="Google Shape;5586;p83"/>
            <p:cNvSpPr/>
            <p:nvPr/>
          </p:nvSpPr>
          <p:spPr>
            <a:xfrm>
              <a:off x="4732475" y="2256925"/>
              <a:ext cx="62575" cy="53425"/>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7" name="Google Shape;5587;p83"/>
            <p:cNvSpPr/>
            <p:nvPr/>
          </p:nvSpPr>
          <p:spPr>
            <a:xfrm>
              <a:off x="4732475" y="2333125"/>
              <a:ext cx="62425" cy="53450"/>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8" name="Google Shape;5588;p83"/>
            <p:cNvSpPr/>
            <p:nvPr/>
          </p:nvSpPr>
          <p:spPr>
            <a:xfrm>
              <a:off x="4351600" y="2256925"/>
              <a:ext cx="62575" cy="53425"/>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9" name="Google Shape;5589;p83"/>
            <p:cNvSpPr/>
            <p:nvPr/>
          </p:nvSpPr>
          <p:spPr>
            <a:xfrm>
              <a:off x="4351600" y="2485550"/>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0" name="Google Shape;5590;p83"/>
            <p:cNvSpPr/>
            <p:nvPr/>
          </p:nvSpPr>
          <p:spPr>
            <a:xfrm>
              <a:off x="4351600" y="240935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1" name="Google Shape;5591;p83"/>
            <p:cNvSpPr/>
            <p:nvPr/>
          </p:nvSpPr>
          <p:spPr>
            <a:xfrm>
              <a:off x="4351600" y="23331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2" name="Google Shape;5592;p83"/>
            <p:cNvSpPr/>
            <p:nvPr/>
          </p:nvSpPr>
          <p:spPr>
            <a:xfrm>
              <a:off x="4427825" y="2256925"/>
              <a:ext cx="62575" cy="53425"/>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3" name="Google Shape;5593;p83"/>
            <p:cNvSpPr/>
            <p:nvPr/>
          </p:nvSpPr>
          <p:spPr>
            <a:xfrm>
              <a:off x="4427825" y="2333125"/>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4" name="Google Shape;5594;p83"/>
            <p:cNvSpPr/>
            <p:nvPr/>
          </p:nvSpPr>
          <p:spPr>
            <a:xfrm>
              <a:off x="45040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5" name="Google Shape;5595;p83"/>
            <p:cNvSpPr/>
            <p:nvPr/>
          </p:nvSpPr>
          <p:spPr>
            <a:xfrm>
              <a:off x="450405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6" name="Google Shape;5596;p83"/>
            <p:cNvSpPr/>
            <p:nvPr/>
          </p:nvSpPr>
          <p:spPr>
            <a:xfrm>
              <a:off x="450405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7" name="Google Shape;5597;p83"/>
            <p:cNvSpPr/>
            <p:nvPr/>
          </p:nvSpPr>
          <p:spPr>
            <a:xfrm>
              <a:off x="450405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8" name="Google Shape;5598;p83"/>
            <p:cNvSpPr/>
            <p:nvPr/>
          </p:nvSpPr>
          <p:spPr>
            <a:xfrm>
              <a:off x="4504050" y="1876050"/>
              <a:ext cx="62200" cy="5335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9" name="Google Shape;5599;p83"/>
            <p:cNvSpPr/>
            <p:nvPr/>
          </p:nvSpPr>
          <p:spPr>
            <a:xfrm>
              <a:off x="45040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0" name="Google Shape;5600;p83"/>
            <p:cNvSpPr/>
            <p:nvPr/>
          </p:nvSpPr>
          <p:spPr>
            <a:xfrm>
              <a:off x="450405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1" name="Google Shape;5601;p83"/>
            <p:cNvSpPr/>
            <p:nvPr/>
          </p:nvSpPr>
          <p:spPr>
            <a:xfrm>
              <a:off x="450405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2" name="Google Shape;5602;p83"/>
            <p:cNvSpPr/>
            <p:nvPr/>
          </p:nvSpPr>
          <p:spPr>
            <a:xfrm>
              <a:off x="450405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3" name="Google Shape;5603;p83"/>
            <p:cNvSpPr/>
            <p:nvPr/>
          </p:nvSpPr>
          <p:spPr>
            <a:xfrm>
              <a:off x="450405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4" name="Google Shape;5604;p83"/>
            <p:cNvSpPr/>
            <p:nvPr/>
          </p:nvSpPr>
          <p:spPr>
            <a:xfrm>
              <a:off x="450405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5" name="Google Shape;5605;p83"/>
            <p:cNvSpPr/>
            <p:nvPr/>
          </p:nvSpPr>
          <p:spPr>
            <a:xfrm>
              <a:off x="4504050"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6" name="Google Shape;5606;p83"/>
            <p:cNvSpPr/>
            <p:nvPr/>
          </p:nvSpPr>
          <p:spPr>
            <a:xfrm>
              <a:off x="458025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7" name="Google Shape;5607;p83"/>
            <p:cNvSpPr/>
            <p:nvPr/>
          </p:nvSpPr>
          <p:spPr>
            <a:xfrm>
              <a:off x="458025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8" name="Google Shape;5608;p83"/>
            <p:cNvSpPr/>
            <p:nvPr/>
          </p:nvSpPr>
          <p:spPr>
            <a:xfrm>
              <a:off x="458025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9" name="Google Shape;5609;p83"/>
            <p:cNvSpPr/>
            <p:nvPr/>
          </p:nvSpPr>
          <p:spPr>
            <a:xfrm>
              <a:off x="458025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0" name="Google Shape;5610;p83"/>
            <p:cNvSpPr/>
            <p:nvPr/>
          </p:nvSpPr>
          <p:spPr>
            <a:xfrm>
              <a:off x="4580250"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1" name="Google Shape;5611;p83"/>
            <p:cNvSpPr/>
            <p:nvPr/>
          </p:nvSpPr>
          <p:spPr>
            <a:xfrm>
              <a:off x="458025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2" name="Google Shape;5612;p83"/>
            <p:cNvSpPr/>
            <p:nvPr/>
          </p:nvSpPr>
          <p:spPr>
            <a:xfrm>
              <a:off x="458025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3" name="Google Shape;5613;p83"/>
            <p:cNvSpPr/>
            <p:nvPr/>
          </p:nvSpPr>
          <p:spPr>
            <a:xfrm>
              <a:off x="458025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4" name="Google Shape;5614;p83"/>
            <p:cNvSpPr/>
            <p:nvPr/>
          </p:nvSpPr>
          <p:spPr>
            <a:xfrm>
              <a:off x="458025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5" name="Google Shape;5615;p83"/>
            <p:cNvSpPr/>
            <p:nvPr/>
          </p:nvSpPr>
          <p:spPr>
            <a:xfrm>
              <a:off x="4580250" y="2256925"/>
              <a:ext cx="62350" cy="53425"/>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6" name="Google Shape;5616;p83"/>
            <p:cNvSpPr/>
            <p:nvPr/>
          </p:nvSpPr>
          <p:spPr>
            <a:xfrm>
              <a:off x="458025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7" name="Google Shape;5617;p83"/>
            <p:cNvSpPr/>
            <p:nvPr/>
          </p:nvSpPr>
          <p:spPr>
            <a:xfrm>
              <a:off x="458025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8" name="Google Shape;5618;p83"/>
            <p:cNvSpPr/>
            <p:nvPr/>
          </p:nvSpPr>
          <p:spPr>
            <a:xfrm>
              <a:off x="465647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9" name="Google Shape;5619;p83"/>
            <p:cNvSpPr/>
            <p:nvPr/>
          </p:nvSpPr>
          <p:spPr>
            <a:xfrm>
              <a:off x="465647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0" name="Google Shape;5620;p83"/>
            <p:cNvSpPr/>
            <p:nvPr/>
          </p:nvSpPr>
          <p:spPr>
            <a:xfrm>
              <a:off x="4656475" y="17236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1" name="Google Shape;5621;p83"/>
            <p:cNvSpPr/>
            <p:nvPr/>
          </p:nvSpPr>
          <p:spPr>
            <a:xfrm>
              <a:off x="465647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2" name="Google Shape;5622;p83"/>
            <p:cNvSpPr/>
            <p:nvPr/>
          </p:nvSpPr>
          <p:spPr>
            <a:xfrm>
              <a:off x="465647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3" name="Google Shape;5623;p83"/>
            <p:cNvSpPr/>
            <p:nvPr/>
          </p:nvSpPr>
          <p:spPr>
            <a:xfrm>
              <a:off x="4656475"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4" name="Google Shape;5624;p83"/>
            <p:cNvSpPr/>
            <p:nvPr/>
          </p:nvSpPr>
          <p:spPr>
            <a:xfrm>
              <a:off x="46564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5" name="Google Shape;5625;p83"/>
            <p:cNvSpPr/>
            <p:nvPr/>
          </p:nvSpPr>
          <p:spPr>
            <a:xfrm>
              <a:off x="4656475" y="21045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6" name="Google Shape;5626;p83"/>
            <p:cNvSpPr/>
            <p:nvPr/>
          </p:nvSpPr>
          <p:spPr>
            <a:xfrm>
              <a:off x="4656475" y="2180700"/>
              <a:ext cx="62200" cy="5335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7" name="Google Shape;5627;p83"/>
            <p:cNvSpPr/>
            <p:nvPr/>
          </p:nvSpPr>
          <p:spPr>
            <a:xfrm>
              <a:off x="465647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8" name="Google Shape;5628;p83"/>
            <p:cNvSpPr/>
            <p:nvPr/>
          </p:nvSpPr>
          <p:spPr>
            <a:xfrm>
              <a:off x="4656475" y="2333125"/>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9" name="Google Shape;5629;p83"/>
            <p:cNvSpPr/>
            <p:nvPr/>
          </p:nvSpPr>
          <p:spPr>
            <a:xfrm>
              <a:off x="4656475" y="240935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0" name="Google Shape;5630;p83"/>
            <p:cNvSpPr/>
            <p:nvPr/>
          </p:nvSpPr>
          <p:spPr>
            <a:xfrm>
              <a:off x="4732475" y="2409350"/>
              <a:ext cx="62425" cy="5335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1" name="Google Shape;5631;p83"/>
            <p:cNvSpPr/>
            <p:nvPr/>
          </p:nvSpPr>
          <p:spPr>
            <a:xfrm>
              <a:off x="4732475" y="2485550"/>
              <a:ext cx="62425" cy="53300"/>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2" name="Google Shape;5632;p83"/>
            <p:cNvSpPr/>
            <p:nvPr/>
          </p:nvSpPr>
          <p:spPr>
            <a:xfrm>
              <a:off x="48087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3" name="Google Shape;5633;p83"/>
            <p:cNvSpPr/>
            <p:nvPr/>
          </p:nvSpPr>
          <p:spPr>
            <a:xfrm>
              <a:off x="4808700"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4" name="Google Shape;5634;p83"/>
            <p:cNvSpPr/>
            <p:nvPr/>
          </p:nvSpPr>
          <p:spPr>
            <a:xfrm>
              <a:off x="480870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5" name="Google Shape;5635;p83"/>
            <p:cNvSpPr/>
            <p:nvPr/>
          </p:nvSpPr>
          <p:spPr>
            <a:xfrm>
              <a:off x="48087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6" name="Google Shape;5636;p83"/>
            <p:cNvSpPr/>
            <p:nvPr/>
          </p:nvSpPr>
          <p:spPr>
            <a:xfrm>
              <a:off x="4808700"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7" name="Google Shape;5637;p83"/>
            <p:cNvSpPr/>
            <p:nvPr/>
          </p:nvSpPr>
          <p:spPr>
            <a:xfrm>
              <a:off x="4808700"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8" name="Google Shape;5638;p83"/>
            <p:cNvSpPr/>
            <p:nvPr/>
          </p:nvSpPr>
          <p:spPr>
            <a:xfrm>
              <a:off x="4808700"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9" name="Google Shape;5639;p83"/>
            <p:cNvSpPr/>
            <p:nvPr/>
          </p:nvSpPr>
          <p:spPr>
            <a:xfrm>
              <a:off x="4808700"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0" name="Google Shape;5640;p83"/>
            <p:cNvSpPr/>
            <p:nvPr/>
          </p:nvSpPr>
          <p:spPr>
            <a:xfrm>
              <a:off x="4808700" y="21045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1" name="Google Shape;5641;p83"/>
            <p:cNvSpPr/>
            <p:nvPr/>
          </p:nvSpPr>
          <p:spPr>
            <a:xfrm>
              <a:off x="4808700" y="2180700"/>
              <a:ext cx="62400" cy="5335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2" name="Google Shape;5642;p83"/>
            <p:cNvSpPr/>
            <p:nvPr/>
          </p:nvSpPr>
          <p:spPr>
            <a:xfrm>
              <a:off x="4808700" y="2256925"/>
              <a:ext cx="62550" cy="53425"/>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3" name="Google Shape;5643;p83"/>
            <p:cNvSpPr/>
            <p:nvPr/>
          </p:nvSpPr>
          <p:spPr>
            <a:xfrm>
              <a:off x="4808700"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4" name="Google Shape;5644;p83"/>
            <p:cNvSpPr/>
            <p:nvPr/>
          </p:nvSpPr>
          <p:spPr>
            <a:xfrm>
              <a:off x="4808700" y="2409350"/>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5" name="Google Shape;5645;p83"/>
            <p:cNvSpPr/>
            <p:nvPr/>
          </p:nvSpPr>
          <p:spPr>
            <a:xfrm>
              <a:off x="4808700" y="2485550"/>
              <a:ext cx="62400" cy="53300"/>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6" name="Google Shape;5646;p83"/>
            <p:cNvSpPr/>
            <p:nvPr/>
          </p:nvSpPr>
          <p:spPr>
            <a:xfrm>
              <a:off x="48849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7" name="Google Shape;5647;p83"/>
            <p:cNvSpPr/>
            <p:nvPr/>
          </p:nvSpPr>
          <p:spPr>
            <a:xfrm>
              <a:off x="48849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8" name="Google Shape;5648;p83"/>
            <p:cNvSpPr/>
            <p:nvPr/>
          </p:nvSpPr>
          <p:spPr>
            <a:xfrm>
              <a:off x="48849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9" name="Google Shape;5649;p83"/>
            <p:cNvSpPr/>
            <p:nvPr/>
          </p:nvSpPr>
          <p:spPr>
            <a:xfrm>
              <a:off x="48849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0" name="Google Shape;5650;p83"/>
            <p:cNvSpPr/>
            <p:nvPr/>
          </p:nvSpPr>
          <p:spPr>
            <a:xfrm>
              <a:off x="48849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1" name="Google Shape;5651;p83"/>
            <p:cNvSpPr/>
            <p:nvPr/>
          </p:nvSpPr>
          <p:spPr>
            <a:xfrm>
              <a:off x="4884900"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2" name="Google Shape;5652;p83"/>
            <p:cNvSpPr/>
            <p:nvPr/>
          </p:nvSpPr>
          <p:spPr>
            <a:xfrm>
              <a:off x="488490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3" name="Google Shape;5653;p83"/>
            <p:cNvSpPr/>
            <p:nvPr/>
          </p:nvSpPr>
          <p:spPr>
            <a:xfrm>
              <a:off x="488490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4" name="Google Shape;5654;p83"/>
            <p:cNvSpPr/>
            <p:nvPr/>
          </p:nvSpPr>
          <p:spPr>
            <a:xfrm>
              <a:off x="48849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5" name="Google Shape;5655;p83"/>
            <p:cNvSpPr/>
            <p:nvPr/>
          </p:nvSpPr>
          <p:spPr>
            <a:xfrm>
              <a:off x="48849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6" name="Google Shape;5656;p83"/>
            <p:cNvSpPr/>
            <p:nvPr/>
          </p:nvSpPr>
          <p:spPr>
            <a:xfrm>
              <a:off x="48849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7" name="Google Shape;5657;p83"/>
            <p:cNvSpPr/>
            <p:nvPr/>
          </p:nvSpPr>
          <p:spPr>
            <a:xfrm>
              <a:off x="488490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8" name="Google Shape;5658;p83"/>
            <p:cNvSpPr/>
            <p:nvPr/>
          </p:nvSpPr>
          <p:spPr>
            <a:xfrm>
              <a:off x="48849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9" name="Google Shape;5659;p83"/>
            <p:cNvSpPr/>
            <p:nvPr/>
          </p:nvSpPr>
          <p:spPr>
            <a:xfrm>
              <a:off x="48849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0" name="Google Shape;5660;p83"/>
            <p:cNvSpPr/>
            <p:nvPr/>
          </p:nvSpPr>
          <p:spPr>
            <a:xfrm>
              <a:off x="4884900"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1" name="Google Shape;5661;p83"/>
            <p:cNvSpPr/>
            <p:nvPr/>
          </p:nvSpPr>
          <p:spPr>
            <a:xfrm>
              <a:off x="49611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2" name="Google Shape;5662;p83"/>
            <p:cNvSpPr/>
            <p:nvPr/>
          </p:nvSpPr>
          <p:spPr>
            <a:xfrm>
              <a:off x="4961125"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3" name="Google Shape;5663;p83"/>
            <p:cNvSpPr/>
            <p:nvPr/>
          </p:nvSpPr>
          <p:spPr>
            <a:xfrm>
              <a:off x="4961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4" name="Google Shape;5664;p83"/>
            <p:cNvSpPr/>
            <p:nvPr/>
          </p:nvSpPr>
          <p:spPr>
            <a:xfrm>
              <a:off x="4961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5" name="Google Shape;5665;p83"/>
            <p:cNvSpPr/>
            <p:nvPr/>
          </p:nvSpPr>
          <p:spPr>
            <a:xfrm>
              <a:off x="49611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6" name="Google Shape;5666;p83"/>
            <p:cNvSpPr/>
            <p:nvPr/>
          </p:nvSpPr>
          <p:spPr>
            <a:xfrm>
              <a:off x="49611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7" name="Google Shape;5667;p83"/>
            <p:cNvSpPr/>
            <p:nvPr/>
          </p:nvSpPr>
          <p:spPr>
            <a:xfrm>
              <a:off x="4961125"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8" name="Google Shape;5668;p83"/>
            <p:cNvSpPr/>
            <p:nvPr/>
          </p:nvSpPr>
          <p:spPr>
            <a:xfrm>
              <a:off x="4961125"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9" name="Google Shape;5669;p83"/>
            <p:cNvSpPr/>
            <p:nvPr/>
          </p:nvSpPr>
          <p:spPr>
            <a:xfrm>
              <a:off x="4961125"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0" name="Google Shape;5670;p83"/>
            <p:cNvSpPr/>
            <p:nvPr/>
          </p:nvSpPr>
          <p:spPr>
            <a:xfrm>
              <a:off x="496112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1" name="Google Shape;5671;p83"/>
            <p:cNvSpPr/>
            <p:nvPr/>
          </p:nvSpPr>
          <p:spPr>
            <a:xfrm>
              <a:off x="4961125"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2" name="Google Shape;5672;p83"/>
            <p:cNvSpPr/>
            <p:nvPr/>
          </p:nvSpPr>
          <p:spPr>
            <a:xfrm>
              <a:off x="4961125"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3" name="Google Shape;5673;p83"/>
            <p:cNvSpPr/>
            <p:nvPr/>
          </p:nvSpPr>
          <p:spPr>
            <a:xfrm>
              <a:off x="4961125" y="2485550"/>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4" name="Google Shape;5674;p83"/>
            <p:cNvSpPr/>
            <p:nvPr/>
          </p:nvSpPr>
          <p:spPr>
            <a:xfrm>
              <a:off x="4961125"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5" name="Google Shape;5675;p83"/>
            <p:cNvSpPr/>
            <p:nvPr/>
          </p:nvSpPr>
          <p:spPr>
            <a:xfrm>
              <a:off x="50373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6" name="Google Shape;5676;p83"/>
            <p:cNvSpPr/>
            <p:nvPr/>
          </p:nvSpPr>
          <p:spPr>
            <a:xfrm>
              <a:off x="503732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7" name="Google Shape;5677;p83"/>
            <p:cNvSpPr/>
            <p:nvPr/>
          </p:nvSpPr>
          <p:spPr>
            <a:xfrm>
              <a:off x="50373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8" name="Google Shape;5678;p83"/>
            <p:cNvSpPr/>
            <p:nvPr/>
          </p:nvSpPr>
          <p:spPr>
            <a:xfrm>
              <a:off x="50373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9" name="Google Shape;5679;p83"/>
            <p:cNvSpPr/>
            <p:nvPr/>
          </p:nvSpPr>
          <p:spPr>
            <a:xfrm>
              <a:off x="5037325"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0" name="Google Shape;5680;p83"/>
            <p:cNvSpPr/>
            <p:nvPr/>
          </p:nvSpPr>
          <p:spPr>
            <a:xfrm>
              <a:off x="50373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1" name="Google Shape;5681;p83"/>
            <p:cNvSpPr/>
            <p:nvPr/>
          </p:nvSpPr>
          <p:spPr>
            <a:xfrm>
              <a:off x="50373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2" name="Google Shape;5682;p83"/>
            <p:cNvSpPr/>
            <p:nvPr/>
          </p:nvSpPr>
          <p:spPr>
            <a:xfrm>
              <a:off x="50373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3" name="Google Shape;5683;p83"/>
            <p:cNvSpPr/>
            <p:nvPr/>
          </p:nvSpPr>
          <p:spPr>
            <a:xfrm>
              <a:off x="50373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4" name="Google Shape;5684;p83"/>
            <p:cNvSpPr/>
            <p:nvPr/>
          </p:nvSpPr>
          <p:spPr>
            <a:xfrm>
              <a:off x="5037325"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5" name="Google Shape;5685;p83"/>
            <p:cNvSpPr/>
            <p:nvPr/>
          </p:nvSpPr>
          <p:spPr>
            <a:xfrm>
              <a:off x="50373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6" name="Google Shape;5686;p83"/>
            <p:cNvSpPr/>
            <p:nvPr/>
          </p:nvSpPr>
          <p:spPr>
            <a:xfrm>
              <a:off x="50373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7" name="Google Shape;5687;p83"/>
            <p:cNvSpPr/>
            <p:nvPr/>
          </p:nvSpPr>
          <p:spPr>
            <a:xfrm>
              <a:off x="5037325"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8" name="Google Shape;5688;p83"/>
            <p:cNvSpPr/>
            <p:nvPr/>
          </p:nvSpPr>
          <p:spPr>
            <a:xfrm>
              <a:off x="50373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9" name="Google Shape;5689;p83"/>
            <p:cNvSpPr/>
            <p:nvPr/>
          </p:nvSpPr>
          <p:spPr>
            <a:xfrm>
              <a:off x="5113350" y="2561575"/>
              <a:ext cx="62400" cy="53425"/>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0" name="Google Shape;5690;p83"/>
            <p:cNvSpPr/>
            <p:nvPr/>
          </p:nvSpPr>
          <p:spPr>
            <a:xfrm>
              <a:off x="5113350" y="2637775"/>
              <a:ext cx="62400" cy="53450"/>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1" name="Google Shape;5691;p83"/>
            <p:cNvSpPr/>
            <p:nvPr/>
          </p:nvSpPr>
          <p:spPr>
            <a:xfrm>
              <a:off x="518955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2" name="Google Shape;5692;p83"/>
            <p:cNvSpPr/>
            <p:nvPr/>
          </p:nvSpPr>
          <p:spPr>
            <a:xfrm>
              <a:off x="5189550" y="1495200"/>
              <a:ext cx="62225" cy="5332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3" name="Google Shape;5693;p83"/>
            <p:cNvSpPr/>
            <p:nvPr/>
          </p:nvSpPr>
          <p:spPr>
            <a:xfrm>
              <a:off x="5189550" y="1571400"/>
              <a:ext cx="62225" cy="53300"/>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4" name="Google Shape;5694;p83"/>
            <p:cNvSpPr/>
            <p:nvPr/>
          </p:nvSpPr>
          <p:spPr>
            <a:xfrm>
              <a:off x="5189550" y="1647400"/>
              <a:ext cx="62225" cy="53450"/>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5" name="Google Shape;5695;p83"/>
            <p:cNvSpPr/>
            <p:nvPr/>
          </p:nvSpPr>
          <p:spPr>
            <a:xfrm>
              <a:off x="5189550" y="172362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6" name="Google Shape;5696;p83"/>
            <p:cNvSpPr/>
            <p:nvPr/>
          </p:nvSpPr>
          <p:spPr>
            <a:xfrm>
              <a:off x="5189550" y="1799850"/>
              <a:ext cx="62225" cy="5332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7" name="Google Shape;5697;p83"/>
            <p:cNvSpPr/>
            <p:nvPr/>
          </p:nvSpPr>
          <p:spPr>
            <a:xfrm>
              <a:off x="5189550" y="1876050"/>
              <a:ext cx="62225" cy="53300"/>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8" name="Google Shape;5698;p83"/>
            <p:cNvSpPr/>
            <p:nvPr/>
          </p:nvSpPr>
          <p:spPr>
            <a:xfrm>
              <a:off x="5189550" y="1952050"/>
              <a:ext cx="62225" cy="53450"/>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9" name="Google Shape;5699;p83"/>
            <p:cNvSpPr/>
            <p:nvPr/>
          </p:nvSpPr>
          <p:spPr>
            <a:xfrm>
              <a:off x="5189550" y="20282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0" name="Google Shape;5700;p83"/>
            <p:cNvSpPr/>
            <p:nvPr/>
          </p:nvSpPr>
          <p:spPr>
            <a:xfrm>
              <a:off x="5189550" y="2104500"/>
              <a:ext cx="62225" cy="5332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1" name="Google Shape;5701;p83"/>
            <p:cNvSpPr/>
            <p:nvPr/>
          </p:nvSpPr>
          <p:spPr>
            <a:xfrm>
              <a:off x="5189550" y="2180700"/>
              <a:ext cx="62225" cy="5335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2" name="Google Shape;5702;p83"/>
            <p:cNvSpPr/>
            <p:nvPr/>
          </p:nvSpPr>
          <p:spPr>
            <a:xfrm>
              <a:off x="5189550" y="2256925"/>
              <a:ext cx="62425" cy="53425"/>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3" name="Google Shape;5703;p83"/>
            <p:cNvSpPr/>
            <p:nvPr/>
          </p:nvSpPr>
          <p:spPr>
            <a:xfrm>
              <a:off x="5189550" y="2333125"/>
              <a:ext cx="62225" cy="5335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4" name="Google Shape;5704;p83"/>
            <p:cNvSpPr/>
            <p:nvPr/>
          </p:nvSpPr>
          <p:spPr>
            <a:xfrm>
              <a:off x="5189550" y="2409350"/>
              <a:ext cx="62225" cy="5335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5" name="Google Shape;5705;p83"/>
            <p:cNvSpPr/>
            <p:nvPr/>
          </p:nvSpPr>
          <p:spPr>
            <a:xfrm>
              <a:off x="5189550"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6" name="Google Shape;5706;p83"/>
            <p:cNvSpPr/>
            <p:nvPr/>
          </p:nvSpPr>
          <p:spPr>
            <a:xfrm>
              <a:off x="5189550" y="2561575"/>
              <a:ext cx="62225" cy="53425"/>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7" name="Google Shape;5707;p83"/>
            <p:cNvSpPr/>
            <p:nvPr/>
          </p:nvSpPr>
          <p:spPr>
            <a:xfrm>
              <a:off x="5189550" y="2714000"/>
              <a:ext cx="62225" cy="5335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8" name="Google Shape;5708;p83"/>
            <p:cNvSpPr/>
            <p:nvPr/>
          </p:nvSpPr>
          <p:spPr>
            <a:xfrm>
              <a:off x="5189550" y="2637775"/>
              <a:ext cx="62425" cy="53450"/>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9" name="Google Shape;5709;p83"/>
            <p:cNvSpPr/>
            <p:nvPr/>
          </p:nvSpPr>
          <p:spPr>
            <a:xfrm>
              <a:off x="5265775" y="1342750"/>
              <a:ext cx="62200" cy="5335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0" name="Google Shape;5710;p83"/>
            <p:cNvSpPr/>
            <p:nvPr/>
          </p:nvSpPr>
          <p:spPr>
            <a:xfrm>
              <a:off x="5265775" y="14189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1" name="Google Shape;5711;p83"/>
            <p:cNvSpPr/>
            <p:nvPr/>
          </p:nvSpPr>
          <p:spPr>
            <a:xfrm>
              <a:off x="5265775" y="149520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2" name="Google Shape;5712;p83"/>
            <p:cNvSpPr/>
            <p:nvPr/>
          </p:nvSpPr>
          <p:spPr>
            <a:xfrm>
              <a:off x="5265775" y="1571400"/>
              <a:ext cx="62200" cy="53300"/>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3" name="Google Shape;5713;p83"/>
            <p:cNvSpPr/>
            <p:nvPr/>
          </p:nvSpPr>
          <p:spPr>
            <a:xfrm>
              <a:off x="5265775" y="1647400"/>
              <a:ext cx="62200" cy="53450"/>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4" name="Google Shape;5714;p83"/>
            <p:cNvSpPr/>
            <p:nvPr/>
          </p:nvSpPr>
          <p:spPr>
            <a:xfrm>
              <a:off x="5265775" y="172362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5" name="Google Shape;5715;p83"/>
            <p:cNvSpPr/>
            <p:nvPr/>
          </p:nvSpPr>
          <p:spPr>
            <a:xfrm>
              <a:off x="5265775" y="179985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6" name="Google Shape;5716;p83"/>
            <p:cNvSpPr/>
            <p:nvPr/>
          </p:nvSpPr>
          <p:spPr>
            <a:xfrm>
              <a:off x="5265775" y="1876050"/>
              <a:ext cx="62200" cy="53300"/>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7" name="Google Shape;5717;p83"/>
            <p:cNvSpPr/>
            <p:nvPr/>
          </p:nvSpPr>
          <p:spPr>
            <a:xfrm>
              <a:off x="5265775" y="1952050"/>
              <a:ext cx="62200" cy="53450"/>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8" name="Google Shape;5718;p83"/>
            <p:cNvSpPr/>
            <p:nvPr/>
          </p:nvSpPr>
          <p:spPr>
            <a:xfrm>
              <a:off x="5265775" y="20282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9" name="Google Shape;5719;p83"/>
            <p:cNvSpPr/>
            <p:nvPr/>
          </p:nvSpPr>
          <p:spPr>
            <a:xfrm>
              <a:off x="5265775" y="2104500"/>
              <a:ext cx="62200" cy="5332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0" name="Google Shape;5720;p83"/>
            <p:cNvSpPr/>
            <p:nvPr/>
          </p:nvSpPr>
          <p:spPr>
            <a:xfrm>
              <a:off x="5265775" y="2180700"/>
              <a:ext cx="62200" cy="5335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1" name="Google Shape;5721;p83"/>
            <p:cNvSpPr/>
            <p:nvPr/>
          </p:nvSpPr>
          <p:spPr>
            <a:xfrm>
              <a:off x="5265775" y="2256925"/>
              <a:ext cx="62400" cy="53425"/>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2" name="Google Shape;5722;p83"/>
            <p:cNvSpPr/>
            <p:nvPr/>
          </p:nvSpPr>
          <p:spPr>
            <a:xfrm>
              <a:off x="5265775" y="2333125"/>
              <a:ext cx="62200" cy="5335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3" name="Google Shape;5723;p83"/>
            <p:cNvSpPr/>
            <p:nvPr/>
          </p:nvSpPr>
          <p:spPr>
            <a:xfrm>
              <a:off x="5265775" y="2409350"/>
              <a:ext cx="62200" cy="5335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4" name="Google Shape;5724;p83"/>
            <p:cNvSpPr/>
            <p:nvPr/>
          </p:nvSpPr>
          <p:spPr>
            <a:xfrm>
              <a:off x="5265775" y="2485550"/>
              <a:ext cx="62200" cy="5335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5" name="Google Shape;5725;p83"/>
            <p:cNvSpPr/>
            <p:nvPr/>
          </p:nvSpPr>
          <p:spPr>
            <a:xfrm>
              <a:off x="5265775" y="2561575"/>
              <a:ext cx="62200" cy="53425"/>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6" name="Google Shape;5726;p83"/>
            <p:cNvSpPr/>
            <p:nvPr/>
          </p:nvSpPr>
          <p:spPr>
            <a:xfrm>
              <a:off x="5265775"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7" name="Google Shape;5727;p83"/>
            <p:cNvSpPr/>
            <p:nvPr/>
          </p:nvSpPr>
          <p:spPr>
            <a:xfrm>
              <a:off x="5341975"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8" name="Google Shape;5728;p83"/>
            <p:cNvSpPr/>
            <p:nvPr/>
          </p:nvSpPr>
          <p:spPr>
            <a:xfrm>
              <a:off x="5341975"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9" name="Google Shape;5729;p83"/>
            <p:cNvSpPr/>
            <p:nvPr/>
          </p:nvSpPr>
          <p:spPr>
            <a:xfrm>
              <a:off x="5341975" y="14952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0" name="Google Shape;5730;p83"/>
            <p:cNvSpPr/>
            <p:nvPr/>
          </p:nvSpPr>
          <p:spPr>
            <a:xfrm>
              <a:off x="5341975" y="1571400"/>
              <a:ext cx="62375" cy="53250"/>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1" name="Google Shape;5731;p83"/>
            <p:cNvSpPr/>
            <p:nvPr/>
          </p:nvSpPr>
          <p:spPr>
            <a:xfrm>
              <a:off x="5341975"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2" name="Google Shape;5732;p83"/>
            <p:cNvSpPr/>
            <p:nvPr/>
          </p:nvSpPr>
          <p:spPr>
            <a:xfrm>
              <a:off x="5341975"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3" name="Google Shape;5733;p83"/>
            <p:cNvSpPr/>
            <p:nvPr/>
          </p:nvSpPr>
          <p:spPr>
            <a:xfrm>
              <a:off x="5341975"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4" name="Google Shape;5734;p83"/>
            <p:cNvSpPr/>
            <p:nvPr/>
          </p:nvSpPr>
          <p:spPr>
            <a:xfrm>
              <a:off x="5341975" y="1876050"/>
              <a:ext cx="62425" cy="53275"/>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5" name="Google Shape;5735;p83"/>
            <p:cNvSpPr/>
            <p:nvPr/>
          </p:nvSpPr>
          <p:spPr>
            <a:xfrm>
              <a:off x="5341975"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6" name="Google Shape;5736;p83"/>
            <p:cNvSpPr/>
            <p:nvPr/>
          </p:nvSpPr>
          <p:spPr>
            <a:xfrm>
              <a:off x="5341975"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7" name="Google Shape;5737;p83"/>
            <p:cNvSpPr/>
            <p:nvPr/>
          </p:nvSpPr>
          <p:spPr>
            <a:xfrm>
              <a:off x="5341975"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8" name="Google Shape;5738;p83"/>
            <p:cNvSpPr/>
            <p:nvPr/>
          </p:nvSpPr>
          <p:spPr>
            <a:xfrm>
              <a:off x="5341975"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9" name="Google Shape;5739;p83"/>
            <p:cNvSpPr/>
            <p:nvPr/>
          </p:nvSpPr>
          <p:spPr>
            <a:xfrm>
              <a:off x="5341975" y="2256925"/>
              <a:ext cx="62575" cy="53425"/>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0" name="Google Shape;5740;p83"/>
            <p:cNvSpPr/>
            <p:nvPr/>
          </p:nvSpPr>
          <p:spPr>
            <a:xfrm>
              <a:off x="5341975"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1" name="Google Shape;5741;p83"/>
            <p:cNvSpPr/>
            <p:nvPr/>
          </p:nvSpPr>
          <p:spPr>
            <a:xfrm>
              <a:off x="5341975" y="2485550"/>
              <a:ext cx="62425" cy="53300"/>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2" name="Google Shape;5742;p83"/>
            <p:cNvSpPr/>
            <p:nvPr/>
          </p:nvSpPr>
          <p:spPr>
            <a:xfrm>
              <a:off x="5341975"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3" name="Google Shape;5743;p83"/>
            <p:cNvSpPr/>
            <p:nvPr/>
          </p:nvSpPr>
          <p:spPr>
            <a:xfrm>
              <a:off x="5341975"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4" name="Google Shape;5744;p83"/>
            <p:cNvSpPr/>
            <p:nvPr/>
          </p:nvSpPr>
          <p:spPr>
            <a:xfrm>
              <a:off x="5418200" y="134275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5" name="Google Shape;5745;p83"/>
            <p:cNvSpPr/>
            <p:nvPr/>
          </p:nvSpPr>
          <p:spPr>
            <a:xfrm>
              <a:off x="5418200"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6" name="Google Shape;5746;p83"/>
            <p:cNvSpPr/>
            <p:nvPr/>
          </p:nvSpPr>
          <p:spPr>
            <a:xfrm>
              <a:off x="5418200"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7" name="Google Shape;5747;p83"/>
            <p:cNvSpPr/>
            <p:nvPr/>
          </p:nvSpPr>
          <p:spPr>
            <a:xfrm>
              <a:off x="5418200"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8" name="Google Shape;5748;p83"/>
            <p:cNvSpPr/>
            <p:nvPr/>
          </p:nvSpPr>
          <p:spPr>
            <a:xfrm>
              <a:off x="5418200" y="164740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9" name="Google Shape;5749;p83"/>
            <p:cNvSpPr/>
            <p:nvPr/>
          </p:nvSpPr>
          <p:spPr>
            <a:xfrm>
              <a:off x="5418200"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0" name="Google Shape;5750;p83"/>
            <p:cNvSpPr/>
            <p:nvPr/>
          </p:nvSpPr>
          <p:spPr>
            <a:xfrm>
              <a:off x="5418200"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1" name="Google Shape;5751;p83"/>
            <p:cNvSpPr/>
            <p:nvPr/>
          </p:nvSpPr>
          <p:spPr>
            <a:xfrm>
              <a:off x="5418200"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2" name="Google Shape;5752;p83"/>
            <p:cNvSpPr/>
            <p:nvPr/>
          </p:nvSpPr>
          <p:spPr>
            <a:xfrm>
              <a:off x="5418200"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3" name="Google Shape;5753;p83"/>
            <p:cNvSpPr/>
            <p:nvPr/>
          </p:nvSpPr>
          <p:spPr>
            <a:xfrm>
              <a:off x="5418200"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4" name="Google Shape;5754;p83"/>
            <p:cNvSpPr/>
            <p:nvPr/>
          </p:nvSpPr>
          <p:spPr>
            <a:xfrm>
              <a:off x="5418200"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5" name="Google Shape;5755;p83"/>
            <p:cNvSpPr/>
            <p:nvPr/>
          </p:nvSpPr>
          <p:spPr>
            <a:xfrm>
              <a:off x="5418200"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6" name="Google Shape;5756;p83"/>
            <p:cNvSpPr/>
            <p:nvPr/>
          </p:nvSpPr>
          <p:spPr>
            <a:xfrm>
              <a:off x="5418200"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7" name="Google Shape;5757;p83"/>
            <p:cNvSpPr/>
            <p:nvPr/>
          </p:nvSpPr>
          <p:spPr>
            <a:xfrm>
              <a:off x="5418200"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8" name="Google Shape;5758;p83"/>
            <p:cNvSpPr/>
            <p:nvPr/>
          </p:nvSpPr>
          <p:spPr>
            <a:xfrm>
              <a:off x="5418200" y="2485550"/>
              <a:ext cx="62425" cy="53300"/>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9" name="Google Shape;5759;p83"/>
            <p:cNvSpPr/>
            <p:nvPr/>
          </p:nvSpPr>
          <p:spPr>
            <a:xfrm>
              <a:off x="5418200"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0" name="Google Shape;5760;p83"/>
            <p:cNvSpPr/>
            <p:nvPr/>
          </p:nvSpPr>
          <p:spPr>
            <a:xfrm>
              <a:off x="5418200"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1" name="Google Shape;5761;p83"/>
            <p:cNvSpPr/>
            <p:nvPr/>
          </p:nvSpPr>
          <p:spPr>
            <a:xfrm>
              <a:off x="5418200"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2" name="Google Shape;5762;p83"/>
            <p:cNvSpPr/>
            <p:nvPr/>
          </p:nvSpPr>
          <p:spPr>
            <a:xfrm>
              <a:off x="5494400" y="1266550"/>
              <a:ext cx="62225" cy="53450"/>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3" name="Google Shape;5763;p83"/>
            <p:cNvSpPr/>
            <p:nvPr/>
          </p:nvSpPr>
          <p:spPr>
            <a:xfrm>
              <a:off x="5494400"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4" name="Google Shape;5764;p83"/>
            <p:cNvSpPr/>
            <p:nvPr/>
          </p:nvSpPr>
          <p:spPr>
            <a:xfrm>
              <a:off x="54944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5" name="Google Shape;5765;p83"/>
            <p:cNvSpPr/>
            <p:nvPr/>
          </p:nvSpPr>
          <p:spPr>
            <a:xfrm>
              <a:off x="54944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6" name="Google Shape;5766;p83"/>
            <p:cNvSpPr/>
            <p:nvPr/>
          </p:nvSpPr>
          <p:spPr>
            <a:xfrm>
              <a:off x="5494400" y="1571400"/>
              <a:ext cx="62225" cy="53250"/>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7" name="Google Shape;5767;p83"/>
            <p:cNvSpPr/>
            <p:nvPr/>
          </p:nvSpPr>
          <p:spPr>
            <a:xfrm>
              <a:off x="63323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8" name="Google Shape;5768;p83"/>
            <p:cNvSpPr/>
            <p:nvPr/>
          </p:nvSpPr>
          <p:spPr>
            <a:xfrm>
              <a:off x="63323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9" name="Google Shape;5769;p83"/>
            <p:cNvSpPr/>
            <p:nvPr/>
          </p:nvSpPr>
          <p:spPr>
            <a:xfrm>
              <a:off x="6408350" y="1418975"/>
              <a:ext cx="62425" cy="5335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0" name="Google Shape;5770;p83"/>
            <p:cNvSpPr/>
            <p:nvPr/>
          </p:nvSpPr>
          <p:spPr>
            <a:xfrm>
              <a:off x="6408350" y="14952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1" name="Google Shape;5771;p83"/>
            <p:cNvSpPr/>
            <p:nvPr/>
          </p:nvSpPr>
          <p:spPr>
            <a:xfrm>
              <a:off x="6484575" y="1342750"/>
              <a:ext cx="62425" cy="53450"/>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2" name="Google Shape;5772;p83"/>
            <p:cNvSpPr/>
            <p:nvPr/>
          </p:nvSpPr>
          <p:spPr>
            <a:xfrm>
              <a:off x="6484575" y="1418975"/>
              <a:ext cx="62425" cy="5335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3" name="Google Shape;5773;p83"/>
            <p:cNvSpPr/>
            <p:nvPr/>
          </p:nvSpPr>
          <p:spPr>
            <a:xfrm>
              <a:off x="6484575" y="1495200"/>
              <a:ext cx="62425" cy="5332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4" name="Google Shape;5774;p83"/>
            <p:cNvSpPr/>
            <p:nvPr/>
          </p:nvSpPr>
          <p:spPr>
            <a:xfrm>
              <a:off x="65608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5" name="Google Shape;5775;p83"/>
            <p:cNvSpPr/>
            <p:nvPr/>
          </p:nvSpPr>
          <p:spPr>
            <a:xfrm>
              <a:off x="65608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6" name="Google Shape;5776;p83"/>
            <p:cNvSpPr/>
            <p:nvPr/>
          </p:nvSpPr>
          <p:spPr>
            <a:xfrm>
              <a:off x="663700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7" name="Google Shape;5777;p83"/>
            <p:cNvSpPr/>
            <p:nvPr/>
          </p:nvSpPr>
          <p:spPr>
            <a:xfrm>
              <a:off x="7094075" y="14952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8" name="Google Shape;5778;p83"/>
            <p:cNvSpPr/>
            <p:nvPr/>
          </p:nvSpPr>
          <p:spPr>
            <a:xfrm>
              <a:off x="671322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9" name="Google Shape;5779;p83"/>
            <p:cNvSpPr/>
            <p:nvPr/>
          </p:nvSpPr>
          <p:spPr>
            <a:xfrm>
              <a:off x="678922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0" name="Google Shape;5780;p83"/>
            <p:cNvSpPr/>
            <p:nvPr/>
          </p:nvSpPr>
          <p:spPr>
            <a:xfrm>
              <a:off x="686565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1" name="Google Shape;5781;p83"/>
            <p:cNvSpPr/>
            <p:nvPr/>
          </p:nvSpPr>
          <p:spPr>
            <a:xfrm>
              <a:off x="701787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2" name="Google Shape;5782;p83"/>
            <p:cNvSpPr/>
            <p:nvPr/>
          </p:nvSpPr>
          <p:spPr>
            <a:xfrm>
              <a:off x="69418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3" name="Google Shape;5783;p83"/>
            <p:cNvSpPr/>
            <p:nvPr/>
          </p:nvSpPr>
          <p:spPr>
            <a:xfrm>
              <a:off x="68656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4" name="Google Shape;5784;p83"/>
            <p:cNvSpPr/>
            <p:nvPr/>
          </p:nvSpPr>
          <p:spPr>
            <a:xfrm>
              <a:off x="678922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5" name="Google Shape;5785;p83"/>
            <p:cNvSpPr/>
            <p:nvPr/>
          </p:nvSpPr>
          <p:spPr>
            <a:xfrm>
              <a:off x="671322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6" name="Google Shape;5786;p83"/>
            <p:cNvSpPr/>
            <p:nvPr/>
          </p:nvSpPr>
          <p:spPr>
            <a:xfrm>
              <a:off x="6637000" y="1495200"/>
              <a:ext cx="62225" cy="5332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7" name="Google Shape;5787;p83"/>
            <p:cNvSpPr/>
            <p:nvPr/>
          </p:nvSpPr>
          <p:spPr>
            <a:xfrm>
              <a:off x="6637000" y="1571400"/>
              <a:ext cx="62225" cy="53250"/>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8" name="Google Shape;5788;p83"/>
            <p:cNvSpPr/>
            <p:nvPr/>
          </p:nvSpPr>
          <p:spPr>
            <a:xfrm>
              <a:off x="65608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9" name="Google Shape;5789;p83"/>
            <p:cNvSpPr/>
            <p:nvPr/>
          </p:nvSpPr>
          <p:spPr>
            <a:xfrm>
              <a:off x="6484575" y="1571400"/>
              <a:ext cx="62425" cy="53250"/>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0" name="Google Shape;5790;p83"/>
            <p:cNvSpPr/>
            <p:nvPr/>
          </p:nvSpPr>
          <p:spPr>
            <a:xfrm>
              <a:off x="6408350" y="1571400"/>
              <a:ext cx="62425" cy="53250"/>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1" name="Google Shape;5791;p83"/>
            <p:cNvSpPr/>
            <p:nvPr/>
          </p:nvSpPr>
          <p:spPr>
            <a:xfrm>
              <a:off x="63323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2" name="Google Shape;5792;p83"/>
            <p:cNvSpPr/>
            <p:nvPr/>
          </p:nvSpPr>
          <p:spPr>
            <a:xfrm>
              <a:off x="587527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3" name="Google Shape;5793;p83"/>
            <p:cNvSpPr/>
            <p:nvPr/>
          </p:nvSpPr>
          <p:spPr>
            <a:xfrm>
              <a:off x="587527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4" name="Google Shape;5794;p83"/>
            <p:cNvSpPr/>
            <p:nvPr/>
          </p:nvSpPr>
          <p:spPr>
            <a:xfrm>
              <a:off x="59514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5" name="Google Shape;5795;p83"/>
            <p:cNvSpPr/>
            <p:nvPr/>
          </p:nvSpPr>
          <p:spPr>
            <a:xfrm>
              <a:off x="59514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6" name="Google Shape;5796;p83"/>
            <p:cNvSpPr/>
            <p:nvPr/>
          </p:nvSpPr>
          <p:spPr>
            <a:xfrm>
              <a:off x="59514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7" name="Google Shape;5797;p83"/>
            <p:cNvSpPr/>
            <p:nvPr/>
          </p:nvSpPr>
          <p:spPr>
            <a:xfrm>
              <a:off x="595147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8" name="Google Shape;5798;p83"/>
            <p:cNvSpPr/>
            <p:nvPr/>
          </p:nvSpPr>
          <p:spPr>
            <a:xfrm>
              <a:off x="595147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9" name="Google Shape;5799;p83"/>
            <p:cNvSpPr/>
            <p:nvPr/>
          </p:nvSpPr>
          <p:spPr>
            <a:xfrm>
              <a:off x="595147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0" name="Google Shape;5800;p83"/>
            <p:cNvSpPr/>
            <p:nvPr/>
          </p:nvSpPr>
          <p:spPr>
            <a:xfrm>
              <a:off x="5951475"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1" name="Google Shape;5801;p83"/>
            <p:cNvSpPr/>
            <p:nvPr/>
          </p:nvSpPr>
          <p:spPr>
            <a:xfrm>
              <a:off x="595147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2" name="Google Shape;5802;p83"/>
            <p:cNvSpPr/>
            <p:nvPr/>
          </p:nvSpPr>
          <p:spPr>
            <a:xfrm>
              <a:off x="595147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3" name="Google Shape;5803;p83"/>
            <p:cNvSpPr/>
            <p:nvPr/>
          </p:nvSpPr>
          <p:spPr>
            <a:xfrm>
              <a:off x="6027500" y="141897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4" name="Google Shape;5804;p83"/>
            <p:cNvSpPr/>
            <p:nvPr/>
          </p:nvSpPr>
          <p:spPr>
            <a:xfrm>
              <a:off x="6027500" y="14952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5" name="Google Shape;5805;p83"/>
            <p:cNvSpPr/>
            <p:nvPr/>
          </p:nvSpPr>
          <p:spPr>
            <a:xfrm>
              <a:off x="6027500" y="1571400"/>
              <a:ext cx="62425" cy="53250"/>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6" name="Google Shape;5806;p83"/>
            <p:cNvSpPr/>
            <p:nvPr/>
          </p:nvSpPr>
          <p:spPr>
            <a:xfrm>
              <a:off x="6027500" y="164740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7" name="Google Shape;5807;p83"/>
            <p:cNvSpPr/>
            <p:nvPr/>
          </p:nvSpPr>
          <p:spPr>
            <a:xfrm>
              <a:off x="6027500" y="172362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8" name="Google Shape;5808;p83"/>
            <p:cNvSpPr/>
            <p:nvPr/>
          </p:nvSpPr>
          <p:spPr>
            <a:xfrm>
              <a:off x="6027500" y="179985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9" name="Google Shape;5809;p83"/>
            <p:cNvSpPr/>
            <p:nvPr/>
          </p:nvSpPr>
          <p:spPr>
            <a:xfrm>
              <a:off x="6027500" y="1876050"/>
              <a:ext cx="62425" cy="5335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0" name="Google Shape;5810;p83"/>
            <p:cNvSpPr/>
            <p:nvPr/>
          </p:nvSpPr>
          <p:spPr>
            <a:xfrm>
              <a:off x="6027500" y="1952050"/>
              <a:ext cx="62425" cy="53450"/>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1" name="Google Shape;5811;p83"/>
            <p:cNvSpPr/>
            <p:nvPr/>
          </p:nvSpPr>
          <p:spPr>
            <a:xfrm>
              <a:off x="6103700"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2" name="Google Shape;5812;p83"/>
            <p:cNvSpPr/>
            <p:nvPr/>
          </p:nvSpPr>
          <p:spPr>
            <a:xfrm>
              <a:off x="6103700" y="14952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3" name="Google Shape;5813;p83"/>
            <p:cNvSpPr/>
            <p:nvPr/>
          </p:nvSpPr>
          <p:spPr>
            <a:xfrm>
              <a:off x="6103700"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4" name="Google Shape;5814;p83"/>
            <p:cNvSpPr/>
            <p:nvPr/>
          </p:nvSpPr>
          <p:spPr>
            <a:xfrm>
              <a:off x="6103700"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5" name="Google Shape;5815;p83"/>
            <p:cNvSpPr/>
            <p:nvPr/>
          </p:nvSpPr>
          <p:spPr>
            <a:xfrm>
              <a:off x="6103700" y="172362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6" name="Google Shape;5816;p83"/>
            <p:cNvSpPr/>
            <p:nvPr/>
          </p:nvSpPr>
          <p:spPr>
            <a:xfrm>
              <a:off x="6103700" y="17998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7" name="Google Shape;5817;p83"/>
            <p:cNvSpPr/>
            <p:nvPr/>
          </p:nvSpPr>
          <p:spPr>
            <a:xfrm>
              <a:off x="6103700" y="1876050"/>
              <a:ext cx="62425" cy="53275"/>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8" name="Google Shape;5818;p83"/>
            <p:cNvSpPr/>
            <p:nvPr/>
          </p:nvSpPr>
          <p:spPr>
            <a:xfrm>
              <a:off x="6103700"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9" name="Google Shape;5819;p83"/>
            <p:cNvSpPr/>
            <p:nvPr/>
          </p:nvSpPr>
          <p:spPr>
            <a:xfrm>
              <a:off x="61799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0" name="Google Shape;5820;p83"/>
            <p:cNvSpPr/>
            <p:nvPr/>
          </p:nvSpPr>
          <p:spPr>
            <a:xfrm>
              <a:off x="61799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1" name="Google Shape;5821;p83"/>
            <p:cNvSpPr/>
            <p:nvPr/>
          </p:nvSpPr>
          <p:spPr>
            <a:xfrm>
              <a:off x="61799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2" name="Google Shape;5822;p83"/>
            <p:cNvSpPr/>
            <p:nvPr/>
          </p:nvSpPr>
          <p:spPr>
            <a:xfrm>
              <a:off x="6256150" y="141897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3" name="Google Shape;5823;p83"/>
            <p:cNvSpPr/>
            <p:nvPr/>
          </p:nvSpPr>
          <p:spPr>
            <a:xfrm>
              <a:off x="6256150" y="149520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4" name="Google Shape;5824;p83"/>
            <p:cNvSpPr/>
            <p:nvPr/>
          </p:nvSpPr>
          <p:spPr>
            <a:xfrm>
              <a:off x="6256150" y="1571400"/>
              <a:ext cx="62200" cy="53250"/>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5" name="Google Shape;5825;p83"/>
            <p:cNvSpPr/>
            <p:nvPr/>
          </p:nvSpPr>
          <p:spPr>
            <a:xfrm>
              <a:off x="625615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6" name="Google Shape;5826;p83"/>
            <p:cNvSpPr/>
            <p:nvPr/>
          </p:nvSpPr>
          <p:spPr>
            <a:xfrm>
              <a:off x="61799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7" name="Google Shape;5827;p83"/>
            <p:cNvSpPr/>
            <p:nvPr/>
          </p:nvSpPr>
          <p:spPr>
            <a:xfrm>
              <a:off x="61799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8" name="Google Shape;5828;p83"/>
            <p:cNvSpPr/>
            <p:nvPr/>
          </p:nvSpPr>
          <p:spPr>
            <a:xfrm>
              <a:off x="617992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9" name="Google Shape;5829;p83"/>
            <p:cNvSpPr/>
            <p:nvPr/>
          </p:nvSpPr>
          <p:spPr>
            <a:xfrm>
              <a:off x="61799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0" name="Google Shape;5830;p83"/>
            <p:cNvSpPr/>
            <p:nvPr/>
          </p:nvSpPr>
          <p:spPr>
            <a:xfrm>
              <a:off x="61799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1" name="Google Shape;5831;p83"/>
            <p:cNvSpPr/>
            <p:nvPr/>
          </p:nvSpPr>
          <p:spPr>
            <a:xfrm>
              <a:off x="61799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2" name="Google Shape;5832;p83"/>
            <p:cNvSpPr/>
            <p:nvPr/>
          </p:nvSpPr>
          <p:spPr>
            <a:xfrm>
              <a:off x="6103700"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3" name="Google Shape;5833;p83"/>
            <p:cNvSpPr/>
            <p:nvPr/>
          </p:nvSpPr>
          <p:spPr>
            <a:xfrm>
              <a:off x="6027500" y="2028275"/>
              <a:ext cx="62425" cy="53450"/>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4" name="Google Shape;5834;p83"/>
            <p:cNvSpPr/>
            <p:nvPr/>
          </p:nvSpPr>
          <p:spPr>
            <a:xfrm>
              <a:off x="6027500" y="21045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5" name="Google Shape;5835;p83"/>
            <p:cNvSpPr/>
            <p:nvPr/>
          </p:nvSpPr>
          <p:spPr>
            <a:xfrm>
              <a:off x="595147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6" name="Google Shape;5836;p83"/>
            <p:cNvSpPr/>
            <p:nvPr/>
          </p:nvSpPr>
          <p:spPr>
            <a:xfrm>
              <a:off x="5494400" y="164740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7" name="Google Shape;5837;p83"/>
            <p:cNvSpPr/>
            <p:nvPr/>
          </p:nvSpPr>
          <p:spPr>
            <a:xfrm>
              <a:off x="54944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8" name="Google Shape;5838;p83"/>
            <p:cNvSpPr/>
            <p:nvPr/>
          </p:nvSpPr>
          <p:spPr>
            <a:xfrm>
              <a:off x="54944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9" name="Google Shape;5839;p83"/>
            <p:cNvSpPr/>
            <p:nvPr/>
          </p:nvSpPr>
          <p:spPr>
            <a:xfrm>
              <a:off x="5494400" y="1876050"/>
              <a:ext cx="62225" cy="53300"/>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0" name="Google Shape;5840;p83"/>
            <p:cNvSpPr/>
            <p:nvPr/>
          </p:nvSpPr>
          <p:spPr>
            <a:xfrm>
              <a:off x="5494400" y="1952050"/>
              <a:ext cx="62225" cy="53450"/>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1" name="Google Shape;5841;p83"/>
            <p:cNvSpPr/>
            <p:nvPr/>
          </p:nvSpPr>
          <p:spPr>
            <a:xfrm>
              <a:off x="5494400"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2" name="Google Shape;5842;p83"/>
            <p:cNvSpPr/>
            <p:nvPr/>
          </p:nvSpPr>
          <p:spPr>
            <a:xfrm>
              <a:off x="54944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3" name="Google Shape;5843;p83"/>
            <p:cNvSpPr/>
            <p:nvPr/>
          </p:nvSpPr>
          <p:spPr>
            <a:xfrm>
              <a:off x="54944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4" name="Google Shape;5844;p83"/>
            <p:cNvSpPr/>
            <p:nvPr/>
          </p:nvSpPr>
          <p:spPr>
            <a:xfrm>
              <a:off x="54944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5" name="Google Shape;5845;p83"/>
            <p:cNvSpPr/>
            <p:nvPr/>
          </p:nvSpPr>
          <p:spPr>
            <a:xfrm>
              <a:off x="5494400"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6" name="Google Shape;5846;p83"/>
            <p:cNvSpPr/>
            <p:nvPr/>
          </p:nvSpPr>
          <p:spPr>
            <a:xfrm>
              <a:off x="54944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7" name="Google Shape;5847;p83"/>
            <p:cNvSpPr/>
            <p:nvPr/>
          </p:nvSpPr>
          <p:spPr>
            <a:xfrm>
              <a:off x="5494400" y="2561575"/>
              <a:ext cx="62225" cy="53425"/>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8" name="Google Shape;5848;p83"/>
            <p:cNvSpPr/>
            <p:nvPr/>
          </p:nvSpPr>
          <p:spPr>
            <a:xfrm>
              <a:off x="5494400" y="2637775"/>
              <a:ext cx="62225" cy="53450"/>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9" name="Google Shape;5849;p83"/>
            <p:cNvSpPr/>
            <p:nvPr/>
          </p:nvSpPr>
          <p:spPr>
            <a:xfrm>
              <a:off x="549440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0" name="Google Shape;5850;p83"/>
            <p:cNvSpPr/>
            <p:nvPr/>
          </p:nvSpPr>
          <p:spPr>
            <a:xfrm>
              <a:off x="549440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1" name="Google Shape;5851;p83"/>
            <p:cNvSpPr/>
            <p:nvPr/>
          </p:nvSpPr>
          <p:spPr>
            <a:xfrm>
              <a:off x="5570625" y="1266550"/>
              <a:ext cx="62200" cy="53450"/>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2" name="Google Shape;5852;p83"/>
            <p:cNvSpPr/>
            <p:nvPr/>
          </p:nvSpPr>
          <p:spPr>
            <a:xfrm>
              <a:off x="5570625" y="134275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3" name="Google Shape;5853;p83"/>
            <p:cNvSpPr/>
            <p:nvPr/>
          </p:nvSpPr>
          <p:spPr>
            <a:xfrm>
              <a:off x="5570625" y="141897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4" name="Google Shape;5854;p83"/>
            <p:cNvSpPr/>
            <p:nvPr/>
          </p:nvSpPr>
          <p:spPr>
            <a:xfrm>
              <a:off x="5570625" y="1495200"/>
              <a:ext cx="62200" cy="5332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5" name="Google Shape;5855;p83"/>
            <p:cNvSpPr/>
            <p:nvPr/>
          </p:nvSpPr>
          <p:spPr>
            <a:xfrm>
              <a:off x="5570625" y="1571400"/>
              <a:ext cx="62200" cy="53250"/>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6" name="Google Shape;5856;p83"/>
            <p:cNvSpPr/>
            <p:nvPr/>
          </p:nvSpPr>
          <p:spPr>
            <a:xfrm>
              <a:off x="5570625" y="164740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7" name="Google Shape;5857;p83"/>
            <p:cNvSpPr/>
            <p:nvPr/>
          </p:nvSpPr>
          <p:spPr>
            <a:xfrm>
              <a:off x="5570625"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8" name="Google Shape;5858;p83"/>
            <p:cNvSpPr/>
            <p:nvPr/>
          </p:nvSpPr>
          <p:spPr>
            <a:xfrm>
              <a:off x="5570625"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9" name="Google Shape;5859;p83"/>
            <p:cNvSpPr/>
            <p:nvPr/>
          </p:nvSpPr>
          <p:spPr>
            <a:xfrm>
              <a:off x="5570625" y="187605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0" name="Google Shape;5860;p83"/>
            <p:cNvSpPr/>
            <p:nvPr/>
          </p:nvSpPr>
          <p:spPr>
            <a:xfrm>
              <a:off x="5570625" y="1952050"/>
              <a:ext cx="62200" cy="53450"/>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1" name="Google Shape;5861;p83"/>
            <p:cNvSpPr/>
            <p:nvPr/>
          </p:nvSpPr>
          <p:spPr>
            <a:xfrm>
              <a:off x="5570625" y="2028275"/>
              <a:ext cx="62200" cy="53450"/>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2" name="Google Shape;5862;p83"/>
            <p:cNvSpPr/>
            <p:nvPr/>
          </p:nvSpPr>
          <p:spPr>
            <a:xfrm>
              <a:off x="5570625"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3" name="Google Shape;5863;p83"/>
            <p:cNvSpPr/>
            <p:nvPr/>
          </p:nvSpPr>
          <p:spPr>
            <a:xfrm>
              <a:off x="5570625" y="218070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4" name="Google Shape;5864;p83"/>
            <p:cNvSpPr/>
            <p:nvPr/>
          </p:nvSpPr>
          <p:spPr>
            <a:xfrm>
              <a:off x="5570625" y="2256925"/>
              <a:ext cx="62425" cy="53425"/>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5" name="Google Shape;5865;p83"/>
            <p:cNvSpPr/>
            <p:nvPr/>
          </p:nvSpPr>
          <p:spPr>
            <a:xfrm>
              <a:off x="5570625" y="2333125"/>
              <a:ext cx="62200" cy="53450"/>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6" name="Google Shape;5866;p83"/>
            <p:cNvSpPr/>
            <p:nvPr/>
          </p:nvSpPr>
          <p:spPr>
            <a:xfrm>
              <a:off x="5570625" y="2485550"/>
              <a:ext cx="62200" cy="53300"/>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7" name="Google Shape;5867;p83"/>
            <p:cNvSpPr/>
            <p:nvPr/>
          </p:nvSpPr>
          <p:spPr>
            <a:xfrm>
              <a:off x="5570625" y="2561575"/>
              <a:ext cx="62200" cy="53425"/>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8" name="Google Shape;5868;p83"/>
            <p:cNvSpPr/>
            <p:nvPr/>
          </p:nvSpPr>
          <p:spPr>
            <a:xfrm>
              <a:off x="55706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9" name="Google Shape;5869;p83"/>
            <p:cNvSpPr/>
            <p:nvPr/>
          </p:nvSpPr>
          <p:spPr>
            <a:xfrm>
              <a:off x="5570625" y="2866425"/>
              <a:ext cx="62200" cy="53275"/>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0" name="Google Shape;5870;p83"/>
            <p:cNvSpPr/>
            <p:nvPr/>
          </p:nvSpPr>
          <p:spPr>
            <a:xfrm>
              <a:off x="5570625" y="2790200"/>
              <a:ext cx="62200" cy="5335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1" name="Google Shape;5871;p83"/>
            <p:cNvSpPr/>
            <p:nvPr/>
          </p:nvSpPr>
          <p:spPr>
            <a:xfrm>
              <a:off x="5570625"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2" name="Google Shape;5872;p83"/>
            <p:cNvSpPr/>
            <p:nvPr/>
          </p:nvSpPr>
          <p:spPr>
            <a:xfrm>
              <a:off x="56468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3" name="Google Shape;5873;p83"/>
            <p:cNvSpPr/>
            <p:nvPr/>
          </p:nvSpPr>
          <p:spPr>
            <a:xfrm>
              <a:off x="56468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4" name="Google Shape;5874;p83"/>
            <p:cNvSpPr/>
            <p:nvPr/>
          </p:nvSpPr>
          <p:spPr>
            <a:xfrm>
              <a:off x="56468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5" name="Google Shape;5875;p83"/>
            <p:cNvSpPr/>
            <p:nvPr/>
          </p:nvSpPr>
          <p:spPr>
            <a:xfrm>
              <a:off x="564682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6" name="Google Shape;5876;p83"/>
            <p:cNvSpPr/>
            <p:nvPr/>
          </p:nvSpPr>
          <p:spPr>
            <a:xfrm>
              <a:off x="56468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7" name="Google Shape;5877;p83"/>
            <p:cNvSpPr/>
            <p:nvPr/>
          </p:nvSpPr>
          <p:spPr>
            <a:xfrm>
              <a:off x="56468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8" name="Google Shape;5878;p83"/>
            <p:cNvSpPr/>
            <p:nvPr/>
          </p:nvSpPr>
          <p:spPr>
            <a:xfrm>
              <a:off x="5646825" y="1876050"/>
              <a:ext cx="62225" cy="5335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9" name="Google Shape;5879;p83"/>
            <p:cNvSpPr/>
            <p:nvPr/>
          </p:nvSpPr>
          <p:spPr>
            <a:xfrm>
              <a:off x="56468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0" name="Google Shape;5880;p83"/>
            <p:cNvSpPr/>
            <p:nvPr/>
          </p:nvSpPr>
          <p:spPr>
            <a:xfrm>
              <a:off x="56468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1" name="Google Shape;5881;p83"/>
            <p:cNvSpPr/>
            <p:nvPr/>
          </p:nvSpPr>
          <p:spPr>
            <a:xfrm>
              <a:off x="56468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2" name="Google Shape;5882;p83"/>
            <p:cNvSpPr/>
            <p:nvPr/>
          </p:nvSpPr>
          <p:spPr>
            <a:xfrm>
              <a:off x="56468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3" name="Google Shape;5883;p83"/>
            <p:cNvSpPr/>
            <p:nvPr/>
          </p:nvSpPr>
          <p:spPr>
            <a:xfrm>
              <a:off x="5646825"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4" name="Google Shape;5884;p83"/>
            <p:cNvSpPr/>
            <p:nvPr/>
          </p:nvSpPr>
          <p:spPr>
            <a:xfrm>
              <a:off x="56468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5" name="Google Shape;5885;p83"/>
            <p:cNvSpPr/>
            <p:nvPr/>
          </p:nvSpPr>
          <p:spPr>
            <a:xfrm>
              <a:off x="5646825" y="2485550"/>
              <a:ext cx="62225" cy="53300"/>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6" name="Google Shape;5886;p83"/>
            <p:cNvSpPr/>
            <p:nvPr/>
          </p:nvSpPr>
          <p:spPr>
            <a:xfrm>
              <a:off x="56468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7" name="Google Shape;5887;p83"/>
            <p:cNvSpPr/>
            <p:nvPr/>
          </p:nvSpPr>
          <p:spPr>
            <a:xfrm>
              <a:off x="56468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8" name="Google Shape;5888;p83"/>
            <p:cNvSpPr/>
            <p:nvPr/>
          </p:nvSpPr>
          <p:spPr>
            <a:xfrm>
              <a:off x="5646825" y="2637775"/>
              <a:ext cx="62225" cy="53450"/>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9" name="Google Shape;5889;p83"/>
            <p:cNvSpPr/>
            <p:nvPr/>
          </p:nvSpPr>
          <p:spPr>
            <a:xfrm>
              <a:off x="5723050"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0" name="Google Shape;5890;p83"/>
            <p:cNvSpPr/>
            <p:nvPr/>
          </p:nvSpPr>
          <p:spPr>
            <a:xfrm>
              <a:off x="5723050"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1" name="Google Shape;5891;p83"/>
            <p:cNvSpPr/>
            <p:nvPr/>
          </p:nvSpPr>
          <p:spPr>
            <a:xfrm>
              <a:off x="5723050" y="1571400"/>
              <a:ext cx="62150" cy="53250"/>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2" name="Google Shape;5892;p83"/>
            <p:cNvSpPr/>
            <p:nvPr/>
          </p:nvSpPr>
          <p:spPr>
            <a:xfrm>
              <a:off x="5723050"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3" name="Google Shape;5893;p83"/>
            <p:cNvSpPr/>
            <p:nvPr/>
          </p:nvSpPr>
          <p:spPr>
            <a:xfrm>
              <a:off x="5723050" y="17236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4" name="Google Shape;5894;p83"/>
            <p:cNvSpPr/>
            <p:nvPr/>
          </p:nvSpPr>
          <p:spPr>
            <a:xfrm>
              <a:off x="5723050" y="17998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5" name="Google Shape;5895;p83"/>
            <p:cNvSpPr/>
            <p:nvPr/>
          </p:nvSpPr>
          <p:spPr>
            <a:xfrm>
              <a:off x="5723050"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6" name="Google Shape;5896;p83"/>
            <p:cNvSpPr/>
            <p:nvPr/>
          </p:nvSpPr>
          <p:spPr>
            <a:xfrm>
              <a:off x="5723050"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7" name="Google Shape;5897;p83"/>
            <p:cNvSpPr/>
            <p:nvPr/>
          </p:nvSpPr>
          <p:spPr>
            <a:xfrm>
              <a:off x="5723050"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8" name="Google Shape;5898;p83"/>
            <p:cNvSpPr/>
            <p:nvPr/>
          </p:nvSpPr>
          <p:spPr>
            <a:xfrm>
              <a:off x="5723050"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9" name="Google Shape;5899;p83"/>
            <p:cNvSpPr/>
            <p:nvPr/>
          </p:nvSpPr>
          <p:spPr>
            <a:xfrm>
              <a:off x="5723050"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0" name="Google Shape;5900;p83"/>
            <p:cNvSpPr/>
            <p:nvPr/>
          </p:nvSpPr>
          <p:spPr>
            <a:xfrm>
              <a:off x="57230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1" name="Google Shape;5901;p83"/>
            <p:cNvSpPr/>
            <p:nvPr/>
          </p:nvSpPr>
          <p:spPr>
            <a:xfrm>
              <a:off x="5723050"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2" name="Google Shape;5902;p83"/>
            <p:cNvSpPr/>
            <p:nvPr/>
          </p:nvSpPr>
          <p:spPr>
            <a:xfrm>
              <a:off x="5722850" y="2485550"/>
              <a:ext cx="62425" cy="53300"/>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3" name="Google Shape;5903;p83"/>
            <p:cNvSpPr/>
            <p:nvPr/>
          </p:nvSpPr>
          <p:spPr>
            <a:xfrm>
              <a:off x="5723050"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4" name="Google Shape;5904;p83"/>
            <p:cNvSpPr/>
            <p:nvPr/>
          </p:nvSpPr>
          <p:spPr>
            <a:xfrm>
              <a:off x="5722850" y="2637775"/>
              <a:ext cx="62425" cy="53450"/>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5" name="Google Shape;5905;p83"/>
            <p:cNvSpPr/>
            <p:nvPr/>
          </p:nvSpPr>
          <p:spPr>
            <a:xfrm>
              <a:off x="5799275" y="141897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6" name="Google Shape;5906;p83"/>
            <p:cNvSpPr/>
            <p:nvPr/>
          </p:nvSpPr>
          <p:spPr>
            <a:xfrm>
              <a:off x="5799275" y="149520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7" name="Google Shape;5907;p83"/>
            <p:cNvSpPr/>
            <p:nvPr/>
          </p:nvSpPr>
          <p:spPr>
            <a:xfrm>
              <a:off x="5799275" y="1571400"/>
              <a:ext cx="62150" cy="53275"/>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8" name="Google Shape;5908;p83"/>
            <p:cNvSpPr/>
            <p:nvPr/>
          </p:nvSpPr>
          <p:spPr>
            <a:xfrm>
              <a:off x="5799275" y="164740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9" name="Google Shape;5909;p83"/>
            <p:cNvSpPr/>
            <p:nvPr/>
          </p:nvSpPr>
          <p:spPr>
            <a:xfrm>
              <a:off x="5799275" y="172362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0" name="Google Shape;5910;p83"/>
            <p:cNvSpPr/>
            <p:nvPr/>
          </p:nvSpPr>
          <p:spPr>
            <a:xfrm>
              <a:off x="5799275" y="1799825"/>
              <a:ext cx="62150" cy="53300"/>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1" name="Google Shape;5911;p83"/>
            <p:cNvSpPr/>
            <p:nvPr/>
          </p:nvSpPr>
          <p:spPr>
            <a:xfrm>
              <a:off x="5799275" y="187605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2" name="Google Shape;5912;p83"/>
            <p:cNvSpPr/>
            <p:nvPr/>
          </p:nvSpPr>
          <p:spPr>
            <a:xfrm>
              <a:off x="5799275" y="1952050"/>
              <a:ext cx="62200" cy="53500"/>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3" name="Google Shape;5913;p83"/>
            <p:cNvSpPr/>
            <p:nvPr/>
          </p:nvSpPr>
          <p:spPr>
            <a:xfrm>
              <a:off x="5799275" y="2028275"/>
              <a:ext cx="62200" cy="53450"/>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4" name="Google Shape;5914;p83"/>
            <p:cNvSpPr/>
            <p:nvPr/>
          </p:nvSpPr>
          <p:spPr>
            <a:xfrm>
              <a:off x="587527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5" name="Google Shape;5915;p83"/>
            <p:cNvSpPr/>
            <p:nvPr/>
          </p:nvSpPr>
          <p:spPr>
            <a:xfrm>
              <a:off x="587527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6" name="Google Shape;5916;p83"/>
            <p:cNvSpPr/>
            <p:nvPr/>
          </p:nvSpPr>
          <p:spPr>
            <a:xfrm>
              <a:off x="587527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7" name="Google Shape;5917;p83"/>
            <p:cNvSpPr/>
            <p:nvPr/>
          </p:nvSpPr>
          <p:spPr>
            <a:xfrm>
              <a:off x="587527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8" name="Google Shape;5918;p83"/>
            <p:cNvSpPr/>
            <p:nvPr/>
          </p:nvSpPr>
          <p:spPr>
            <a:xfrm>
              <a:off x="587527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9" name="Google Shape;5919;p83"/>
            <p:cNvSpPr/>
            <p:nvPr/>
          </p:nvSpPr>
          <p:spPr>
            <a:xfrm>
              <a:off x="587527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0" name="Google Shape;5920;p83"/>
            <p:cNvSpPr/>
            <p:nvPr/>
          </p:nvSpPr>
          <p:spPr>
            <a:xfrm>
              <a:off x="5875275" y="1876050"/>
              <a:ext cx="62225" cy="5335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1" name="Google Shape;5921;p83"/>
            <p:cNvSpPr/>
            <p:nvPr/>
          </p:nvSpPr>
          <p:spPr>
            <a:xfrm>
              <a:off x="587527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2" name="Google Shape;5922;p83"/>
            <p:cNvSpPr/>
            <p:nvPr/>
          </p:nvSpPr>
          <p:spPr>
            <a:xfrm>
              <a:off x="587527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3" name="Google Shape;5923;p83"/>
            <p:cNvSpPr/>
            <p:nvPr/>
          </p:nvSpPr>
          <p:spPr>
            <a:xfrm>
              <a:off x="587527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4" name="Google Shape;5924;p83"/>
            <p:cNvSpPr/>
            <p:nvPr/>
          </p:nvSpPr>
          <p:spPr>
            <a:xfrm>
              <a:off x="5799275" y="2104500"/>
              <a:ext cx="62200" cy="5332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5" name="Google Shape;5925;p83"/>
            <p:cNvSpPr/>
            <p:nvPr/>
          </p:nvSpPr>
          <p:spPr>
            <a:xfrm>
              <a:off x="5799275" y="218070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6" name="Google Shape;5926;p83"/>
            <p:cNvSpPr/>
            <p:nvPr/>
          </p:nvSpPr>
          <p:spPr>
            <a:xfrm>
              <a:off x="5799275" y="2256925"/>
              <a:ext cx="62350" cy="53425"/>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7" name="Google Shape;5927;p83"/>
            <p:cNvSpPr/>
            <p:nvPr/>
          </p:nvSpPr>
          <p:spPr>
            <a:xfrm>
              <a:off x="5799275" y="2333125"/>
              <a:ext cx="62200" cy="53450"/>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8" name="Google Shape;5928;p83"/>
            <p:cNvSpPr/>
            <p:nvPr/>
          </p:nvSpPr>
          <p:spPr>
            <a:xfrm>
              <a:off x="5799050" y="2637775"/>
              <a:ext cx="62425" cy="53450"/>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9" name="Google Shape;5929;p83"/>
            <p:cNvSpPr/>
            <p:nvPr/>
          </p:nvSpPr>
          <p:spPr>
            <a:xfrm>
              <a:off x="5799275" y="2561575"/>
              <a:ext cx="62200" cy="53425"/>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0" name="Google Shape;5930;p83"/>
            <p:cNvSpPr/>
            <p:nvPr/>
          </p:nvSpPr>
          <p:spPr>
            <a:xfrm>
              <a:off x="5799050" y="2485550"/>
              <a:ext cx="62425" cy="53300"/>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1" name="Google Shape;5931;p83"/>
            <p:cNvSpPr/>
            <p:nvPr/>
          </p:nvSpPr>
          <p:spPr>
            <a:xfrm>
              <a:off x="5799275" y="240935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2" name="Google Shape;5932;p83"/>
            <p:cNvSpPr/>
            <p:nvPr/>
          </p:nvSpPr>
          <p:spPr>
            <a:xfrm>
              <a:off x="5723050"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3" name="Google Shape;5933;p83"/>
            <p:cNvSpPr/>
            <p:nvPr/>
          </p:nvSpPr>
          <p:spPr>
            <a:xfrm>
              <a:off x="56468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4" name="Google Shape;5934;p83"/>
            <p:cNvSpPr/>
            <p:nvPr/>
          </p:nvSpPr>
          <p:spPr>
            <a:xfrm>
              <a:off x="5570625" y="240935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5" name="Google Shape;5935;p83"/>
            <p:cNvSpPr/>
            <p:nvPr/>
          </p:nvSpPr>
          <p:spPr>
            <a:xfrm>
              <a:off x="54944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6" name="Google Shape;5936;p83"/>
            <p:cNvSpPr/>
            <p:nvPr/>
          </p:nvSpPr>
          <p:spPr>
            <a:xfrm>
              <a:off x="5418200" y="240935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7" name="Google Shape;5937;p83"/>
            <p:cNvSpPr/>
            <p:nvPr/>
          </p:nvSpPr>
          <p:spPr>
            <a:xfrm>
              <a:off x="5341975"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8" name="Google Shape;5938;p83"/>
            <p:cNvSpPr/>
            <p:nvPr/>
          </p:nvSpPr>
          <p:spPr>
            <a:xfrm>
              <a:off x="6027500" y="3399500"/>
              <a:ext cx="62425" cy="5335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9" name="Google Shape;5939;p83"/>
            <p:cNvSpPr/>
            <p:nvPr/>
          </p:nvSpPr>
          <p:spPr>
            <a:xfrm>
              <a:off x="6027500" y="33233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0" name="Google Shape;5940;p83"/>
            <p:cNvSpPr/>
            <p:nvPr/>
          </p:nvSpPr>
          <p:spPr>
            <a:xfrm>
              <a:off x="6103700"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1" name="Google Shape;5941;p83"/>
            <p:cNvSpPr/>
            <p:nvPr/>
          </p:nvSpPr>
          <p:spPr>
            <a:xfrm>
              <a:off x="6103700" y="3094850"/>
              <a:ext cx="62425" cy="5335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2" name="Google Shape;5942;p83"/>
            <p:cNvSpPr/>
            <p:nvPr/>
          </p:nvSpPr>
          <p:spPr>
            <a:xfrm>
              <a:off x="5951475"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3" name="Google Shape;5943;p83"/>
            <p:cNvSpPr/>
            <p:nvPr/>
          </p:nvSpPr>
          <p:spPr>
            <a:xfrm>
              <a:off x="595147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4" name="Google Shape;5944;p83"/>
            <p:cNvSpPr/>
            <p:nvPr/>
          </p:nvSpPr>
          <p:spPr>
            <a:xfrm>
              <a:off x="587527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5" name="Google Shape;5945;p83"/>
            <p:cNvSpPr/>
            <p:nvPr/>
          </p:nvSpPr>
          <p:spPr>
            <a:xfrm>
              <a:off x="587527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6" name="Google Shape;5946;p83"/>
            <p:cNvSpPr/>
            <p:nvPr/>
          </p:nvSpPr>
          <p:spPr>
            <a:xfrm>
              <a:off x="587527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7" name="Google Shape;5947;p83"/>
            <p:cNvSpPr/>
            <p:nvPr/>
          </p:nvSpPr>
          <p:spPr>
            <a:xfrm>
              <a:off x="5799125" y="3399500"/>
              <a:ext cx="62350" cy="53450"/>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8" name="Google Shape;5948;p83"/>
            <p:cNvSpPr/>
            <p:nvPr/>
          </p:nvSpPr>
          <p:spPr>
            <a:xfrm>
              <a:off x="5799125" y="3323300"/>
              <a:ext cx="62350" cy="53425"/>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9" name="Google Shape;5949;p83"/>
            <p:cNvSpPr/>
            <p:nvPr/>
          </p:nvSpPr>
          <p:spPr>
            <a:xfrm>
              <a:off x="6027500" y="355192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0" name="Google Shape;5950;p83"/>
            <p:cNvSpPr/>
            <p:nvPr/>
          </p:nvSpPr>
          <p:spPr>
            <a:xfrm>
              <a:off x="5951475"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1" name="Google Shape;5951;p83"/>
            <p:cNvSpPr/>
            <p:nvPr/>
          </p:nvSpPr>
          <p:spPr>
            <a:xfrm>
              <a:off x="587527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2" name="Google Shape;5952;p83"/>
            <p:cNvSpPr/>
            <p:nvPr/>
          </p:nvSpPr>
          <p:spPr>
            <a:xfrm>
              <a:off x="5799050" y="3551925"/>
              <a:ext cx="62375" cy="53300"/>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3" name="Google Shape;5953;p83"/>
            <p:cNvSpPr/>
            <p:nvPr/>
          </p:nvSpPr>
          <p:spPr>
            <a:xfrm>
              <a:off x="5723050" y="3551925"/>
              <a:ext cx="62150" cy="53300"/>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4" name="Google Shape;5954;p83"/>
            <p:cNvSpPr/>
            <p:nvPr/>
          </p:nvSpPr>
          <p:spPr>
            <a:xfrm>
              <a:off x="5723050"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5" name="Google Shape;5955;p83"/>
            <p:cNvSpPr/>
            <p:nvPr/>
          </p:nvSpPr>
          <p:spPr>
            <a:xfrm>
              <a:off x="56468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6" name="Google Shape;5956;p83"/>
            <p:cNvSpPr/>
            <p:nvPr/>
          </p:nvSpPr>
          <p:spPr>
            <a:xfrm>
              <a:off x="5646700" y="3399500"/>
              <a:ext cx="62350" cy="5335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7" name="Google Shape;5957;p83"/>
            <p:cNvSpPr/>
            <p:nvPr/>
          </p:nvSpPr>
          <p:spPr>
            <a:xfrm>
              <a:off x="5570475" y="3399500"/>
              <a:ext cx="62350" cy="5335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8" name="Google Shape;5958;p83"/>
            <p:cNvSpPr/>
            <p:nvPr/>
          </p:nvSpPr>
          <p:spPr>
            <a:xfrm>
              <a:off x="5570475"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9" name="Google Shape;5959;p83"/>
            <p:cNvSpPr/>
            <p:nvPr/>
          </p:nvSpPr>
          <p:spPr>
            <a:xfrm>
              <a:off x="5494275" y="3323300"/>
              <a:ext cx="62350" cy="53425"/>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0" name="Google Shape;5960;p83"/>
            <p:cNvSpPr/>
            <p:nvPr/>
          </p:nvSpPr>
          <p:spPr>
            <a:xfrm>
              <a:off x="5494275" y="3247075"/>
              <a:ext cx="62350" cy="53500"/>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1" name="Google Shape;5961;p83"/>
            <p:cNvSpPr/>
            <p:nvPr/>
          </p:nvSpPr>
          <p:spPr>
            <a:xfrm>
              <a:off x="5646700" y="3247075"/>
              <a:ext cx="62350" cy="53450"/>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2" name="Google Shape;5962;p83"/>
            <p:cNvSpPr/>
            <p:nvPr/>
          </p:nvSpPr>
          <p:spPr>
            <a:xfrm>
              <a:off x="5570625" y="3171075"/>
              <a:ext cx="62200" cy="5335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3" name="Google Shape;5963;p83"/>
            <p:cNvSpPr/>
            <p:nvPr/>
          </p:nvSpPr>
          <p:spPr>
            <a:xfrm>
              <a:off x="5494400"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4" name="Google Shape;5964;p83"/>
            <p:cNvSpPr/>
            <p:nvPr/>
          </p:nvSpPr>
          <p:spPr>
            <a:xfrm>
              <a:off x="732252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5" name="Google Shape;5965;p83"/>
            <p:cNvSpPr/>
            <p:nvPr/>
          </p:nvSpPr>
          <p:spPr>
            <a:xfrm>
              <a:off x="72465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6" name="Google Shape;5966;p83"/>
            <p:cNvSpPr/>
            <p:nvPr/>
          </p:nvSpPr>
          <p:spPr>
            <a:xfrm>
              <a:off x="72465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7" name="Google Shape;5967;p83"/>
            <p:cNvSpPr/>
            <p:nvPr/>
          </p:nvSpPr>
          <p:spPr>
            <a:xfrm>
              <a:off x="71703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8" name="Google Shape;5968;p83"/>
            <p:cNvSpPr/>
            <p:nvPr/>
          </p:nvSpPr>
          <p:spPr>
            <a:xfrm>
              <a:off x="71703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9" name="Google Shape;5969;p83"/>
            <p:cNvSpPr/>
            <p:nvPr/>
          </p:nvSpPr>
          <p:spPr>
            <a:xfrm>
              <a:off x="7094075"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0" name="Google Shape;5970;p83"/>
            <p:cNvSpPr/>
            <p:nvPr/>
          </p:nvSpPr>
          <p:spPr>
            <a:xfrm>
              <a:off x="7094075" y="141897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1" name="Google Shape;5971;p83"/>
            <p:cNvSpPr/>
            <p:nvPr/>
          </p:nvSpPr>
          <p:spPr>
            <a:xfrm>
              <a:off x="7017875" y="1571400"/>
              <a:ext cx="62400" cy="53250"/>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2" name="Google Shape;5972;p83"/>
            <p:cNvSpPr/>
            <p:nvPr/>
          </p:nvSpPr>
          <p:spPr>
            <a:xfrm>
              <a:off x="7017875" y="1418975"/>
              <a:ext cx="62400" cy="5335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3" name="Google Shape;5973;p83"/>
            <p:cNvSpPr/>
            <p:nvPr/>
          </p:nvSpPr>
          <p:spPr>
            <a:xfrm>
              <a:off x="694185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4" name="Google Shape;5974;p83"/>
            <p:cNvSpPr/>
            <p:nvPr/>
          </p:nvSpPr>
          <p:spPr>
            <a:xfrm>
              <a:off x="69418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5" name="Google Shape;5975;p83"/>
            <p:cNvSpPr/>
            <p:nvPr/>
          </p:nvSpPr>
          <p:spPr>
            <a:xfrm>
              <a:off x="69418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6" name="Google Shape;5976;p83"/>
            <p:cNvSpPr/>
            <p:nvPr/>
          </p:nvSpPr>
          <p:spPr>
            <a:xfrm>
              <a:off x="69418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7" name="Google Shape;5977;p83"/>
            <p:cNvSpPr/>
            <p:nvPr/>
          </p:nvSpPr>
          <p:spPr>
            <a:xfrm>
              <a:off x="68656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8" name="Google Shape;5978;p83"/>
            <p:cNvSpPr/>
            <p:nvPr/>
          </p:nvSpPr>
          <p:spPr>
            <a:xfrm>
              <a:off x="686565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9" name="Google Shape;5979;p83"/>
            <p:cNvSpPr/>
            <p:nvPr/>
          </p:nvSpPr>
          <p:spPr>
            <a:xfrm>
              <a:off x="68656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0" name="Google Shape;5980;p83"/>
            <p:cNvSpPr/>
            <p:nvPr/>
          </p:nvSpPr>
          <p:spPr>
            <a:xfrm>
              <a:off x="68656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1" name="Google Shape;5981;p83"/>
            <p:cNvSpPr/>
            <p:nvPr/>
          </p:nvSpPr>
          <p:spPr>
            <a:xfrm>
              <a:off x="678922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2" name="Google Shape;5982;p83"/>
            <p:cNvSpPr/>
            <p:nvPr/>
          </p:nvSpPr>
          <p:spPr>
            <a:xfrm>
              <a:off x="678922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3" name="Google Shape;5983;p83"/>
            <p:cNvSpPr/>
            <p:nvPr/>
          </p:nvSpPr>
          <p:spPr>
            <a:xfrm>
              <a:off x="678922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4" name="Google Shape;5984;p83"/>
            <p:cNvSpPr/>
            <p:nvPr/>
          </p:nvSpPr>
          <p:spPr>
            <a:xfrm>
              <a:off x="6789225" y="134275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5" name="Google Shape;5985;p83"/>
            <p:cNvSpPr/>
            <p:nvPr/>
          </p:nvSpPr>
          <p:spPr>
            <a:xfrm>
              <a:off x="671322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6" name="Google Shape;5986;p83"/>
            <p:cNvSpPr/>
            <p:nvPr/>
          </p:nvSpPr>
          <p:spPr>
            <a:xfrm>
              <a:off x="671322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7" name="Google Shape;5987;p83"/>
            <p:cNvSpPr/>
            <p:nvPr/>
          </p:nvSpPr>
          <p:spPr>
            <a:xfrm>
              <a:off x="671322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8" name="Google Shape;5988;p83"/>
            <p:cNvSpPr/>
            <p:nvPr/>
          </p:nvSpPr>
          <p:spPr>
            <a:xfrm>
              <a:off x="671322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9" name="Google Shape;5989;p83"/>
            <p:cNvSpPr/>
            <p:nvPr/>
          </p:nvSpPr>
          <p:spPr>
            <a:xfrm>
              <a:off x="671322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0" name="Google Shape;5990;p83"/>
            <p:cNvSpPr/>
            <p:nvPr/>
          </p:nvSpPr>
          <p:spPr>
            <a:xfrm>
              <a:off x="6637000" y="164740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1" name="Google Shape;5991;p83"/>
            <p:cNvSpPr/>
            <p:nvPr/>
          </p:nvSpPr>
          <p:spPr>
            <a:xfrm>
              <a:off x="6637000" y="134275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2" name="Google Shape;5992;p83"/>
            <p:cNvSpPr/>
            <p:nvPr/>
          </p:nvSpPr>
          <p:spPr>
            <a:xfrm>
              <a:off x="6560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3" name="Google Shape;5993;p83"/>
            <p:cNvSpPr/>
            <p:nvPr/>
          </p:nvSpPr>
          <p:spPr>
            <a:xfrm>
              <a:off x="656080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4" name="Google Shape;5994;p83"/>
            <p:cNvSpPr/>
            <p:nvPr/>
          </p:nvSpPr>
          <p:spPr>
            <a:xfrm>
              <a:off x="6560800" y="1266550"/>
              <a:ext cx="62200" cy="53450"/>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5" name="Google Shape;5995;p83"/>
            <p:cNvSpPr/>
            <p:nvPr/>
          </p:nvSpPr>
          <p:spPr>
            <a:xfrm>
              <a:off x="6484575" y="1647400"/>
              <a:ext cx="62425" cy="53450"/>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6" name="Google Shape;5996;p83"/>
            <p:cNvSpPr/>
            <p:nvPr/>
          </p:nvSpPr>
          <p:spPr>
            <a:xfrm>
              <a:off x="6484575" y="1266550"/>
              <a:ext cx="62425" cy="53450"/>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7" name="Google Shape;5997;p83"/>
            <p:cNvSpPr/>
            <p:nvPr/>
          </p:nvSpPr>
          <p:spPr>
            <a:xfrm>
              <a:off x="6408350" y="2333125"/>
              <a:ext cx="62425" cy="53450"/>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8" name="Google Shape;5998;p83"/>
            <p:cNvSpPr/>
            <p:nvPr/>
          </p:nvSpPr>
          <p:spPr>
            <a:xfrm>
              <a:off x="6408350" y="2256925"/>
              <a:ext cx="62575" cy="53425"/>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9" name="Google Shape;5999;p83"/>
            <p:cNvSpPr/>
            <p:nvPr/>
          </p:nvSpPr>
          <p:spPr>
            <a:xfrm>
              <a:off x="6408350" y="21045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0" name="Google Shape;6000;p83"/>
            <p:cNvSpPr/>
            <p:nvPr/>
          </p:nvSpPr>
          <p:spPr>
            <a:xfrm>
              <a:off x="6408350" y="179985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1" name="Google Shape;6001;p83"/>
            <p:cNvSpPr/>
            <p:nvPr/>
          </p:nvSpPr>
          <p:spPr>
            <a:xfrm>
              <a:off x="6408350" y="164740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2" name="Google Shape;6002;p83"/>
            <p:cNvSpPr/>
            <p:nvPr/>
          </p:nvSpPr>
          <p:spPr>
            <a:xfrm>
              <a:off x="6408350" y="134275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3" name="Google Shape;6003;p83"/>
            <p:cNvSpPr/>
            <p:nvPr/>
          </p:nvSpPr>
          <p:spPr>
            <a:xfrm>
              <a:off x="6408350" y="1266550"/>
              <a:ext cx="62425" cy="53450"/>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4" name="Google Shape;6004;p83"/>
            <p:cNvSpPr/>
            <p:nvPr/>
          </p:nvSpPr>
          <p:spPr>
            <a:xfrm>
              <a:off x="63323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5" name="Google Shape;6005;p83"/>
            <p:cNvSpPr/>
            <p:nvPr/>
          </p:nvSpPr>
          <p:spPr>
            <a:xfrm>
              <a:off x="63323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6" name="Google Shape;6006;p83"/>
            <p:cNvSpPr/>
            <p:nvPr/>
          </p:nvSpPr>
          <p:spPr>
            <a:xfrm>
              <a:off x="63323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7" name="Google Shape;6007;p83"/>
            <p:cNvSpPr/>
            <p:nvPr/>
          </p:nvSpPr>
          <p:spPr>
            <a:xfrm>
              <a:off x="633235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8" name="Google Shape;6008;p83"/>
            <p:cNvSpPr/>
            <p:nvPr/>
          </p:nvSpPr>
          <p:spPr>
            <a:xfrm>
              <a:off x="633235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9" name="Google Shape;6009;p83"/>
            <p:cNvSpPr/>
            <p:nvPr/>
          </p:nvSpPr>
          <p:spPr>
            <a:xfrm>
              <a:off x="63323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0" name="Google Shape;6010;p83"/>
            <p:cNvSpPr/>
            <p:nvPr/>
          </p:nvSpPr>
          <p:spPr>
            <a:xfrm>
              <a:off x="63323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1" name="Google Shape;6011;p83"/>
            <p:cNvSpPr/>
            <p:nvPr/>
          </p:nvSpPr>
          <p:spPr>
            <a:xfrm>
              <a:off x="6256150" y="2485550"/>
              <a:ext cx="62200" cy="53300"/>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2" name="Google Shape;6012;p83"/>
            <p:cNvSpPr/>
            <p:nvPr/>
          </p:nvSpPr>
          <p:spPr>
            <a:xfrm>
              <a:off x="6256150" y="2409350"/>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3" name="Google Shape;6013;p83"/>
            <p:cNvSpPr/>
            <p:nvPr/>
          </p:nvSpPr>
          <p:spPr>
            <a:xfrm>
              <a:off x="6256150" y="2028275"/>
              <a:ext cx="62200" cy="53450"/>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4" name="Google Shape;6014;p83"/>
            <p:cNvSpPr/>
            <p:nvPr/>
          </p:nvSpPr>
          <p:spPr>
            <a:xfrm>
              <a:off x="6256150" y="1952050"/>
              <a:ext cx="62200" cy="53450"/>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5" name="Google Shape;6015;p83"/>
            <p:cNvSpPr/>
            <p:nvPr/>
          </p:nvSpPr>
          <p:spPr>
            <a:xfrm>
              <a:off x="6256150" y="1876050"/>
              <a:ext cx="62200" cy="5335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6" name="Google Shape;6016;p83"/>
            <p:cNvSpPr/>
            <p:nvPr/>
          </p:nvSpPr>
          <p:spPr>
            <a:xfrm>
              <a:off x="6256150" y="179985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7" name="Google Shape;6017;p83"/>
            <p:cNvSpPr/>
            <p:nvPr/>
          </p:nvSpPr>
          <p:spPr>
            <a:xfrm>
              <a:off x="6256150" y="172362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8" name="Google Shape;6018;p83"/>
            <p:cNvSpPr/>
            <p:nvPr/>
          </p:nvSpPr>
          <p:spPr>
            <a:xfrm>
              <a:off x="6256150" y="134275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9" name="Google Shape;6019;p83"/>
            <p:cNvSpPr/>
            <p:nvPr/>
          </p:nvSpPr>
          <p:spPr>
            <a:xfrm>
              <a:off x="617992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0" name="Google Shape;6020;p83"/>
            <p:cNvSpPr/>
            <p:nvPr/>
          </p:nvSpPr>
          <p:spPr>
            <a:xfrm>
              <a:off x="617992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1" name="Google Shape;6021;p83"/>
            <p:cNvSpPr/>
            <p:nvPr/>
          </p:nvSpPr>
          <p:spPr>
            <a:xfrm>
              <a:off x="617992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2" name="Google Shape;6022;p83"/>
            <p:cNvSpPr/>
            <p:nvPr/>
          </p:nvSpPr>
          <p:spPr>
            <a:xfrm>
              <a:off x="617992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3" name="Google Shape;6023;p83"/>
            <p:cNvSpPr/>
            <p:nvPr/>
          </p:nvSpPr>
          <p:spPr>
            <a:xfrm>
              <a:off x="6103700"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4" name="Google Shape;6024;p83"/>
            <p:cNvSpPr/>
            <p:nvPr/>
          </p:nvSpPr>
          <p:spPr>
            <a:xfrm>
              <a:off x="6103700"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5" name="Google Shape;6025;p83"/>
            <p:cNvSpPr/>
            <p:nvPr/>
          </p:nvSpPr>
          <p:spPr>
            <a:xfrm>
              <a:off x="6103700"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6" name="Google Shape;6026;p83"/>
            <p:cNvSpPr/>
            <p:nvPr/>
          </p:nvSpPr>
          <p:spPr>
            <a:xfrm>
              <a:off x="6103700" y="21045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7" name="Google Shape;6027;p83"/>
            <p:cNvSpPr/>
            <p:nvPr/>
          </p:nvSpPr>
          <p:spPr>
            <a:xfrm>
              <a:off x="6103700" y="1342750"/>
              <a:ext cx="62425" cy="53450"/>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8" name="Google Shape;6028;p83"/>
            <p:cNvSpPr/>
            <p:nvPr/>
          </p:nvSpPr>
          <p:spPr>
            <a:xfrm>
              <a:off x="6027500" y="2180700"/>
              <a:ext cx="62425" cy="5335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9" name="Google Shape;6029;p83"/>
            <p:cNvSpPr/>
            <p:nvPr/>
          </p:nvSpPr>
          <p:spPr>
            <a:xfrm>
              <a:off x="6027500" y="134275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0" name="Google Shape;6030;p83"/>
            <p:cNvSpPr/>
            <p:nvPr/>
          </p:nvSpPr>
          <p:spPr>
            <a:xfrm>
              <a:off x="5951475"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1" name="Google Shape;6031;p83"/>
            <p:cNvSpPr/>
            <p:nvPr/>
          </p:nvSpPr>
          <p:spPr>
            <a:xfrm>
              <a:off x="595147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2" name="Google Shape;6032;p83"/>
            <p:cNvSpPr/>
            <p:nvPr/>
          </p:nvSpPr>
          <p:spPr>
            <a:xfrm>
              <a:off x="595147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3" name="Google Shape;6033;p83"/>
            <p:cNvSpPr/>
            <p:nvPr/>
          </p:nvSpPr>
          <p:spPr>
            <a:xfrm>
              <a:off x="595147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4" name="Google Shape;6034;p83"/>
            <p:cNvSpPr/>
            <p:nvPr/>
          </p:nvSpPr>
          <p:spPr>
            <a:xfrm>
              <a:off x="59514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5" name="Google Shape;6035;p83"/>
            <p:cNvSpPr/>
            <p:nvPr/>
          </p:nvSpPr>
          <p:spPr>
            <a:xfrm>
              <a:off x="587527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6" name="Google Shape;6036;p83"/>
            <p:cNvSpPr/>
            <p:nvPr/>
          </p:nvSpPr>
          <p:spPr>
            <a:xfrm>
              <a:off x="5875275" y="2637775"/>
              <a:ext cx="62225" cy="53450"/>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7" name="Google Shape;6037;p83"/>
            <p:cNvSpPr/>
            <p:nvPr/>
          </p:nvSpPr>
          <p:spPr>
            <a:xfrm>
              <a:off x="5875275" y="2561575"/>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8" name="Google Shape;6038;p83"/>
            <p:cNvSpPr/>
            <p:nvPr/>
          </p:nvSpPr>
          <p:spPr>
            <a:xfrm>
              <a:off x="587527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9" name="Google Shape;6039;p83"/>
            <p:cNvSpPr/>
            <p:nvPr/>
          </p:nvSpPr>
          <p:spPr>
            <a:xfrm>
              <a:off x="5875275"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0" name="Google Shape;6040;p83"/>
            <p:cNvSpPr/>
            <p:nvPr/>
          </p:nvSpPr>
          <p:spPr>
            <a:xfrm>
              <a:off x="587527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1" name="Google Shape;6041;p83"/>
            <p:cNvSpPr/>
            <p:nvPr/>
          </p:nvSpPr>
          <p:spPr>
            <a:xfrm>
              <a:off x="587527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2" name="Google Shape;6042;p83"/>
            <p:cNvSpPr/>
            <p:nvPr/>
          </p:nvSpPr>
          <p:spPr>
            <a:xfrm>
              <a:off x="5799275" y="2714000"/>
              <a:ext cx="62200" cy="5335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3" name="Google Shape;6043;p83"/>
            <p:cNvSpPr/>
            <p:nvPr/>
          </p:nvSpPr>
          <p:spPr>
            <a:xfrm>
              <a:off x="5799275" y="134275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4" name="Google Shape;6044;p83"/>
            <p:cNvSpPr/>
            <p:nvPr/>
          </p:nvSpPr>
          <p:spPr>
            <a:xfrm>
              <a:off x="5799125" y="1190550"/>
              <a:ext cx="62350" cy="53425"/>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5" name="Google Shape;6045;p83"/>
            <p:cNvSpPr/>
            <p:nvPr/>
          </p:nvSpPr>
          <p:spPr>
            <a:xfrm>
              <a:off x="5723050"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6" name="Google Shape;6046;p83"/>
            <p:cNvSpPr/>
            <p:nvPr/>
          </p:nvSpPr>
          <p:spPr>
            <a:xfrm>
              <a:off x="5723050"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7" name="Google Shape;6047;p83"/>
            <p:cNvSpPr/>
            <p:nvPr/>
          </p:nvSpPr>
          <p:spPr>
            <a:xfrm>
              <a:off x="5723050" y="2942425"/>
              <a:ext cx="62225" cy="53450"/>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8" name="Google Shape;6048;p83"/>
            <p:cNvSpPr/>
            <p:nvPr/>
          </p:nvSpPr>
          <p:spPr>
            <a:xfrm>
              <a:off x="5723050" y="271400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9" name="Google Shape;6049;p83"/>
            <p:cNvSpPr/>
            <p:nvPr/>
          </p:nvSpPr>
          <p:spPr>
            <a:xfrm>
              <a:off x="5723050" y="134275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0" name="Google Shape;6050;p83"/>
            <p:cNvSpPr/>
            <p:nvPr/>
          </p:nvSpPr>
          <p:spPr>
            <a:xfrm>
              <a:off x="5722900" y="1190550"/>
              <a:ext cx="62375" cy="53425"/>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1" name="Google Shape;6051;p83"/>
            <p:cNvSpPr/>
            <p:nvPr/>
          </p:nvSpPr>
          <p:spPr>
            <a:xfrm>
              <a:off x="56468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2" name="Google Shape;6052;p83"/>
            <p:cNvSpPr/>
            <p:nvPr/>
          </p:nvSpPr>
          <p:spPr>
            <a:xfrm>
              <a:off x="5646825" y="2866425"/>
              <a:ext cx="62225" cy="53275"/>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3" name="Google Shape;6053;p83"/>
            <p:cNvSpPr/>
            <p:nvPr/>
          </p:nvSpPr>
          <p:spPr>
            <a:xfrm>
              <a:off x="56468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4" name="Google Shape;6054;p83"/>
            <p:cNvSpPr/>
            <p:nvPr/>
          </p:nvSpPr>
          <p:spPr>
            <a:xfrm>
              <a:off x="56468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5" name="Google Shape;6055;p83"/>
            <p:cNvSpPr/>
            <p:nvPr/>
          </p:nvSpPr>
          <p:spPr>
            <a:xfrm>
              <a:off x="56468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6" name="Google Shape;6056;p83"/>
            <p:cNvSpPr/>
            <p:nvPr/>
          </p:nvSpPr>
          <p:spPr>
            <a:xfrm>
              <a:off x="5646700" y="119055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7" name="Google Shape;6057;p83"/>
            <p:cNvSpPr/>
            <p:nvPr/>
          </p:nvSpPr>
          <p:spPr>
            <a:xfrm>
              <a:off x="5570625" y="3018650"/>
              <a:ext cx="62200" cy="53425"/>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8" name="Google Shape;6058;p83"/>
            <p:cNvSpPr/>
            <p:nvPr/>
          </p:nvSpPr>
          <p:spPr>
            <a:xfrm>
              <a:off x="5570625" y="2942425"/>
              <a:ext cx="62200" cy="53450"/>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9" name="Google Shape;6059;p83"/>
            <p:cNvSpPr/>
            <p:nvPr/>
          </p:nvSpPr>
          <p:spPr>
            <a:xfrm>
              <a:off x="5570475" y="1190550"/>
              <a:ext cx="62350" cy="5332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0" name="Google Shape;6060;p83"/>
            <p:cNvSpPr/>
            <p:nvPr/>
          </p:nvSpPr>
          <p:spPr>
            <a:xfrm>
              <a:off x="5494400" y="29424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1" name="Google Shape;6061;p83"/>
            <p:cNvSpPr/>
            <p:nvPr/>
          </p:nvSpPr>
          <p:spPr>
            <a:xfrm>
              <a:off x="549440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2" name="Google Shape;6062;p83"/>
            <p:cNvSpPr/>
            <p:nvPr/>
          </p:nvSpPr>
          <p:spPr>
            <a:xfrm>
              <a:off x="5494275" y="1190550"/>
              <a:ext cx="62350" cy="5332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3" name="Google Shape;6063;p83"/>
            <p:cNvSpPr/>
            <p:nvPr/>
          </p:nvSpPr>
          <p:spPr>
            <a:xfrm>
              <a:off x="5418200"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4" name="Google Shape;6064;p83"/>
            <p:cNvSpPr/>
            <p:nvPr/>
          </p:nvSpPr>
          <p:spPr>
            <a:xfrm>
              <a:off x="5418200"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5" name="Google Shape;6065;p83"/>
            <p:cNvSpPr/>
            <p:nvPr/>
          </p:nvSpPr>
          <p:spPr>
            <a:xfrm>
              <a:off x="5418200" y="1266550"/>
              <a:ext cx="62425" cy="53450"/>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6" name="Google Shape;6066;p83"/>
            <p:cNvSpPr/>
            <p:nvPr/>
          </p:nvSpPr>
          <p:spPr>
            <a:xfrm>
              <a:off x="5418200" y="11905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7" name="Google Shape;6067;p83"/>
            <p:cNvSpPr/>
            <p:nvPr/>
          </p:nvSpPr>
          <p:spPr>
            <a:xfrm>
              <a:off x="5341975"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8" name="Google Shape;6068;p83"/>
            <p:cNvSpPr/>
            <p:nvPr/>
          </p:nvSpPr>
          <p:spPr>
            <a:xfrm>
              <a:off x="5341975"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9" name="Google Shape;6069;p83"/>
            <p:cNvSpPr/>
            <p:nvPr/>
          </p:nvSpPr>
          <p:spPr>
            <a:xfrm>
              <a:off x="5265775" y="2790200"/>
              <a:ext cx="62200" cy="5335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0" name="Google Shape;6070;p83"/>
            <p:cNvSpPr/>
            <p:nvPr/>
          </p:nvSpPr>
          <p:spPr>
            <a:xfrm>
              <a:off x="5265775" y="2714000"/>
              <a:ext cx="62200" cy="5335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1" name="Google Shape;6071;p83"/>
            <p:cNvSpPr/>
            <p:nvPr/>
          </p:nvSpPr>
          <p:spPr>
            <a:xfrm>
              <a:off x="5265775" y="1266550"/>
              <a:ext cx="62200" cy="53450"/>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2" name="Google Shape;6072;p83"/>
            <p:cNvSpPr/>
            <p:nvPr/>
          </p:nvSpPr>
          <p:spPr>
            <a:xfrm>
              <a:off x="5189550"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3" name="Google Shape;6073;p83"/>
            <p:cNvSpPr/>
            <p:nvPr/>
          </p:nvSpPr>
          <p:spPr>
            <a:xfrm>
              <a:off x="5189550" y="2790200"/>
              <a:ext cx="62225" cy="5335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4" name="Google Shape;6074;p83"/>
            <p:cNvSpPr/>
            <p:nvPr/>
          </p:nvSpPr>
          <p:spPr>
            <a:xfrm>
              <a:off x="5189550" y="1342750"/>
              <a:ext cx="62225" cy="5335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5" name="Google Shape;6075;p83"/>
            <p:cNvSpPr/>
            <p:nvPr/>
          </p:nvSpPr>
          <p:spPr>
            <a:xfrm>
              <a:off x="5113350" y="3094850"/>
              <a:ext cx="62400" cy="5335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6" name="Google Shape;6076;p83"/>
            <p:cNvSpPr/>
            <p:nvPr/>
          </p:nvSpPr>
          <p:spPr>
            <a:xfrm>
              <a:off x="5113350" y="3018650"/>
              <a:ext cx="62400" cy="53425"/>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7" name="Google Shape;6077;p83"/>
            <p:cNvSpPr/>
            <p:nvPr/>
          </p:nvSpPr>
          <p:spPr>
            <a:xfrm>
              <a:off x="5113350" y="2942425"/>
              <a:ext cx="62400" cy="53450"/>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8" name="Google Shape;6078;p83"/>
            <p:cNvSpPr/>
            <p:nvPr/>
          </p:nvSpPr>
          <p:spPr>
            <a:xfrm>
              <a:off x="5113350" y="2866425"/>
              <a:ext cx="62400" cy="53275"/>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9" name="Google Shape;6079;p83"/>
            <p:cNvSpPr/>
            <p:nvPr/>
          </p:nvSpPr>
          <p:spPr>
            <a:xfrm>
              <a:off x="5113350" y="2790200"/>
              <a:ext cx="62400" cy="5335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0" name="Google Shape;6080;p83"/>
            <p:cNvSpPr/>
            <p:nvPr/>
          </p:nvSpPr>
          <p:spPr>
            <a:xfrm>
              <a:off x="5113350" y="2714000"/>
              <a:ext cx="62400" cy="5335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1" name="Google Shape;6081;p83"/>
            <p:cNvSpPr/>
            <p:nvPr/>
          </p:nvSpPr>
          <p:spPr>
            <a:xfrm>
              <a:off x="5113350" y="141897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2" name="Google Shape;6082;p83"/>
            <p:cNvSpPr/>
            <p:nvPr/>
          </p:nvSpPr>
          <p:spPr>
            <a:xfrm>
              <a:off x="5113350" y="134275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3" name="Google Shape;6083;p83"/>
            <p:cNvSpPr/>
            <p:nvPr/>
          </p:nvSpPr>
          <p:spPr>
            <a:xfrm>
              <a:off x="50373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4" name="Google Shape;6084;p83"/>
            <p:cNvSpPr/>
            <p:nvPr/>
          </p:nvSpPr>
          <p:spPr>
            <a:xfrm>
              <a:off x="503732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5" name="Google Shape;6085;p83"/>
            <p:cNvSpPr/>
            <p:nvPr/>
          </p:nvSpPr>
          <p:spPr>
            <a:xfrm>
              <a:off x="5037325" y="286642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6" name="Google Shape;6086;p83"/>
            <p:cNvSpPr/>
            <p:nvPr/>
          </p:nvSpPr>
          <p:spPr>
            <a:xfrm>
              <a:off x="50373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7" name="Google Shape;6087;p83"/>
            <p:cNvSpPr/>
            <p:nvPr/>
          </p:nvSpPr>
          <p:spPr>
            <a:xfrm>
              <a:off x="50373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8" name="Google Shape;6088;p83"/>
            <p:cNvSpPr/>
            <p:nvPr/>
          </p:nvSpPr>
          <p:spPr>
            <a:xfrm>
              <a:off x="5037325"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9" name="Google Shape;6089;p83"/>
            <p:cNvSpPr/>
            <p:nvPr/>
          </p:nvSpPr>
          <p:spPr>
            <a:xfrm>
              <a:off x="50373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0" name="Google Shape;6090;p83"/>
            <p:cNvSpPr/>
            <p:nvPr/>
          </p:nvSpPr>
          <p:spPr>
            <a:xfrm>
              <a:off x="4961125"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1" name="Google Shape;6091;p83"/>
            <p:cNvSpPr/>
            <p:nvPr/>
          </p:nvSpPr>
          <p:spPr>
            <a:xfrm>
              <a:off x="49611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2" name="Google Shape;6092;p83"/>
            <p:cNvSpPr/>
            <p:nvPr/>
          </p:nvSpPr>
          <p:spPr>
            <a:xfrm>
              <a:off x="49611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3" name="Google Shape;6093;p83"/>
            <p:cNvSpPr/>
            <p:nvPr/>
          </p:nvSpPr>
          <p:spPr>
            <a:xfrm>
              <a:off x="49611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4" name="Google Shape;6094;p83"/>
            <p:cNvSpPr/>
            <p:nvPr/>
          </p:nvSpPr>
          <p:spPr>
            <a:xfrm>
              <a:off x="49611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5" name="Google Shape;6095;p83"/>
            <p:cNvSpPr/>
            <p:nvPr/>
          </p:nvSpPr>
          <p:spPr>
            <a:xfrm>
              <a:off x="49611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6" name="Google Shape;6096;p83"/>
            <p:cNvSpPr/>
            <p:nvPr/>
          </p:nvSpPr>
          <p:spPr>
            <a:xfrm>
              <a:off x="4884900" y="2637775"/>
              <a:ext cx="62225" cy="53450"/>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7" name="Google Shape;6097;p83"/>
            <p:cNvSpPr/>
            <p:nvPr/>
          </p:nvSpPr>
          <p:spPr>
            <a:xfrm>
              <a:off x="48849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8" name="Google Shape;6098;p83"/>
            <p:cNvSpPr/>
            <p:nvPr/>
          </p:nvSpPr>
          <p:spPr>
            <a:xfrm>
              <a:off x="48849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9" name="Google Shape;6099;p83"/>
            <p:cNvSpPr/>
            <p:nvPr/>
          </p:nvSpPr>
          <p:spPr>
            <a:xfrm>
              <a:off x="488490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0" name="Google Shape;6100;p83"/>
            <p:cNvSpPr/>
            <p:nvPr/>
          </p:nvSpPr>
          <p:spPr>
            <a:xfrm>
              <a:off x="4808700" y="2637775"/>
              <a:ext cx="62400" cy="53450"/>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1" name="Google Shape;6101;p83"/>
            <p:cNvSpPr/>
            <p:nvPr/>
          </p:nvSpPr>
          <p:spPr>
            <a:xfrm>
              <a:off x="4808700" y="2561575"/>
              <a:ext cx="62400" cy="53425"/>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2" name="Google Shape;6102;p83"/>
            <p:cNvSpPr/>
            <p:nvPr/>
          </p:nvSpPr>
          <p:spPr>
            <a:xfrm>
              <a:off x="4808700" y="141897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3" name="Google Shape;6103;p83"/>
            <p:cNvSpPr/>
            <p:nvPr/>
          </p:nvSpPr>
          <p:spPr>
            <a:xfrm>
              <a:off x="48087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4" name="Google Shape;6104;p83"/>
            <p:cNvSpPr/>
            <p:nvPr/>
          </p:nvSpPr>
          <p:spPr>
            <a:xfrm>
              <a:off x="4808700" y="11905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5" name="Google Shape;6105;p83"/>
            <p:cNvSpPr/>
            <p:nvPr/>
          </p:nvSpPr>
          <p:spPr>
            <a:xfrm>
              <a:off x="4808700" y="1038125"/>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6" name="Google Shape;6106;p83"/>
            <p:cNvSpPr/>
            <p:nvPr/>
          </p:nvSpPr>
          <p:spPr>
            <a:xfrm>
              <a:off x="4732475" y="27902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7" name="Google Shape;6107;p83"/>
            <p:cNvSpPr/>
            <p:nvPr/>
          </p:nvSpPr>
          <p:spPr>
            <a:xfrm>
              <a:off x="4732475" y="2714000"/>
              <a:ext cx="62425" cy="5335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8" name="Google Shape;6108;p83"/>
            <p:cNvSpPr/>
            <p:nvPr/>
          </p:nvSpPr>
          <p:spPr>
            <a:xfrm>
              <a:off x="4732475" y="2561575"/>
              <a:ext cx="62425" cy="53425"/>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9" name="Google Shape;6109;p83"/>
            <p:cNvSpPr/>
            <p:nvPr/>
          </p:nvSpPr>
          <p:spPr>
            <a:xfrm>
              <a:off x="473247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0" name="Google Shape;6110;p83"/>
            <p:cNvSpPr/>
            <p:nvPr/>
          </p:nvSpPr>
          <p:spPr>
            <a:xfrm>
              <a:off x="4732475" y="11905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1" name="Google Shape;6111;p83"/>
            <p:cNvSpPr/>
            <p:nvPr/>
          </p:nvSpPr>
          <p:spPr>
            <a:xfrm>
              <a:off x="4656475" y="2866425"/>
              <a:ext cx="62200" cy="53275"/>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2" name="Google Shape;6112;p83"/>
            <p:cNvSpPr/>
            <p:nvPr/>
          </p:nvSpPr>
          <p:spPr>
            <a:xfrm>
              <a:off x="4656475" y="27902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3" name="Google Shape;6113;p83"/>
            <p:cNvSpPr/>
            <p:nvPr/>
          </p:nvSpPr>
          <p:spPr>
            <a:xfrm>
              <a:off x="4656475" y="271400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4" name="Google Shape;6114;p83"/>
            <p:cNvSpPr/>
            <p:nvPr/>
          </p:nvSpPr>
          <p:spPr>
            <a:xfrm>
              <a:off x="4656475" y="2485550"/>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5" name="Google Shape;6115;p83"/>
            <p:cNvSpPr/>
            <p:nvPr/>
          </p:nvSpPr>
          <p:spPr>
            <a:xfrm>
              <a:off x="465647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6" name="Google Shape;6116;p83"/>
            <p:cNvSpPr/>
            <p:nvPr/>
          </p:nvSpPr>
          <p:spPr>
            <a:xfrm>
              <a:off x="465647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7" name="Google Shape;6117;p83"/>
            <p:cNvSpPr/>
            <p:nvPr/>
          </p:nvSpPr>
          <p:spPr>
            <a:xfrm>
              <a:off x="46564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8" name="Google Shape;6118;p83"/>
            <p:cNvSpPr/>
            <p:nvPr/>
          </p:nvSpPr>
          <p:spPr>
            <a:xfrm>
              <a:off x="4656475" y="1038125"/>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9" name="Google Shape;6119;p83"/>
            <p:cNvSpPr/>
            <p:nvPr/>
          </p:nvSpPr>
          <p:spPr>
            <a:xfrm>
              <a:off x="4580250" y="29424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0" name="Google Shape;6120;p83"/>
            <p:cNvSpPr/>
            <p:nvPr/>
          </p:nvSpPr>
          <p:spPr>
            <a:xfrm>
              <a:off x="458025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1" name="Google Shape;6121;p83"/>
            <p:cNvSpPr/>
            <p:nvPr/>
          </p:nvSpPr>
          <p:spPr>
            <a:xfrm>
              <a:off x="458025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2" name="Google Shape;6122;p83"/>
            <p:cNvSpPr/>
            <p:nvPr/>
          </p:nvSpPr>
          <p:spPr>
            <a:xfrm>
              <a:off x="4580250"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3" name="Google Shape;6123;p83"/>
            <p:cNvSpPr/>
            <p:nvPr/>
          </p:nvSpPr>
          <p:spPr>
            <a:xfrm>
              <a:off x="458025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4" name="Google Shape;6124;p83"/>
            <p:cNvSpPr/>
            <p:nvPr/>
          </p:nvSpPr>
          <p:spPr>
            <a:xfrm>
              <a:off x="45802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5" name="Google Shape;6125;p83"/>
            <p:cNvSpPr/>
            <p:nvPr/>
          </p:nvSpPr>
          <p:spPr>
            <a:xfrm>
              <a:off x="45802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6" name="Google Shape;6126;p83"/>
            <p:cNvSpPr/>
            <p:nvPr/>
          </p:nvSpPr>
          <p:spPr>
            <a:xfrm>
              <a:off x="45802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7" name="Google Shape;6127;p83"/>
            <p:cNvSpPr/>
            <p:nvPr/>
          </p:nvSpPr>
          <p:spPr>
            <a:xfrm>
              <a:off x="450405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8" name="Google Shape;6128;p83"/>
            <p:cNvSpPr/>
            <p:nvPr/>
          </p:nvSpPr>
          <p:spPr>
            <a:xfrm>
              <a:off x="4504050"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9" name="Google Shape;6129;p83"/>
            <p:cNvSpPr/>
            <p:nvPr/>
          </p:nvSpPr>
          <p:spPr>
            <a:xfrm>
              <a:off x="45040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0" name="Google Shape;6130;p83"/>
            <p:cNvSpPr/>
            <p:nvPr/>
          </p:nvSpPr>
          <p:spPr>
            <a:xfrm>
              <a:off x="450405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1" name="Google Shape;6131;p83"/>
            <p:cNvSpPr/>
            <p:nvPr/>
          </p:nvSpPr>
          <p:spPr>
            <a:xfrm>
              <a:off x="45040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2" name="Google Shape;6132;p83"/>
            <p:cNvSpPr/>
            <p:nvPr/>
          </p:nvSpPr>
          <p:spPr>
            <a:xfrm>
              <a:off x="45040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3" name="Google Shape;6133;p83"/>
            <p:cNvSpPr/>
            <p:nvPr/>
          </p:nvSpPr>
          <p:spPr>
            <a:xfrm>
              <a:off x="4427825" y="2942425"/>
              <a:ext cx="62425" cy="53450"/>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4" name="Google Shape;6134;p83"/>
            <p:cNvSpPr/>
            <p:nvPr/>
          </p:nvSpPr>
          <p:spPr>
            <a:xfrm>
              <a:off x="4427825" y="2866425"/>
              <a:ext cx="62425" cy="53275"/>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5" name="Google Shape;6135;p83"/>
            <p:cNvSpPr/>
            <p:nvPr/>
          </p:nvSpPr>
          <p:spPr>
            <a:xfrm>
              <a:off x="4427825" y="2790200"/>
              <a:ext cx="62425" cy="5335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6" name="Google Shape;6136;p83"/>
            <p:cNvSpPr/>
            <p:nvPr/>
          </p:nvSpPr>
          <p:spPr>
            <a:xfrm>
              <a:off x="4427825" y="2561575"/>
              <a:ext cx="62425" cy="53425"/>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7" name="Google Shape;6137;p83"/>
            <p:cNvSpPr/>
            <p:nvPr/>
          </p:nvSpPr>
          <p:spPr>
            <a:xfrm>
              <a:off x="4427825" y="2485550"/>
              <a:ext cx="62425" cy="53300"/>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8" name="Google Shape;6138;p83"/>
            <p:cNvSpPr/>
            <p:nvPr/>
          </p:nvSpPr>
          <p:spPr>
            <a:xfrm>
              <a:off x="4427825" y="2409350"/>
              <a:ext cx="62425" cy="5335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9" name="Google Shape;6139;p83"/>
            <p:cNvSpPr/>
            <p:nvPr/>
          </p:nvSpPr>
          <p:spPr>
            <a:xfrm>
              <a:off x="435160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0" name="Google Shape;6140;p83"/>
            <p:cNvSpPr/>
            <p:nvPr/>
          </p:nvSpPr>
          <p:spPr>
            <a:xfrm>
              <a:off x="435160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1" name="Google Shape;6141;p83"/>
            <p:cNvSpPr/>
            <p:nvPr/>
          </p:nvSpPr>
          <p:spPr>
            <a:xfrm>
              <a:off x="4351600" y="2637775"/>
              <a:ext cx="62425" cy="53450"/>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2" name="Google Shape;6142;p83"/>
            <p:cNvSpPr/>
            <p:nvPr/>
          </p:nvSpPr>
          <p:spPr>
            <a:xfrm>
              <a:off x="4351600" y="2561575"/>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3" name="Google Shape;6143;p83"/>
            <p:cNvSpPr/>
            <p:nvPr/>
          </p:nvSpPr>
          <p:spPr>
            <a:xfrm>
              <a:off x="4275600" y="26377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4" name="Google Shape;6144;p83"/>
            <p:cNvSpPr/>
            <p:nvPr/>
          </p:nvSpPr>
          <p:spPr>
            <a:xfrm>
              <a:off x="42756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5" name="Google Shape;6145;p83"/>
            <p:cNvSpPr/>
            <p:nvPr/>
          </p:nvSpPr>
          <p:spPr>
            <a:xfrm>
              <a:off x="427560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6" name="Google Shape;6146;p83"/>
            <p:cNvSpPr/>
            <p:nvPr/>
          </p:nvSpPr>
          <p:spPr>
            <a:xfrm>
              <a:off x="42756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7" name="Google Shape;6147;p83"/>
            <p:cNvSpPr/>
            <p:nvPr/>
          </p:nvSpPr>
          <p:spPr>
            <a:xfrm>
              <a:off x="42756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8" name="Google Shape;6148;p83"/>
            <p:cNvSpPr/>
            <p:nvPr/>
          </p:nvSpPr>
          <p:spPr>
            <a:xfrm>
              <a:off x="4275600" y="2256925"/>
              <a:ext cx="62350" cy="53425"/>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9" name="Google Shape;6149;p83"/>
            <p:cNvSpPr/>
            <p:nvPr/>
          </p:nvSpPr>
          <p:spPr>
            <a:xfrm>
              <a:off x="419940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0" name="Google Shape;6150;p83"/>
            <p:cNvSpPr/>
            <p:nvPr/>
          </p:nvSpPr>
          <p:spPr>
            <a:xfrm>
              <a:off x="41994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1" name="Google Shape;6151;p83"/>
            <p:cNvSpPr/>
            <p:nvPr/>
          </p:nvSpPr>
          <p:spPr>
            <a:xfrm>
              <a:off x="419940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2" name="Google Shape;6152;p83"/>
            <p:cNvSpPr/>
            <p:nvPr/>
          </p:nvSpPr>
          <p:spPr>
            <a:xfrm>
              <a:off x="4123175" y="23331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3" name="Google Shape;6153;p83"/>
            <p:cNvSpPr/>
            <p:nvPr/>
          </p:nvSpPr>
          <p:spPr>
            <a:xfrm>
              <a:off x="4123175" y="2256925"/>
              <a:ext cx="62350" cy="53425"/>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4" name="Google Shape;6154;p83"/>
          <p:cNvGrpSpPr/>
          <p:nvPr/>
        </p:nvGrpSpPr>
        <p:grpSpPr>
          <a:xfrm>
            <a:off x="5834043" y="994977"/>
            <a:ext cx="2590840" cy="1380235"/>
            <a:chOff x="233350" y="949250"/>
            <a:chExt cx="7137300" cy="3802300"/>
          </a:xfrm>
        </p:grpSpPr>
        <p:sp>
          <p:nvSpPr>
            <p:cNvPr id="6155" name="Google Shape;6155;p83"/>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6" name="Google Shape;6156;p83"/>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7" name="Google Shape;6157;p83"/>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8" name="Google Shape;6158;p83"/>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9" name="Google Shape;6159;p83"/>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0" name="Google Shape;6160;p83"/>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1" name="Google Shape;6161;p83"/>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2" name="Google Shape;6162;p83"/>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3" name="Google Shape;6163;p83"/>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4" name="Google Shape;6164;p83"/>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5" name="Google Shape;6165;p83"/>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6" name="Google Shape;6166;p83"/>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7" name="Google Shape;6167;p83"/>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8" name="Google Shape;6168;p83"/>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9" name="Google Shape;6169;p83"/>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0" name="Google Shape;6170;p83"/>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1" name="Google Shape;6171;p83"/>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2" name="Google Shape;6172;p83"/>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3" name="Google Shape;6173;p83"/>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4" name="Google Shape;6174;p83"/>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5" name="Google Shape;6175;p83"/>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6" name="Google Shape;6176;p83"/>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7" name="Google Shape;6177;p83"/>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8" name="Google Shape;6178;p83"/>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9" name="Google Shape;6179;p83"/>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0" name="Google Shape;6180;p83"/>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1" name="Google Shape;6181;p83"/>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2" name="Google Shape;6182;p83"/>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3" name="Google Shape;6183;p83"/>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4" name="Google Shape;6184;p83"/>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5" name="Google Shape;6185;p83"/>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6" name="Google Shape;6186;p83"/>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7" name="Google Shape;6187;p83"/>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8" name="Google Shape;6188;p83"/>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9" name="Google Shape;6189;p83"/>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0" name="Google Shape;6190;p83"/>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1" name="Google Shape;6191;p83"/>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2" name="Google Shape;6192;p83"/>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3" name="Google Shape;6193;p83"/>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4" name="Google Shape;6194;p83"/>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5" name="Google Shape;6195;p83"/>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6" name="Google Shape;6196;p83"/>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7" name="Google Shape;6197;p83"/>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8" name="Google Shape;6198;p83"/>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9" name="Google Shape;6199;p83"/>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0" name="Google Shape;6200;p83"/>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1" name="Google Shape;6201;p83"/>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2" name="Google Shape;6202;p83"/>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3" name="Google Shape;6203;p83"/>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4" name="Google Shape;6204;p83"/>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5" name="Google Shape;6205;p83"/>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06" name="Google Shape;6206;p83"/>
          <p:cNvGrpSpPr/>
          <p:nvPr/>
        </p:nvGrpSpPr>
        <p:grpSpPr>
          <a:xfrm>
            <a:off x="7648472" y="3039750"/>
            <a:ext cx="104231" cy="320340"/>
            <a:chOff x="7564426" y="3224343"/>
            <a:chExt cx="119985" cy="368801"/>
          </a:xfrm>
        </p:grpSpPr>
        <p:sp>
          <p:nvSpPr>
            <p:cNvPr id="6207" name="Google Shape;6207;p83"/>
            <p:cNvSpPr/>
            <p:nvPr/>
          </p:nvSpPr>
          <p:spPr>
            <a:xfrm>
              <a:off x="7564426" y="3224379"/>
              <a:ext cx="119985" cy="368765"/>
            </a:xfrm>
            <a:custGeom>
              <a:avLst/>
              <a:gdLst/>
              <a:ahLst/>
              <a:cxnLst/>
              <a:rect l="l" t="t" r="r" b="b"/>
              <a:pathLst>
                <a:path w="13196" h="40557" extrusionOk="0">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8" name="Google Shape;6208;p83"/>
            <p:cNvSpPr/>
            <p:nvPr/>
          </p:nvSpPr>
          <p:spPr>
            <a:xfrm>
              <a:off x="7564426" y="3224343"/>
              <a:ext cx="119985" cy="368801"/>
            </a:xfrm>
            <a:custGeom>
              <a:avLst/>
              <a:gdLst/>
              <a:ahLst/>
              <a:cxnLst/>
              <a:rect l="l" t="t" r="r" b="b"/>
              <a:pathLst>
                <a:path w="13196" h="40561" extrusionOk="0">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09" name="Google Shape;6209;p83"/>
          <p:cNvGrpSpPr/>
          <p:nvPr/>
        </p:nvGrpSpPr>
        <p:grpSpPr>
          <a:xfrm>
            <a:off x="7347961" y="3033852"/>
            <a:ext cx="189489" cy="332132"/>
            <a:chOff x="8370831" y="3202002"/>
            <a:chExt cx="218129" cy="382376"/>
          </a:xfrm>
        </p:grpSpPr>
        <p:sp>
          <p:nvSpPr>
            <p:cNvPr id="6210" name="Google Shape;6210;p83"/>
            <p:cNvSpPr/>
            <p:nvPr/>
          </p:nvSpPr>
          <p:spPr>
            <a:xfrm>
              <a:off x="8370831" y="3202002"/>
              <a:ext cx="218129" cy="382376"/>
            </a:xfrm>
            <a:custGeom>
              <a:avLst/>
              <a:gdLst/>
              <a:ahLst/>
              <a:cxnLst/>
              <a:rect l="l" t="t" r="r" b="b"/>
              <a:pathLst>
                <a:path w="23990" h="42054" extrusionOk="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1" name="Google Shape;6211;p83"/>
            <p:cNvSpPr/>
            <p:nvPr/>
          </p:nvSpPr>
          <p:spPr>
            <a:xfrm>
              <a:off x="8397745" y="3226607"/>
              <a:ext cx="164347" cy="152181"/>
            </a:xfrm>
            <a:custGeom>
              <a:avLst/>
              <a:gdLst/>
              <a:ahLst/>
              <a:cxnLst/>
              <a:rect l="l" t="t" r="r" b="b"/>
              <a:pathLst>
                <a:path w="18075" h="16737" extrusionOk="0">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2" name="Google Shape;6212;p83"/>
          <p:cNvGrpSpPr/>
          <p:nvPr/>
        </p:nvGrpSpPr>
        <p:grpSpPr>
          <a:xfrm>
            <a:off x="8071350" y="3444984"/>
            <a:ext cx="309429" cy="267000"/>
            <a:chOff x="6742064" y="3750480"/>
            <a:chExt cx="399315" cy="344560"/>
          </a:xfrm>
        </p:grpSpPr>
        <p:sp>
          <p:nvSpPr>
            <p:cNvPr id="6213" name="Google Shape;6213;p83"/>
            <p:cNvSpPr/>
            <p:nvPr/>
          </p:nvSpPr>
          <p:spPr>
            <a:xfrm>
              <a:off x="6742064" y="3750480"/>
              <a:ext cx="399315" cy="344560"/>
            </a:xfrm>
            <a:custGeom>
              <a:avLst/>
              <a:gdLst/>
              <a:ahLst/>
              <a:cxnLst/>
              <a:rect l="l" t="t" r="r" b="b"/>
              <a:pathLst>
                <a:path w="43917" h="37895" extrusionOk="0">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4" name="Google Shape;6214;p83"/>
            <p:cNvSpPr/>
            <p:nvPr/>
          </p:nvSpPr>
          <p:spPr>
            <a:xfrm>
              <a:off x="6764168" y="3772584"/>
              <a:ext cx="355108" cy="176549"/>
            </a:xfrm>
            <a:custGeom>
              <a:avLst/>
              <a:gdLst/>
              <a:ahLst/>
              <a:cxnLst/>
              <a:rect l="l" t="t" r="r" b="b"/>
              <a:pathLst>
                <a:path w="39055" h="19417" extrusionOk="0">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5" name="Google Shape;6215;p83"/>
          <p:cNvGrpSpPr/>
          <p:nvPr/>
        </p:nvGrpSpPr>
        <p:grpSpPr>
          <a:xfrm>
            <a:off x="7610369" y="3796031"/>
            <a:ext cx="180437" cy="281608"/>
            <a:chOff x="7248525" y="3739696"/>
            <a:chExt cx="230531" cy="359790"/>
          </a:xfrm>
        </p:grpSpPr>
        <p:sp>
          <p:nvSpPr>
            <p:cNvPr id="6216" name="Google Shape;6216;p83"/>
            <p:cNvSpPr/>
            <p:nvPr/>
          </p:nvSpPr>
          <p:spPr>
            <a:xfrm>
              <a:off x="7248525" y="3739696"/>
              <a:ext cx="230531" cy="359790"/>
            </a:xfrm>
            <a:custGeom>
              <a:avLst/>
              <a:gdLst/>
              <a:ahLst/>
              <a:cxnLst/>
              <a:rect l="l" t="t" r="r" b="b"/>
              <a:pathLst>
                <a:path w="25354" h="39570" extrusionOk="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7" name="Google Shape;6217;p83"/>
            <p:cNvSpPr/>
            <p:nvPr/>
          </p:nvSpPr>
          <p:spPr>
            <a:xfrm>
              <a:off x="7271639" y="3762810"/>
              <a:ext cx="184350" cy="184387"/>
            </a:xfrm>
            <a:custGeom>
              <a:avLst/>
              <a:gdLst/>
              <a:ahLst/>
              <a:cxnLst/>
              <a:rect l="l" t="t" r="r" b="b"/>
              <a:pathLst>
                <a:path w="20275" h="20279" extrusionOk="0">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8" name="Google Shape;6218;p83"/>
          <p:cNvGrpSpPr/>
          <p:nvPr/>
        </p:nvGrpSpPr>
        <p:grpSpPr>
          <a:xfrm>
            <a:off x="7856288" y="3439255"/>
            <a:ext cx="162896" cy="278710"/>
            <a:chOff x="7601242" y="3729267"/>
            <a:chExt cx="222566" cy="380803"/>
          </a:xfrm>
        </p:grpSpPr>
        <p:sp>
          <p:nvSpPr>
            <p:cNvPr id="6219" name="Google Shape;6219;p83"/>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0" name="Google Shape;6220;p83"/>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21" name="Google Shape;6221;p83"/>
          <p:cNvSpPr/>
          <p:nvPr/>
        </p:nvSpPr>
        <p:spPr>
          <a:xfrm>
            <a:off x="7822314" y="3051612"/>
            <a:ext cx="230844" cy="296575"/>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22" name="Google Shape;6222;p83"/>
          <p:cNvGrpSpPr/>
          <p:nvPr/>
        </p:nvGrpSpPr>
        <p:grpSpPr>
          <a:xfrm>
            <a:off x="7345934" y="3440396"/>
            <a:ext cx="193543" cy="275990"/>
            <a:chOff x="8304647" y="3738687"/>
            <a:chExt cx="225076" cy="320956"/>
          </a:xfrm>
        </p:grpSpPr>
        <p:sp>
          <p:nvSpPr>
            <p:cNvPr id="6223" name="Google Shape;6223;p83"/>
            <p:cNvSpPr/>
            <p:nvPr/>
          </p:nvSpPr>
          <p:spPr>
            <a:xfrm>
              <a:off x="8335725"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4" name="Google Shape;6224;p83"/>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5" name="Google Shape;6225;p83"/>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6" name="Google Shape;6226;p83"/>
          <p:cNvGrpSpPr/>
          <p:nvPr/>
        </p:nvGrpSpPr>
        <p:grpSpPr>
          <a:xfrm>
            <a:off x="7618426" y="3440396"/>
            <a:ext cx="178492" cy="275990"/>
            <a:chOff x="8615101" y="3738687"/>
            <a:chExt cx="207573" cy="320956"/>
          </a:xfrm>
        </p:grpSpPr>
        <p:sp>
          <p:nvSpPr>
            <p:cNvPr id="6227" name="Google Shape;6227;p83"/>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8" name="Google Shape;6228;p83"/>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9" name="Google Shape;6229;p83"/>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30" name="Google Shape;6230;p83"/>
          <p:cNvSpPr/>
          <p:nvPr/>
        </p:nvSpPr>
        <p:spPr>
          <a:xfrm>
            <a:off x="8114866" y="3030279"/>
            <a:ext cx="222397" cy="288694"/>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31" name="Google Shape;6231;p83"/>
          <p:cNvGrpSpPr/>
          <p:nvPr/>
        </p:nvGrpSpPr>
        <p:grpSpPr>
          <a:xfrm>
            <a:off x="6013131" y="3561884"/>
            <a:ext cx="557670" cy="511283"/>
            <a:chOff x="6015419" y="3716859"/>
            <a:chExt cx="557671" cy="511283"/>
          </a:xfrm>
        </p:grpSpPr>
        <p:sp>
          <p:nvSpPr>
            <p:cNvPr id="6232" name="Google Shape;6232;p83"/>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33" name="Google Shape;6233;p83"/>
            <p:cNvGrpSpPr/>
            <p:nvPr/>
          </p:nvGrpSpPr>
          <p:grpSpPr>
            <a:xfrm>
              <a:off x="6036094" y="3716980"/>
              <a:ext cx="529860" cy="510468"/>
              <a:chOff x="6036094" y="3716980"/>
              <a:chExt cx="529860" cy="510468"/>
            </a:xfrm>
          </p:grpSpPr>
          <p:sp>
            <p:nvSpPr>
              <p:cNvPr id="6234" name="Google Shape;6234;p83"/>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5" name="Google Shape;6235;p83"/>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6" name="Google Shape;6236;p83"/>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7" name="Google Shape;6237;p83"/>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8" name="Google Shape;6238;p83"/>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9" name="Google Shape;6239;p83"/>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0" name="Google Shape;6240;p83"/>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1" name="Google Shape;6241;p83"/>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2" name="Google Shape;6242;p83"/>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3" name="Google Shape;6243;p83"/>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244" name="Google Shape;6244;p83"/>
          <p:cNvGrpSpPr/>
          <p:nvPr/>
        </p:nvGrpSpPr>
        <p:grpSpPr>
          <a:xfrm>
            <a:off x="6642016" y="2918653"/>
            <a:ext cx="576302" cy="511871"/>
            <a:chOff x="6644304" y="3073628"/>
            <a:chExt cx="576302" cy="511871"/>
          </a:xfrm>
        </p:grpSpPr>
        <p:sp>
          <p:nvSpPr>
            <p:cNvPr id="6245" name="Google Shape;6245;p83"/>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46" name="Google Shape;6246;p83"/>
            <p:cNvGrpSpPr/>
            <p:nvPr/>
          </p:nvGrpSpPr>
          <p:grpSpPr>
            <a:xfrm>
              <a:off x="6712169" y="3085440"/>
              <a:ext cx="481622" cy="494913"/>
              <a:chOff x="6712169" y="3085440"/>
              <a:chExt cx="481622" cy="494913"/>
            </a:xfrm>
          </p:grpSpPr>
          <p:sp>
            <p:nvSpPr>
              <p:cNvPr id="6247" name="Google Shape;6247;p83"/>
              <p:cNvSpPr/>
              <p:nvPr/>
            </p:nvSpPr>
            <p:spPr>
              <a:xfrm>
                <a:off x="6712169" y="3085440"/>
                <a:ext cx="238757" cy="315615"/>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8" name="Google Shape;6248;p83"/>
              <p:cNvSpPr/>
              <p:nvPr/>
            </p:nvSpPr>
            <p:spPr>
              <a:xfrm>
                <a:off x="6913100" y="3367694"/>
                <a:ext cx="190537" cy="212659"/>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9" name="Google Shape;6249;p83"/>
              <p:cNvSpPr/>
              <p:nvPr/>
            </p:nvSpPr>
            <p:spPr>
              <a:xfrm>
                <a:off x="7135734" y="3186037"/>
                <a:ext cx="58058" cy="152383"/>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0" name="Google Shape;6250;p83"/>
              <p:cNvSpPr/>
              <p:nvPr/>
            </p:nvSpPr>
            <p:spPr>
              <a:xfrm>
                <a:off x="6870416" y="3332822"/>
                <a:ext cx="47510" cy="1168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1" name="Google Shape;6251;p83"/>
              <p:cNvSpPr/>
              <p:nvPr/>
            </p:nvSpPr>
            <p:spPr>
              <a:xfrm>
                <a:off x="6925590" y="3336277"/>
                <a:ext cx="38094" cy="14228"/>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52" name="Google Shape;6252;p83"/>
            <p:cNvSpPr/>
            <p:nvPr/>
          </p:nvSpPr>
          <p:spPr>
            <a:xfrm>
              <a:off x="6867451" y="3073651"/>
              <a:ext cx="102383" cy="56919"/>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3" name="Google Shape;6253;p83"/>
            <p:cNvSpPr/>
            <p:nvPr/>
          </p:nvSpPr>
          <p:spPr>
            <a:xfrm>
              <a:off x="7069097" y="3119476"/>
              <a:ext cx="78535" cy="76898"/>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4" name="Google Shape;6254;p83"/>
            <p:cNvSpPr/>
            <p:nvPr/>
          </p:nvSpPr>
          <p:spPr>
            <a:xfrm>
              <a:off x="6946266" y="3181844"/>
              <a:ext cx="21095" cy="14742"/>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55" name="Google Shape;6255;p83"/>
          <p:cNvSpPr/>
          <p:nvPr/>
        </p:nvSpPr>
        <p:spPr>
          <a:xfrm>
            <a:off x="6986051" y="2935281"/>
            <a:ext cx="24269" cy="11004"/>
          </a:xfrm>
          <a:custGeom>
            <a:avLst/>
            <a:gdLst/>
            <a:ahLst/>
            <a:cxnLst/>
            <a:rect l="l" t="t" r="r" b="b"/>
            <a:pathLst>
              <a:path w="4206" h="1908" extrusionOk="0">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56" name="Google Shape;6256;p83"/>
          <p:cNvGrpSpPr/>
          <p:nvPr/>
        </p:nvGrpSpPr>
        <p:grpSpPr>
          <a:xfrm>
            <a:off x="6649867" y="3561648"/>
            <a:ext cx="560631" cy="511352"/>
            <a:chOff x="6652154" y="3716623"/>
            <a:chExt cx="560631" cy="511352"/>
          </a:xfrm>
        </p:grpSpPr>
        <p:sp>
          <p:nvSpPr>
            <p:cNvPr id="6257" name="Google Shape;6257;p83"/>
            <p:cNvSpPr/>
            <p:nvPr/>
          </p:nvSpPr>
          <p:spPr>
            <a:xfrm>
              <a:off x="6652154" y="3716623"/>
              <a:ext cx="560631" cy="511352"/>
            </a:xfrm>
            <a:custGeom>
              <a:avLst/>
              <a:gdLst/>
              <a:ahLst/>
              <a:cxnLst/>
              <a:rect l="l" t="t" r="r" b="b"/>
              <a:pathLst>
                <a:path w="97163" h="88661" extrusionOk="0">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58" name="Google Shape;6258;p83"/>
            <p:cNvGrpSpPr/>
            <p:nvPr/>
          </p:nvGrpSpPr>
          <p:grpSpPr>
            <a:xfrm>
              <a:off x="6669657" y="3716715"/>
              <a:ext cx="466779" cy="464290"/>
              <a:chOff x="6669657" y="3716715"/>
              <a:chExt cx="466779" cy="464290"/>
            </a:xfrm>
          </p:grpSpPr>
          <p:sp>
            <p:nvSpPr>
              <p:cNvPr id="6259" name="Google Shape;6259;p83"/>
              <p:cNvSpPr/>
              <p:nvPr/>
            </p:nvSpPr>
            <p:spPr>
              <a:xfrm>
                <a:off x="6669657" y="3716715"/>
                <a:ext cx="386382" cy="464290"/>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0" name="Google Shape;6260;p83"/>
              <p:cNvSpPr/>
              <p:nvPr/>
            </p:nvSpPr>
            <p:spPr>
              <a:xfrm>
                <a:off x="7010819" y="4061082"/>
                <a:ext cx="117645" cy="102137"/>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1" name="Google Shape;6261;p83"/>
              <p:cNvSpPr/>
              <p:nvPr/>
            </p:nvSpPr>
            <p:spPr>
              <a:xfrm>
                <a:off x="6995058" y="4000087"/>
                <a:ext cx="41059" cy="51071"/>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2" name="Google Shape;6262;p83"/>
              <p:cNvSpPr/>
              <p:nvPr/>
            </p:nvSpPr>
            <p:spPr>
              <a:xfrm>
                <a:off x="7078892" y="4018504"/>
                <a:ext cx="57544" cy="36030"/>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3" name="Google Shape;6263;p83"/>
              <p:cNvSpPr/>
              <p:nvPr/>
            </p:nvSpPr>
            <p:spPr>
              <a:xfrm>
                <a:off x="7051663" y="3806456"/>
                <a:ext cx="38503" cy="70819"/>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4" name="Google Shape;6264;p83"/>
              <p:cNvSpPr/>
              <p:nvPr/>
            </p:nvSpPr>
            <p:spPr>
              <a:xfrm>
                <a:off x="6984824" y="4061618"/>
                <a:ext cx="42081" cy="8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5" name="Google Shape;6265;p83"/>
              <p:cNvSpPr/>
              <p:nvPr/>
            </p:nvSpPr>
            <p:spPr>
              <a:xfrm>
                <a:off x="7035181" y="4030478"/>
                <a:ext cx="15469" cy="21703"/>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6" name="Google Shape;6266;p83"/>
              <p:cNvSpPr/>
              <p:nvPr/>
            </p:nvSpPr>
            <p:spPr>
              <a:xfrm>
                <a:off x="7045011" y="3983609"/>
                <a:ext cx="19047" cy="181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7" name="Google Shape;6267;p83"/>
              <p:cNvSpPr/>
              <p:nvPr/>
            </p:nvSpPr>
            <p:spPr>
              <a:xfrm>
                <a:off x="7034362" y="3943182"/>
                <a:ext cx="9734" cy="24570"/>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8" name="Google Shape;6268;p83"/>
              <p:cNvSpPr/>
              <p:nvPr/>
            </p:nvSpPr>
            <p:spPr>
              <a:xfrm>
                <a:off x="6724214" y="4015234"/>
                <a:ext cx="1131" cy="513"/>
              </a:xfrm>
              <a:custGeom>
                <a:avLst/>
                <a:gdLst/>
                <a:ahLst/>
                <a:cxnLst/>
                <a:rect l="l" t="t" r="r" b="b"/>
                <a:pathLst>
                  <a:path w="196" h="89" extrusionOk="0">
                    <a:moveTo>
                      <a:pt x="196" y="0"/>
                    </a:moveTo>
                    <a:lnTo>
                      <a:pt x="1" y="89"/>
                    </a:lnTo>
                    <a:lnTo>
                      <a:pt x="1" y="89"/>
                    </a:lnTo>
                    <a:lnTo>
                      <a:pt x="196" y="18"/>
                    </a:lnTo>
                    <a:lnTo>
                      <a:pt x="196"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9" name="Google Shape;6269;p83"/>
              <p:cNvSpPr/>
              <p:nvPr/>
            </p:nvSpPr>
            <p:spPr>
              <a:xfrm>
                <a:off x="7071623" y="3755083"/>
                <a:ext cx="16589" cy="16380"/>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0" name="Google Shape;6270;p83"/>
              <p:cNvSpPr/>
              <p:nvPr/>
            </p:nvSpPr>
            <p:spPr>
              <a:xfrm>
                <a:off x="6722575" y="4015741"/>
                <a:ext cx="1541" cy="727"/>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1" name="Google Shape;6271;p83"/>
              <p:cNvSpPr/>
              <p:nvPr/>
            </p:nvSpPr>
            <p:spPr>
              <a:xfrm>
                <a:off x="6772321" y="4116142"/>
                <a:ext cx="30927" cy="46769"/>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272" name="Google Shape;6272;p83"/>
          <p:cNvGrpSpPr/>
          <p:nvPr/>
        </p:nvGrpSpPr>
        <p:grpSpPr>
          <a:xfrm>
            <a:off x="7843958" y="3843056"/>
            <a:ext cx="187557" cy="187557"/>
            <a:chOff x="8565775" y="671075"/>
            <a:chExt cx="441000" cy="441000"/>
          </a:xfrm>
        </p:grpSpPr>
        <p:sp>
          <p:nvSpPr>
            <p:cNvPr id="6273" name="Google Shape;6273;p83"/>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4" name="Google Shape;6274;p83"/>
            <p:cNvSpPr/>
            <p:nvPr/>
          </p:nvSpPr>
          <p:spPr>
            <a:xfrm>
              <a:off x="8706625" y="811925"/>
              <a:ext cx="159300" cy="159300"/>
            </a:xfrm>
            <a:prstGeom prst="ellipse">
              <a:avLst/>
            </a:pr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75" name="Google Shape;6275;p83"/>
          <p:cNvSpPr/>
          <p:nvPr/>
        </p:nvSpPr>
        <p:spPr>
          <a:xfrm>
            <a:off x="8145172" y="3838977"/>
            <a:ext cx="193683" cy="195716"/>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6" name="Google Shape;6276;p83"/>
          <p:cNvSpPr/>
          <p:nvPr/>
        </p:nvSpPr>
        <p:spPr>
          <a:xfrm flipH="1">
            <a:off x="7353411" y="3805432"/>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77" name="Google Shape;6277;p83"/>
          <p:cNvGrpSpPr/>
          <p:nvPr/>
        </p:nvGrpSpPr>
        <p:grpSpPr>
          <a:xfrm>
            <a:off x="5997813" y="2921275"/>
            <a:ext cx="587871" cy="512373"/>
            <a:chOff x="6000100" y="3076250"/>
            <a:chExt cx="587871" cy="512373"/>
          </a:xfrm>
        </p:grpSpPr>
        <p:sp>
          <p:nvSpPr>
            <p:cNvPr id="6278" name="Google Shape;6278;p83"/>
            <p:cNvSpPr/>
            <p:nvPr/>
          </p:nvSpPr>
          <p:spPr>
            <a:xfrm>
              <a:off x="6000100" y="3076250"/>
              <a:ext cx="587871" cy="512373"/>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79" name="Google Shape;6279;p83"/>
            <p:cNvGrpSpPr/>
            <p:nvPr/>
          </p:nvGrpSpPr>
          <p:grpSpPr>
            <a:xfrm>
              <a:off x="6031360" y="3076713"/>
              <a:ext cx="539107" cy="480965"/>
              <a:chOff x="6031360" y="3076713"/>
              <a:chExt cx="539107" cy="480965"/>
            </a:xfrm>
          </p:grpSpPr>
          <p:sp>
            <p:nvSpPr>
              <p:cNvPr id="6280" name="Google Shape;6280;p83"/>
              <p:cNvSpPr/>
              <p:nvPr/>
            </p:nvSpPr>
            <p:spPr>
              <a:xfrm>
                <a:off x="6160232" y="3107767"/>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1" name="Google Shape;6281;p83"/>
              <p:cNvSpPr/>
              <p:nvPr/>
            </p:nvSpPr>
            <p:spPr>
              <a:xfrm>
                <a:off x="6031360" y="3319580"/>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2" name="Google Shape;6282;p83"/>
              <p:cNvSpPr/>
              <p:nvPr/>
            </p:nvSpPr>
            <p:spPr>
              <a:xfrm>
                <a:off x="6189159" y="3076713"/>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3" name="Google Shape;6283;p83"/>
              <p:cNvSpPr/>
              <p:nvPr/>
            </p:nvSpPr>
            <p:spPr>
              <a:xfrm>
                <a:off x="6350006" y="3503923"/>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4" name="Google Shape;6284;p83"/>
              <p:cNvSpPr/>
              <p:nvPr/>
            </p:nvSpPr>
            <p:spPr>
              <a:xfrm>
                <a:off x="6262180" y="3141947"/>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5" name="Google Shape;6285;p83"/>
              <p:cNvSpPr/>
              <p:nvPr/>
            </p:nvSpPr>
            <p:spPr>
              <a:xfrm>
                <a:off x="6251907" y="3101042"/>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6" name="Google Shape;6286;p83"/>
              <p:cNvSpPr/>
              <p:nvPr/>
            </p:nvSpPr>
            <p:spPr>
              <a:xfrm>
                <a:off x="6250613" y="3155645"/>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287" name="Google Shape;6287;p83"/>
          <p:cNvGrpSpPr/>
          <p:nvPr/>
        </p:nvGrpSpPr>
        <p:grpSpPr>
          <a:xfrm>
            <a:off x="3574273" y="2854307"/>
            <a:ext cx="2241344" cy="1330656"/>
            <a:chOff x="3597785" y="3065882"/>
            <a:chExt cx="2241344" cy="1330656"/>
          </a:xfrm>
        </p:grpSpPr>
        <p:grpSp>
          <p:nvGrpSpPr>
            <p:cNvPr id="6288" name="Google Shape;6288;p83"/>
            <p:cNvGrpSpPr/>
            <p:nvPr/>
          </p:nvGrpSpPr>
          <p:grpSpPr>
            <a:xfrm>
              <a:off x="5296908" y="3937355"/>
              <a:ext cx="143198" cy="32380"/>
              <a:chOff x="5296908" y="3937355"/>
              <a:chExt cx="143198" cy="32380"/>
            </a:xfrm>
          </p:grpSpPr>
          <p:sp>
            <p:nvSpPr>
              <p:cNvPr id="6289" name="Google Shape;6289;p83"/>
              <p:cNvSpPr/>
              <p:nvPr/>
            </p:nvSpPr>
            <p:spPr>
              <a:xfrm>
                <a:off x="5319457" y="3952794"/>
                <a:ext cx="111895" cy="8"/>
              </a:xfrm>
              <a:custGeom>
                <a:avLst/>
                <a:gdLst/>
                <a:ahLst/>
                <a:cxnLst/>
                <a:rect l="l" t="t" r="r" b="b"/>
                <a:pathLst>
                  <a:path w="14227" h="1" fill="none" extrusionOk="0">
                    <a:moveTo>
                      <a:pt x="1" y="0"/>
                    </a:moveTo>
                    <a:lnTo>
                      <a:pt x="142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90" name="Google Shape;6290;p83"/>
              <p:cNvGrpSpPr/>
              <p:nvPr/>
            </p:nvGrpSpPr>
            <p:grpSpPr>
              <a:xfrm>
                <a:off x="5402331" y="3937355"/>
                <a:ext cx="37776" cy="32380"/>
                <a:chOff x="5402331" y="3937355"/>
                <a:chExt cx="37776" cy="32380"/>
              </a:xfrm>
            </p:grpSpPr>
            <p:sp>
              <p:nvSpPr>
                <p:cNvPr id="6291" name="Google Shape;6291;p83"/>
                <p:cNvSpPr/>
                <p:nvPr/>
              </p:nvSpPr>
              <p:spPr>
                <a:xfrm>
                  <a:off x="5402331" y="3937355"/>
                  <a:ext cx="37776" cy="32380"/>
                </a:xfrm>
                <a:custGeom>
                  <a:avLst/>
                  <a:gdLst/>
                  <a:ahLst/>
                  <a:cxnLst/>
                  <a:rect l="l" t="t" r="r" b="b"/>
                  <a:pathLst>
                    <a:path w="4803" h="4117" extrusionOk="0">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2" name="Google Shape;6292;p83"/>
                <p:cNvSpPr/>
                <p:nvPr/>
              </p:nvSpPr>
              <p:spPr>
                <a:xfrm>
                  <a:off x="5415174" y="3946990"/>
                  <a:ext cx="15321" cy="13064"/>
                </a:xfrm>
                <a:custGeom>
                  <a:avLst/>
                  <a:gdLst/>
                  <a:ahLst/>
                  <a:cxnLst/>
                  <a:rect l="l" t="t" r="r" b="b"/>
                  <a:pathLst>
                    <a:path w="1948" h="1661" extrusionOk="0">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3" name="Google Shape;6293;p83"/>
              <p:cNvGrpSpPr/>
              <p:nvPr/>
            </p:nvGrpSpPr>
            <p:grpSpPr>
              <a:xfrm>
                <a:off x="5296908" y="3937355"/>
                <a:ext cx="37783" cy="32380"/>
                <a:chOff x="5296908" y="3937355"/>
                <a:chExt cx="37783" cy="32380"/>
              </a:xfrm>
            </p:grpSpPr>
            <p:sp>
              <p:nvSpPr>
                <p:cNvPr id="6294" name="Google Shape;6294;p83"/>
                <p:cNvSpPr/>
                <p:nvPr/>
              </p:nvSpPr>
              <p:spPr>
                <a:xfrm>
                  <a:off x="5296908" y="3937355"/>
                  <a:ext cx="37783" cy="32380"/>
                </a:xfrm>
                <a:custGeom>
                  <a:avLst/>
                  <a:gdLst/>
                  <a:ahLst/>
                  <a:cxnLst/>
                  <a:rect l="l" t="t" r="r" b="b"/>
                  <a:pathLst>
                    <a:path w="4804" h="4117" extrusionOk="0">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5" name="Google Shape;6295;p83"/>
                <p:cNvSpPr/>
                <p:nvPr/>
              </p:nvSpPr>
              <p:spPr>
                <a:xfrm>
                  <a:off x="5309846" y="3946990"/>
                  <a:ext cx="15235" cy="13064"/>
                </a:xfrm>
                <a:custGeom>
                  <a:avLst/>
                  <a:gdLst/>
                  <a:ahLst/>
                  <a:cxnLst/>
                  <a:rect l="l" t="t" r="r" b="b"/>
                  <a:pathLst>
                    <a:path w="1937" h="1661" extrusionOk="0">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296" name="Google Shape;6296;p83"/>
            <p:cNvGrpSpPr/>
            <p:nvPr/>
          </p:nvGrpSpPr>
          <p:grpSpPr>
            <a:xfrm>
              <a:off x="4724163" y="3119631"/>
              <a:ext cx="120838" cy="84218"/>
              <a:chOff x="4724163" y="3119631"/>
              <a:chExt cx="120838" cy="84218"/>
            </a:xfrm>
          </p:grpSpPr>
          <p:grpSp>
            <p:nvGrpSpPr>
              <p:cNvPr id="6297" name="Google Shape;6297;p83"/>
              <p:cNvGrpSpPr/>
              <p:nvPr/>
            </p:nvGrpSpPr>
            <p:grpSpPr>
              <a:xfrm>
                <a:off x="4746712" y="3132773"/>
                <a:ext cx="86869" cy="56424"/>
                <a:chOff x="4746712" y="3132773"/>
                <a:chExt cx="86869" cy="56424"/>
              </a:xfrm>
            </p:grpSpPr>
            <p:sp>
              <p:nvSpPr>
                <p:cNvPr id="6298" name="Google Shape;6298;p83"/>
                <p:cNvSpPr/>
                <p:nvPr/>
              </p:nvSpPr>
              <p:spPr>
                <a:xfrm>
                  <a:off x="4746712" y="3132773"/>
                  <a:ext cx="86869" cy="56424"/>
                </a:xfrm>
                <a:custGeom>
                  <a:avLst/>
                  <a:gdLst/>
                  <a:ahLst/>
                  <a:cxnLst/>
                  <a:rect l="l" t="t" r="r" b="b"/>
                  <a:pathLst>
                    <a:path w="11045" h="7174" fill="none" extrusionOk="0">
                      <a:moveTo>
                        <a:pt x="0" y="1597"/>
                      </a:moveTo>
                      <a:cubicBezTo>
                        <a:pt x="242" y="1743"/>
                        <a:pt x="3532" y="7174"/>
                        <a:pt x="3532" y="7174"/>
                      </a:cubicBezTo>
                      <a:lnTo>
                        <a:pt x="6290" y="3315"/>
                      </a:lnTo>
                      <a:lnTo>
                        <a:pt x="11044" y="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9" name="Google Shape;6299;p83"/>
                <p:cNvSpPr/>
                <p:nvPr/>
              </p:nvSpPr>
              <p:spPr>
                <a:xfrm>
                  <a:off x="4746712" y="3145334"/>
                  <a:ext cx="49479" cy="13520"/>
                </a:xfrm>
                <a:custGeom>
                  <a:avLst/>
                  <a:gdLst/>
                  <a:ahLst/>
                  <a:cxnLst/>
                  <a:rect l="l" t="t" r="r" b="b"/>
                  <a:pathLst>
                    <a:path w="6291" h="1719" fill="none" extrusionOk="0">
                      <a:moveTo>
                        <a:pt x="0" y="0"/>
                      </a:moveTo>
                      <a:lnTo>
                        <a:pt x="6290" y="171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0" name="Google Shape;6300;p83"/>
              <p:cNvGrpSpPr/>
              <p:nvPr/>
            </p:nvGrpSpPr>
            <p:grpSpPr>
              <a:xfrm>
                <a:off x="4773634" y="3143336"/>
                <a:ext cx="37776" cy="32451"/>
                <a:chOff x="4773634" y="3143336"/>
                <a:chExt cx="37776" cy="32451"/>
              </a:xfrm>
            </p:grpSpPr>
            <p:sp>
              <p:nvSpPr>
                <p:cNvPr id="6301" name="Google Shape;6301;p83"/>
                <p:cNvSpPr/>
                <p:nvPr/>
              </p:nvSpPr>
              <p:spPr>
                <a:xfrm>
                  <a:off x="4773634" y="3143336"/>
                  <a:ext cx="37776" cy="32451"/>
                </a:xfrm>
                <a:custGeom>
                  <a:avLst/>
                  <a:gdLst/>
                  <a:ahLst/>
                  <a:cxnLst/>
                  <a:rect l="l" t="t" r="r" b="b"/>
                  <a:pathLst>
                    <a:path w="4803" h="4126" extrusionOk="0">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2" name="Google Shape;6302;p83"/>
                <p:cNvSpPr/>
                <p:nvPr/>
              </p:nvSpPr>
              <p:spPr>
                <a:xfrm>
                  <a:off x="4788664" y="3153041"/>
                  <a:ext cx="13048" cy="13040"/>
                </a:xfrm>
                <a:custGeom>
                  <a:avLst/>
                  <a:gdLst/>
                  <a:ahLst/>
                  <a:cxnLst/>
                  <a:rect l="l" t="t" r="r" b="b"/>
                  <a:pathLst>
                    <a:path w="1659" h="1658" extrusionOk="0">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3" name="Google Shape;6303;p83"/>
              <p:cNvGrpSpPr/>
              <p:nvPr/>
            </p:nvGrpSpPr>
            <p:grpSpPr>
              <a:xfrm>
                <a:off x="4724163" y="3131248"/>
                <a:ext cx="37776" cy="32459"/>
                <a:chOff x="4724163" y="3131248"/>
                <a:chExt cx="37776" cy="32459"/>
              </a:xfrm>
            </p:grpSpPr>
            <p:sp>
              <p:nvSpPr>
                <p:cNvPr id="6304" name="Google Shape;6304;p83"/>
                <p:cNvSpPr/>
                <p:nvPr/>
              </p:nvSpPr>
              <p:spPr>
                <a:xfrm>
                  <a:off x="4724163" y="3131248"/>
                  <a:ext cx="37776" cy="32459"/>
                </a:xfrm>
                <a:custGeom>
                  <a:avLst/>
                  <a:gdLst/>
                  <a:ahLst/>
                  <a:cxnLst/>
                  <a:rect l="l" t="t" r="r" b="b"/>
                  <a:pathLst>
                    <a:path w="4803" h="4127" extrusionOk="0">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5" name="Google Shape;6305;p83"/>
                <p:cNvSpPr/>
                <p:nvPr/>
              </p:nvSpPr>
              <p:spPr>
                <a:xfrm>
                  <a:off x="4739288" y="3140953"/>
                  <a:ext cx="13040" cy="13048"/>
                </a:xfrm>
                <a:custGeom>
                  <a:avLst/>
                  <a:gdLst/>
                  <a:ahLst/>
                  <a:cxnLst/>
                  <a:rect l="l" t="t" r="r" b="b"/>
                  <a:pathLst>
                    <a:path w="1658" h="1659" extrusionOk="0">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6" name="Google Shape;6306;p83"/>
              <p:cNvGrpSpPr/>
              <p:nvPr/>
            </p:nvGrpSpPr>
            <p:grpSpPr>
              <a:xfrm>
                <a:off x="4755081" y="3176054"/>
                <a:ext cx="32357" cy="27795"/>
                <a:chOff x="4755081" y="3176054"/>
                <a:chExt cx="32357" cy="27795"/>
              </a:xfrm>
            </p:grpSpPr>
            <p:sp>
              <p:nvSpPr>
                <p:cNvPr id="6307" name="Google Shape;6307;p83"/>
                <p:cNvSpPr/>
                <p:nvPr/>
              </p:nvSpPr>
              <p:spPr>
                <a:xfrm>
                  <a:off x="4755081" y="3176054"/>
                  <a:ext cx="32357" cy="27795"/>
                </a:xfrm>
                <a:custGeom>
                  <a:avLst/>
                  <a:gdLst/>
                  <a:ahLst/>
                  <a:cxnLst/>
                  <a:rect l="l" t="t" r="r" b="b"/>
                  <a:pathLst>
                    <a:path w="4114" h="3534" extrusionOk="0">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8" name="Google Shape;6308;p83"/>
                <p:cNvSpPr/>
                <p:nvPr/>
              </p:nvSpPr>
              <p:spPr>
                <a:xfrm>
                  <a:off x="4767924" y="3185768"/>
                  <a:ext cx="9902" cy="8392"/>
                </a:xfrm>
                <a:custGeom>
                  <a:avLst/>
                  <a:gdLst/>
                  <a:ahLst/>
                  <a:cxnLst/>
                  <a:rect l="l" t="t" r="r" b="b"/>
                  <a:pathLst>
                    <a:path w="1259" h="1067" extrusionOk="0">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9" name="Google Shape;6309;p83"/>
              <p:cNvGrpSpPr/>
              <p:nvPr/>
            </p:nvGrpSpPr>
            <p:grpSpPr>
              <a:xfrm>
                <a:off x="4812550" y="3119631"/>
                <a:ext cx="32451" cy="27803"/>
                <a:chOff x="4812550" y="3119631"/>
                <a:chExt cx="32451" cy="27803"/>
              </a:xfrm>
            </p:grpSpPr>
            <p:sp>
              <p:nvSpPr>
                <p:cNvPr id="6310" name="Google Shape;6310;p83"/>
                <p:cNvSpPr/>
                <p:nvPr/>
              </p:nvSpPr>
              <p:spPr>
                <a:xfrm>
                  <a:off x="4812550" y="3119631"/>
                  <a:ext cx="32451" cy="27803"/>
                </a:xfrm>
                <a:custGeom>
                  <a:avLst/>
                  <a:gdLst/>
                  <a:ahLst/>
                  <a:cxnLst/>
                  <a:rect l="l" t="t" r="r" b="b"/>
                  <a:pathLst>
                    <a:path w="4126" h="3535" extrusionOk="0">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1" name="Google Shape;6311;p83"/>
                <p:cNvSpPr/>
                <p:nvPr/>
              </p:nvSpPr>
              <p:spPr>
                <a:xfrm>
                  <a:off x="4826912" y="3129352"/>
                  <a:ext cx="8478" cy="8376"/>
                </a:xfrm>
                <a:custGeom>
                  <a:avLst/>
                  <a:gdLst/>
                  <a:ahLst/>
                  <a:cxnLst/>
                  <a:rect l="l" t="t" r="r" b="b"/>
                  <a:pathLst>
                    <a:path w="1078" h="1065" extrusionOk="0">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312" name="Google Shape;6312;p83"/>
            <p:cNvGrpSpPr/>
            <p:nvPr/>
          </p:nvGrpSpPr>
          <p:grpSpPr>
            <a:xfrm>
              <a:off x="5382826" y="4027197"/>
              <a:ext cx="268967" cy="250422"/>
              <a:chOff x="5382826" y="4027197"/>
              <a:chExt cx="268967" cy="250422"/>
            </a:xfrm>
          </p:grpSpPr>
          <p:grpSp>
            <p:nvGrpSpPr>
              <p:cNvPr id="6313" name="Google Shape;6313;p83"/>
              <p:cNvGrpSpPr/>
              <p:nvPr/>
            </p:nvGrpSpPr>
            <p:grpSpPr>
              <a:xfrm>
                <a:off x="5405280" y="4042510"/>
                <a:ext cx="237570" cy="218647"/>
                <a:chOff x="5405280" y="4042510"/>
                <a:chExt cx="237570" cy="218647"/>
              </a:xfrm>
            </p:grpSpPr>
            <p:sp>
              <p:nvSpPr>
                <p:cNvPr id="6314" name="Google Shape;6314;p83"/>
                <p:cNvSpPr/>
                <p:nvPr/>
              </p:nvSpPr>
              <p:spPr>
                <a:xfrm>
                  <a:off x="5405280" y="4042510"/>
                  <a:ext cx="144999" cy="173832"/>
                </a:xfrm>
                <a:custGeom>
                  <a:avLst/>
                  <a:gdLst/>
                  <a:ahLst/>
                  <a:cxnLst/>
                  <a:rect l="l" t="t" r="r" b="b"/>
                  <a:pathLst>
                    <a:path w="18436" h="22102" fill="none" extrusionOk="0">
                      <a:moveTo>
                        <a:pt x="0" y="12037"/>
                      </a:moveTo>
                      <a:cubicBezTo>
                        <a:pt x="702" y="12073"/>
                        <a:pt x="12302" y="22101"/>
                        <a:pt x="12302" y="22101"/>
                      </a:cubicBezTo>
                      <a:lnTo>
                        <a:pt x="11819" y="13005"/>
                      </a:lnTo>
                      <a:lnTo>
                        <a:pt x="18435" y="1"/>
                      </a:lnTo>
                      <a:lnTo>
                        <a:pt x="0" y="125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5" name="Google Shape;6315;p83"/>
                <p:cNvSpPr/>
                <p:nvPr/>
              </p:nvSpPr>
              <p:spPr>
                <a:xfrm>
                  <a:off x="5502036" y="4125093"/>
                  <a:ext cx="134350" cy="135585"/>
                </a:xfrm>
                <a:custGeom>
                  <a:avLst/>
                  <a:gdLst/>
                  <a:ahLst/>
                  <a:cxnLst/>
                  <a:rect l="l" t="t" r="r" b="b"/>
                  <a:pathLst>
                    <a:path w="17082" h="17239" fill="none" extrusionOk="0">
                      <a:moveTo>
                        <a:pt x="13513" y="17239"/>
                      </a:moveTo>
                      <a:lnTo>
                        <a:pt x="12690" y="8614"/>
                      </a:lnTo>
                      <a:lnTo>
                        <a:pt x="17081" y="1"/>
                      </a:lnTo>
                      <a:lnTo>
                        <a:pt x="0" y="202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6" name="Google Shape;6316;p83"/>
                <p:cNvSpPr/>
                <p:nvPr/>
              </p:nvSpPr>
              <p:spPr>
                <a:xfrm>
                  <a:off x="5543704" y="4042990"/>
                  <a:ext cx="99146" cy="81639"/>
                </a:xfrm>
                <a:custGeom>
                  <a:avLst/>
                  <a:gdLst/>
                  <a:ahLst/>
                  <a:cxnLst/>
                  <a:rect l="l" t="t" r="r" b="b"/>
                  <a:pathLst>
                    <a:path w="12606" h="10380" fill="none" extrusionOk="0">
                      <a:moveTo>
                        <a:pt x="1" y="0"/>
                      </a:moveTo>
                      <a:lnTo>
                        <a:pt x="12606" y="1037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7" name="Google Shape;6317;p83"/>
                <p:cNvSpPr/>
                <p:nvPr/>
              </p:nvSpPr>
              <p:spPr>
                <a:xfrm>
                  <a:off x="5501941" y="4140980"/>
                  <a:ext cx="103708" cy="51862"/>
                </a:xfrm>
                <a:custGeom>
                  <a:avLst/>
                  <a:gdLst/>
                  <a:ahLst/>
                  <a:cxnLst/>
                  <a:rect l="l" t="t" r="r" b="b"/>
                  <a:pathLst>
                    <a:path w="13186" h="6594" fill="none" extrusionOk="0">
                      <a:moveTo>
                        <a:pt x="13186" y="6594"/>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8" name="Google Shape;6318;p83"/>
                <p:cNvSpPr/>
                <p:nvPr/>
              </p:nvSpPr>
              <p:spPr>
                <a:xfrm>
                  <a:off x="5495854" y="4211010"/>
                  <a:ext cx="105989" cy="50147"/>
                </a:xfrm>
                <a:custGeom>
                  <a:avLst/>
                  <a:gdLst/>
                  <a:ahLst/>
                  <a:cxnLst/>
                  <a:rect l="l" t="t" r="r" b="b"/>
                  <a:pathLst>
                    <a:path w="13476" h="6376" fill="none" extrusionOk="0">
                      <a:moveTo>
                        <a:pt x="0" y="0"/>
                      </a:moveTo>
                      <a:lnTo>
                        <a:pt x="13476" y="637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9" name="Google Shape;6319;p83"/>
                <p:cNvSpPr/>
                <p:nvPr/>
              </p:nvSpPr>
              <p:spPr>
                <a:xfrm>
                  <a:off x="5405280" y="4134420"/>
                  <a:ext cx="96669" cy="6567"/>
                </a:xfrm>
                <a:custGeom>
                  <a:avLst/>
                  <a:gdLst/>
                  <a:ahLst/>
                  <a:cxnLst/>
                  <a:rect l="l" t="t" r="r" b="b"/>
                  <a:pathLst>
                    <a:path w="12291" h="835" fill="none" extrusionOk="0">
                      <a:moveTo>
                        <a:pt x="12290" y="835"/>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0" name="Google Shape;6320;p83"/>
              <p:cNvGrpSpPr/>
              <p:nvPr/>
            </p:nvGrpSpPr>
            <p:grpSpPr>
              <a:xfrm>
                <a:off x="5382826" y="4125549"/>
                <a:ext cx="37776" cy="32380"/>
                <a:chOff x="5382826" y="4125549"/>
                <a:chExt cx="37776" cy="32380"/>
              </a:xfrm>
            </p:grpSpPr>
            <p:sp>
              <p:nvSpPr>
                <p:cNvPr id="6321" name="Google Shape;6321;p83"/>
                <p:cNvSpPr/>
                <p:nvPr/>
              </p:nvSpPr>
              <p:spPr>
                <a:xfrm>
                  <a:off x="5382826" y="4125549"/>
                  <a:ext cx="37776" cy="32380"/>
                </a:xfrm>
                <a:custGeom>
                  <a:avLst/>
                  <a:gdLst/>
                  <a:ahLst/>
                  <a:cxnLst/>
                  <a:rect l="l" t="t" r="r" b="b"/>
                  <a:pathLst>
                    <a:path w="4803" h="4117" extrusionOk="0">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2" name="Google Shape;6322;p83"/>
                <p:cNvSpPr/>
                <p:nvPr/>
              </p:nvSpPr>
              <p:spPr>
                <a:xfrm>
                  <a:off x="5395669" y="4135176"/>
                  <a:ext cx="15227" cy="13072"/>
                </a:xfrm>
                <a:custGeom>
                  <a:avLst/>
                  <a:gdLst/>
                  <a:ahLst/>
                  <a:cxnLst/>
                  <a:rect l="l" t="t" r="r" b="b"/>
                  <a:pathLst>
                    <a:path w="1936" h="1662" extrusionOk="0">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3" name="Google Shape;6323;p83"/>
              <p:cNvGrpSpPr/>
              <p:nvPr/>
            </p:nvGrpSpPr>
            <p:grpSpPr>
              <a:xfrm>
                <a:off x="5475680" y="4195587"/>
                <a:ext cx="37783" cy="32364"/>
                <a:chOff x="5475680" y="4195587"/>
                <a:chExt cx="37783" cy="32364"/>
              </a:xfrm>
            </p:grpSpPr>
            <p:sp>
              <p:nvSpPr>
                <p:cNvPr id="6324" name="Google Shape;6324;p83"/>
                <p:cNvSpPr/>
                <p:nvPr/>
              </p:nvSpPr>
              <p:spPr>
                <a:xfrm>
                  <a:off x="5475680" y="4195587"/>
                  <a:ext cx="37783" cy="32364"/>
                </a:xfrm>
                <a:custGeom>
                  <a:avLst/>
                  <a:gdLst/>
                  <a:ahLst/>
                  <a:cxnLst/>
                  <a:rect l="l" t="t" r="r" b="b"/>
                  <a:pathLst>
                    <a:path w="4804" h="4115" extrusionOk="0">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5" name="Google Shape;6325;p83"/>
                <p:cNvSpPr/>
                <p:nvPr/>
              </p:nvSpPr>
              <p:spPr>
                <a:xfrm>
                  <a:off x="5488523" y="4205300"/>
                  <a:ext cx="15329" cy="13040"/>
                </a:xfrm>
                <a:custGeom>
                  <a:avLst/>
                  <a:gdLst/>
                  <a:ahLst/>
                  <a:cxnLst/>
                  <a:rect l="l" t="t" r="r" b="b"/>
                  <a:pathLst>
                    <a:path w="1949" h="1658" extrusionOk="0">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6" name="Google Shape;6326;p83"/>
              <p:cNvGrpSpPr/>
              <p:nvPr/>
            </p:nvGrpSpPr>
            <p:grpSpPr>
              <a:xfrm>
                <a:off x="5532575" y="4027197"/>
                <a:ext cx="33308" cy="32262"/>
                <a:chOff x="5532575" y="4027197"/>
                <a:chExt cx="33308" cy="32262"/>
              </a:xfrm>
            </p:grpSpPr>
            <p:sp>
              <p:nvSpPr>
                <p:cNvPr id="6327" name="Google Shape;6327;p83"/>
                <p:cNvSpPr/>
                <p:nvPr/>
              </p:nvSpPr>
              <p:spPr>
                <a:xfrm>
                  <a:off x="5532575" y="4027197"/>
                  <a:ext cx="33308" cy="32262"/>
                </a:xfrm>
                <a:custGeom>
                  <a:avLst/>
                  <a:gdLst/>
                  <a:ahLst/>
                  <a:cxnLst/>
                  <a:rect l="l" t="t" r="r" b="b"/>
                  <a:pathLst>
                    <a:path w="4235" h="4102" extrusionOk="0">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8" name="Google Shape;6328;p83"/>
                <p:cNvSpPr/>
                <p:nvPr/>
              </p:nvSpPr>
              <p:spPr>
                <a:xfrm>
                  <a:off x="5540661" y="4036792"/>
                  <a:ext cx="15502" cy="13064"/>
                </a:xfrm>
                <a:custGeom>
                  <a:avLst/>
                  <a:gdLst/>
                  <a:ahLst/>
                  <a:cxnLst/>
                  <a:rect l="l" t="t" r="r" b="b"/>
                  <a:pathLst>
                    <a:path w="1971" h="1661" extrusionOk="0">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9" name="Google Shape;6329;p83"/>
              <p:cNvGrpSpPr/>
              <p:nvPr/>
            </p:nvGrpSpPr>
            <p:grpSpPr>
              <a:xfrm>
                <a:off x="5590706" y="4245348"/>
                <a:ext cx="33497" cy="32270"/>
                <a:chOff x="5590706" y="4245348"/>
                <a:chExt cx="33497" cy="32270"/>
              </a:xfrm>
            </p:grpSpPr>
            <p:sp>
              <p:nvSpPr>
                <p:cNvPr id="6330" name="Google Shape;6330;p83"/>
                <p:cNvSpPr/>
                <p:nvPr/>
              </p:nvSpPr>
              <p:spPr>
                <a:xfrm>
                  <a:off x="5590706" y="4245348"/>
                  <a:ext cx="33497" cy="32270"/>
                </a:xfrm>
                <a:custGeom>
                  <a:avLst/>
                  <a:gdLst/>
                  <a:ahLst/>
                  <a:cxnLst/>
                  <a:rect l="l" t="t" r="r" b="b"/>
                  <a:pathLst>
                    <a:path w="4259" h="4103" extrusionOk="0">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1" name="Google Shape;6331;p83"/>
                <p:cNvSpPr/>
                <p:nvPr/>
              </p:nvSpPr>
              <p:spPr>
                <a:xfrm>
                  <a:off x="5598791" y="4254944"/>
                  <a:ext cx="15408" cy="13048"/>
                </a:xfrm>
                <a:custGeom>
                  <a:avLst/>
                  <a:gdLst/>
                  <a:ahLst/>
                  <a:cxnLst/>
                  <a:rect l="l" t="t" r="r" b="b"/>
                  <a:pathLst>
                    <a:path w="1959" h="1659" extrusionOk="0">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2" name="Google Shape;6332;p83"/>
              <p:cNvGrpSpPr/>
              <p:nvPr/>
            </p:nvGrpSpPr>
            <p:grpSpPr>
              <a:xfrm>
                <a:off x="5618681" y="4109677"/>
                <a:ext cx="33112" cy="32357"/>
                <a:chOff x="5618681" y="4109677"/>
                <a:chExt cx="33112" cy="32357"/>
              </a:xfrm>
            </p:grpSpPr>
            <p:sp>
              <p:nvSpPr>
                <p:cNvPr id="6333" name="Google Shape;6333;p83"/>
                <p:cNvSpPr/>
                <p:nvPr/>
              </p:nvSpPr>
              <p:spPr>
                <a:xfrm>
                  <a:off x="5618681" y="4109677"/>
                  <a:ext cx="33112" cy="32357"/>
                </a:xfrm>
                <a:custGeom>
                  <a:avLst/>
                  <a:gdLst/>
                  <a:ahLst/>
                  <a:cxnLst/>
                  <a:rect l="l" t="t" r="r" b="b"/>
                  <a:pathLst>
                    <a:path w="4210" h="4114" extrusionOk="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4" name="Google Shape;6334;p83"/>
                <p:cNvSpPr/>
                <p:nvPr/>
              </p:nvSpPr>
              <p:spPr>
                <a:xfrm>
                  <a:off x="5626767" y="4119280"/>
                  <a:ext cx="15494" cy="13056"/>
                </a:xfrm>
                <a:custGeom>
                  <a:avLst/>
                  <a:gdLst/>
                  <a:ahLst/>
                  <a:cxnLst/>
                  <a:rect l="l" t="t" r="r" b="b"/>
                  <a:pathLst>
                    <a:path w="1970" h="1660" extrusionOk="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5" name="Google Shape;6335;p83"/>
              <p:cNvGrpSpPr/>
              <p:nvPr/>
            </p:nvGrpSpPr>
            <p:grpSpPr>
              <a:xfrm>
                <a:off x="5479298" y="4128262"/>
                <a:ext cx="31405" cy="26906"/>
                <a:chOff x="5479298" y="4128262"/>
                <a:chExt cx="31405" cy="26906"/>
              </a:xfrm>
            </p:grpSpPr>
            <p:sp>
              <p:nvSpPr>
                <p:cNvPr id="6336" name="Google Shape;6336;p83"/>
                <p:cNvSpPr/>
                <p:nvPr/>
              </p:nvSpPr>
              <p:spPr>
                <a:xfrm>
                  <a:off x="5479298" y="4128262"/>
                  <a:ext cx="31405" cy="26906"/>
                </a:xfrm>
                <a:custGeom>
                  <a:avLst/>
                  <a:gdLst/>
                  <a:ahLst/>
                  <a:cxnLst/>
                  <a:rect l="l" t="t" r="r" b="b"/>
                  <a:pathLst>
                    <a:path w="3993" h="3421" extrusionOk="0">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7" name="Google Shape;6337;p83"/>
                <p:cNvSpPr/>
                <p:nvPr/>
              </p:nvSpPr>
              <p:spPr>
                <a:xfrm>
                  <a:off x="5493471" y="4137936"/>
                  <a:ext cx="7621" cy="7621"/>
                </a:xfrm>
                <a:custGeom>
                  <a:avLst/>
                  <a:gdLst/>
                  <a:ahLst/>
                  <a:cxnLst/>
                  <a:rect l="l" t="t" r="r" b="b"/>
                  <a:pathLst>
                    <a:path w="969" h="969" extrusionOk="0">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8" name="Google Shape;6338;p83"/>
              <p:cNvGrpSpPr/>
              <p:nvPr/>
            </p:nvGrpSpPr>
            <p:grpSpPr>
              <a:xfrm>
                <a:off x="5582903" y="4180116"/>
                <a:ext cx="31499" cy="26898"/>
                <a:chOff x="5582903" y="4180116"/>
                <a:chExt cx="31499" cy="26898"/>
              </a:xfrm>
            </p:grpSpPr>
            <p:sp>
              <p:nvSpPr>
                <p:cNvPr id="6339" name="Google Shape;6339;p83"/>
                <p:cNvSpPr/>
                <p:nvPr/>
              </p:nvSpPr>
              <p:spPr>
                <a:xfrm>
                  <a:off x="5582903" y="4180116"/>
                  <a:ext cx="31499" cy="26898"/>
                </a:xfrm>
                <a:custGeom>
                  <a:avLst/>
                  <a:gdLst/>
                  <a:ahLst/>
                  <a:cxnLst/>
                  <a:rect l="l" t="t" r="r" b="b"/>
                  <a:pathLst>
                    <a:path w="4005" h="3420" extrusionOk="0">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0" name="Google Shape;6340;p83"/>
                <p:cNvSpPr/>
                <p:nvPr/>
              </p:nvSpPr>
              <p:spPr>
                <a:xfrm>
                  <a:off x="5597084" y="4189790"/>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341" name="Google Shape;6341;p83"/>
            <p:cNvGrpSpPr/>
            <p:nvPr/>
          </p:nvGrpSpPr>
          <p:grpSpPr>
            <a:xfrm>
              <a:off x="3977681" y="3230323"/>
              <a:ext cx="94584" cy="84085"/>
              <a:chOff x="3977681" y="3230323"/>
              <a:chExt cx="94584" cy="84085"/>
            </a:xfrm>
          </p:grpSpPr>
          <p:grpSp>
            <p:nvGrpSpPr>
              <p:cNvPr id="6342" name="Google Shape;6342;p83"/>
              <p:cNvGrpSpPr/>
              <p:nvPr/>
            </p:nvGrpSpPr>
            <p:grpSpPr>
              <a:xfrm>
                <a:off x="4000135" y="3243041"/>
                <a:ext cx="59570" cy="57186"/>
                <a:chOff x="4000135" y="3243041"/>
                <a:chExt cx="59570" cy="57186"/>
              </a:xfrm>
            </p:grpSpPr>
            <p:sp>
              <p:nvSpPr>
                <p:cNvPr id="6343" name="Google Shape;6343;p83"/>
                <p:cNvSpPr/>
                <p:nvPr/>
              </p:nvSpPr>
              <p:spPr>
                <a:xfrm>
                  <a:off x="4000135" y="3243041"/>
                  <a:ext cx="59570" cy="57092"/>
                </a:xfrm>
                <a:custGeom>
                  <a:avLst/>
                  <a:gdLst/>
                  <a:ahLst/>
                  <a:cxnLst/>
                  <a:rect l="l" t="t" r="r" b="b"/>
                  <a:pathLst>
                    <a:path w="7574" h="7259" fill="none" extrusionOk="0">
                      <a:moveTo>
                        <a:pt x="1" y="2323"/>
                      </a:moveTo>
                      <a:lnTo>
                        <a:pt x="2577" y="7259"/>
                      </a:lnTo>
                      <a:lnTo>
                        <a:pt x="7573" y="4114"/>
                      </a:lnTo>
                      <a:lnTo>
                        <a:pt x="5541" y="1"/>
                      </a:lnTo>
                      <a:lnTo>
                        <a:pt x="352" y="232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4" name="Google Shape;6344;p83"/>
                <p:cNvSpPr/>
                <p:nvPr/>
              </p:nvSpPr>
              <p:spPr>
                <a:xfrm>
                  <a:off x="4024210" y="3246847"/>
                  <a:ext cx="15706" cy="53380"/>
                </a:xfrm>
                <a:custGeom>
                  <a:avLst/>
                  <a:gdLst/>
                  <a:ahLst/>
                  <a:cxnLst/>
                  <a:rect l="l" t="t" r="r" b="b"/>
                  <a:pathLst>
                    <a:path w="1997" h="6787" fill="none" extrusionOk="0">
                      <a:moveTo>
                        <a:pt x="0" y="6787"/>
                      </a:moveTo>
                      <a:lnTo>
                        <a:pt x="199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5" name="Google Shape;6345;p83"/>
                <p:cNvSpPr/>
                <p:nvPr/>
              </p:nvSpPr>
              <p:spPr>
                <a:xfrm>
                  <a:off x="4002896" y="3261311"/>
                  <a:ext cx="56809" cy="14086"/>
                </a:xfrm>
                <a:custGeom>
                  <a:avLst/>
                  <a:gdLst/>
                  <a:ahLst/>
                  <a:cxnLst/>
                  <a:rect l="l" t="t" r="r" b="b"/>
                  <a:pathLst>
                    <a:path w="7223" h="1791" fill="none" extrusionOk="0">
                      <a:moveTo>
                        <a:pt x="7222" y="179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6" name="Google Shape;6346;p83"/>
              <p:cNvGrpSpPr/>
              <p:nvPr/>
            </p:nvGrpSpPr>
            <p:grpSpPr>
              <a:xfrm>
                <a:off x="3977681" y="3245872"/>
                <a:ext cx="37783" cy="32380"/>
                <a:chOff x="3977681" y="3245872"/>
                <a:chExt cx="37783" cy="32380"/>
              </a:xfrm>
            </p:grpSpPr>
            <p:sp>
              <p:nvSpPr>
                <p:cNvPr id="6347" name="Google Shape;6347;p83"/>
                <p:cNvSpPr/>
                <p:nvPr/>
              </p:nvSpPr>
              <p:spPr>
                <a:xfrm>
                  <a:off x="3977681" y="3245872"/>
                  <a:ext cx="37783" cy="32380"/>
                </a:xfrm>
                <a:custGeom>
                  <a:avLst/>
                  <a:gdLst/>
                  <a:ahLst/>
                  <a:cxnLst/>
                  <a:rect l="l" t="t" r="r" b="b"/>
                  <a:pathLst>
                    <a:path w="4804" h="4117" extrusionOk="0">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8" name="Google Shape;6348;p83"/>
                <p:cNvSpPr/>
                <p:nvPr/>
              </p:nvSpPr>
              <p:spPr>
                <a:xfrm>
                  <a:off x="3992718" y="3255507"/>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9" name="Google Shape;6349;p83"/>
              <p:cNvGrpSpPr/>
              <p:nvPr/>
            </p:nvGrpSpPr>
            <p:grpSpPr>
              <a:xfrm>
                <a:off x="4040860" y="3262672"/>
                <a:ext cx="31405" cy="27001"/>
                <a:chOff x="4040860" y="3262672"/>
                <a:chExt cx="31405" cy="27001"/>
              </a:xfrm>
            </p:grpSpPr>
            <p:sp>
              <p:nvSpPr>
                <p:cNvPr id="6350" name="Google Shape;6350;p83"/>
                <p:cNvSpPr/>
                <p:nvPr/>
              </p:nvSpPr>
              <p:spPr>
                <a:xfrm>
                  <a:off x="4040860" y="3262672"/>
                  <a:ext cx="31405" cy="27001"/>
                </a:xfrm>
                <a:custGeom>
                  <a:avLst/>
                  <a:gdLst/>
                  <a:ahLst/>
                  <a:cxnLst/>
                  <a:rect l="l" t="t" r="r" b="b"/>
                  <a:pathLst>
                    <a:path w="3993" h="3433" extrusionOk="0">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1" name="Google Shape;6351;p83"/>
                <p:cNvSpPr/>
                <p:nvPr/>
              </p:nvSpPr>
              <p:spPr>
                <a:xfrm>
                  <a:off x="4054938" y="3272346"/>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2" name="Google Shape;6352;p83"/>
              <p:cNvGrpSpPr/>
              <p:nvPr/>
            </p:nvGrpSpPr>
            <p:grpSpPr>
              <a:xfrm>
                <a:off x="4021072" y="3230323"/>
                <a:ext cx="31397" cy="26906"/>
                <a:chOff x="4021072" y="3230323"/>
                <a:chExt cx="31397" cy="26906"/>
              </a:xfrm>
            </p:grpSpPr>
            <p:sp>
              <p:nvSpPr>
                <p:cNvPr id="6353" name="Google Shape;6353;p83"/>
                <p:cNvSpPr/>
                <p:nvPr/>
              </p:nvSpPr>
              <p:spPr>
                <a:xfrm>
                  <a:off x="4021072" y="3230323"/>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4" name="Google Shape;6354;p83"/>
                <p:cNvSpPr/>
                <p:nvPr/>
              </p:nvSpPr>
              <p:spPr>
                <a:xfrm>
                  <a:off x="403524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5" name="Google Shape;6355;p83"/>
              <p:cNvGrpSpPr/>
              <p:nvPr/>
            </p:nvGrpSpPr>
            <p:grpSpPr>
              <a:xfrm>
                <a:off x="4001472" y="3287462"/>
                <a:ext cx="31499" cy="26945"/>
                <a:chOff x="4001472" y="3287462"/>
                <a:chExt cx="31499" cy="26945"/>
              </a:xfrm>
            </p:grpSpPr>
            <p:sp>
              <p:nvSpPr>
                <p:cNvPr id="6356" name="Google Shape;6356;p83"/>
                <p:cNvSpPr/>
                <p:nvPr/>
              </p:nvSpPr>
              <p:spPr>
                <a:xfrm>
                  <a:off x="4001472" y="3287462"/>
                  <a:ext cx="31499" cy="26945"/>
                </a:xfrm>
                <a:custGeom>
                  <a:avLst/>
                  <a:gdLst/>
                  <a:ahLst/>
                  <a:cxnLst/>
                  <a:rect l="l" t="t" r="r" b="b"/>
                  <a:pathLst>
                    <a:path w="4005" h="3426" extrusionOk="0">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7" name="Google Shape;6357;p83"/>
                <p:cNvSpPr/>
                <p:nvPr/>
              </p:nvSpPr>
              <p:spPr>
                <a:xfrm>
                  <a:off x="4014410" y="3297175"/>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358" name="Google Shape;6358;p83"/>
            <p:cNvGrpSpPr/>
            <p:nvPr/>
          </p:nvGrpSpPr>
          <p:grpSpPr>
            <a:xfrm>
              <a:off x="4084715" y="3258865"/>
              <a:ext cx="184961" cy="137268"/>
              <a:chOff x="4084715" y="3258865"/>
              <a:chExt cx="184961" cy="137268"/>
            </a:xfrm>
          </p:grpSpPr>
          <p:grpSp>
            <p:nvGrpSpPr>
              <p:cNvPr id="6359" name="Google Shape;6359;p83"/>
              <p:cNvGrpSpPr/>
              <p:nvPr/>
            </p:nvGrpSpPr>
            <p:grpSpPr>
              <a:xfrm>
                <a:off x="4107453" y="3271583"/>
                <a:ext cx="153470" cy="110275"/>
                <a:chOff x="4107453" y="3271583"/>
                <a:chExt cx="153470" cy="110275"/>
              </a:xfrm>
            </p:grpSpPr>
            <p:sp>
              <p:nvSpPr>
                <p:cNvPr id="6360" name="Google Shape;6360;p83"/>
                <p:cNvSpPr/>
                <p:nvPr/>
              </p:nvSpPr>
              <p:spPr>
                <a:xfrm>
                  <a:off x="4107453" y="3271583"/>
                  <a:ext cx="153470" cy="110275"/>
                </a:xfrm>
                <a:custGeom>
                  <a:avLst/>
                  <a:gdLst/>
                  <a:ahLst/>
                  <a:cxnLst/>
                  <a:rect l="l" t="t" r="r" b="b"/>
                  <a:pathLst>
                    <a:path w="19513" h="14021" fill="none" extrusionOk="0">
                      <a:moveTo>
                        <a:pt x="19513" y="14021"/>
                      </a:moveTo>
                      <a:lnTo>
                        <a:pt x="14844" y="968"/>
                      </a:lnTo>
                      <a:lnTo>
                        <a:pt x="5674" y="1"/>
                      </a:lnTo>
                      <a:lnTo>
                        <a:pt x="1" y="968"/>
                      </a:lnTo>
                      <a:lnTo>
                        <a:pt x="8977" y="2674"/>
                      </a:lnTo>
                      <a:lnTo>
                        <a:pt x="14360" y="10102"/>
                      </a:lnTo>
                      <a:lnTo>
                        <a:pt x="19029" y="14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1" name="Google Shape;6361;p83"/>
                <p:cNvSpPr/>
                <p:nvPr/>
              </p:nvSpPr>
              <p:spPr>
                <a:xfrm>
                  <a:off x="4155886" y="3271968"/>
                  <a:ext cx="22171" cy="20559"/>
                </a:xfrm>
                <a:custGeom>
                  <a:avLst/>
                  <a:gdLst/>
                  <a:ahLst/>
                  <a:cxnLst/>
                  <a:rect l="l" t="t" r="r" b="b"/>
                  <a:pathLst>
                    <a:path w="2819" h="2614" fill="none" extrusionOk="0">
                      <a:moveTo>
                        <a:pt x="2819" y="2613"/>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2" name="Google Shape;6362;p83"/>
                <p:cNvSpPr/>
                <p:nvPr/>
              </p:nvSpPr>
              <p:spPr>
                <a:xfrm>
                  <a:off x="4178049" y="3279196"/>
                  <a:ext cx="42345" cy="13331"/>
                </a:xfrm>
                <a:custGeom>
                  <a:avLst/>
                  <a:gdLst/>
                  <a:ahLst/>
                  <a:cxnLst/>
                  <a:rect l="l" t="t" r="r" b="b"/>
                  <a:pathLst>
                    <a:path w="5384" h="1695" fill="none" extrusionOk="0">
                      <a:moveTo>
                        <a:pt x="1" y="1694"/>
                      </a:moveTo>
                      <a:lnTo>
                        <a:pt x="53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3" name="Google Shape;6363;p83"/>
                <p:cNvSpPr/>
                <p:nvPr/>
              </p:nvSpPr>
              <p:spPr>
                <a:xfrm>
                  <a:off x="4220387" y="3279196"/>
                  <a:ext cx="8" cy="71745"/>
                </a:xfrm>
                <a:custGeom>
                  <a:avLst/>
                  <a:gdLst/>
                  <a:ahLst/>
                  <a:cxnLst/>
                  <a:rect l="l" t="t" r="r" b="b"/>
                  <a:pathLst>
                    <a:path w="1" h="9122" fill="none" extrusionOk="0">
                      <a:moveTo>
                        <a:pt x="1" y="0"/>
                      </a:moveTo>
                      <a:lnTo>
                        <a:pt x="1" y="91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4" name="Google Shape;6364;p83"/>
              <p:cNvGrpSpPr/>
              <p:nvPr/>
            </p:nvGrpSpPr>
            <p:grpSpPr>
              <a:xfrm>
                <a:off x="4136947" y="3258865"/>
                <a:ext cx="31499" cy="27001"/>
                <a:chOff x="4136947" y="3258865"/>
                <a:chExt cx="31499" cy="27001"/>
              </a:xfrm>
            </p:grpSpPr>
            <p:sp>
              <p:nvSpPr>
                <p:cNvPr id="6365" name="Google Shape;6365;p83"/>
                <p:cNvSpPr/>
                <p:nvPr/>
              </p:nvSpPr>
              <p:spPr>
                <a:xfrm>
                  <a:off x="4136947" y="3258865"/>
                  <a:ext cx="31499" cy="27001"/>
                </a:xfrm>
                <a:custGeom>
                  <a:avLst/>
                  <a:gdLst/>
                  <a:ahLst/>
                  <a:cxnLst/>
                  <a:rect l="l" t="t" r="r" b="b"/>
                  <a:pathLst>
                    <a:path w="4005" h="3433" extrusionOk="0">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6" name="Google Shape;6366;p83"/>
                <p:cNvSpPr/>
                <p:nvPr/>
              </p:nvSpPr>
              <p:spPr>
                <a:xfrm>
                  <a:off x="4151222" y="3268539"/>
                  <a:ext cx="7621" cy="7621"/>
                </a:xfrm>
                <a:custGeom>
                  <a:avLst/>
                  <a:gdLst/>
                  <a:ahLst/>
                  <a:cxnLst/>
                  <a:rect l="l" t="t" r="r" b="b"/>
                  <a:pathLst>
                    <a:path w="969" h="969" extrusionOk="0">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7" name="Google Shape;6367;p83"/>
              <p:cNvGrpSpPr/>
              <p:nvPr/>
            </p:nvGrpSpPr>
            <p:grpSpPr>
              <a:xfrm>
                <a:off x="4084715" y="3266478"/>
                <a:ext cx="31468" cy="26898"/>
                <a:chOff x="4084715" y="3266478"/>
                <a:chExt cx="31468" cy="26898"/>
              </a:xfrm>
            </p:grpSpPr>
            <p:sp>
              <p:nvSpPr>
                <p:cNvPr id="6368" name="Google Shape;6368;p83"/>
                <p:cNvSpPr/>
                <p:nvPr/>
              </p:nvSpPr>
              <p:spPr>
                <a:xfrm>
                  <a:off x="4084715" y="3266478"/>
                  <a:ext cx="31468" cy="26898"/>
                </a:xfrm>
                <a:custGeom>
                  <a:avLst/>
                  <a:gdLst/>
                  <a:ahLst/>
                  <a:cxnLst/>
                  <a:rect l="l" t="t" r="r" b="b"/>
                  <a:pathLst>
                    <a:path w="4001" h="3420" extrusionOk="0">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9" name="Google Shape;6369;p83"/>
                <p:cNvSpPr/>
                <p:nvPr/>
              </p:nvSpPr>
              <p:spPr>
                <a:xfrm>
                  <a:off x="4098896" y="3276152"/>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0" name="Google Shape;6370;p83"/>
              <p:cNvGrpSpPr/>
              <p:nvPr/>
            </p:nvGrpSpPr>
            <p:grpSpPr>
              <a:xfrm>
                <a:off x="4159213" y="3279849"/>
                <a:ext cx="31405" cy="26945"/>
                <a:chOff x="4159213" y="3279849"/>
                <a:chExt cx="31405" cy="26945"/>
              </a:xfrm>
            </p:grpSpPr>
            <p:sp>
              <p:nvSpPr>
                <p:cNvPr id="6371" name="Google Shape;6371;p83"/>
                <p:cNvSpPr/>
                <p:nvPr/>
              </p:nvSpPr>
              <p:spPr>
                <a:xfrm>
                  <a:off x="4159213" y="3279849"/>
                  <a:ext cx="31405" cy="26945"/>
                </a:xfrm>
                <a:custGeom>
                  <a:avLst/>
                  <a:gdLst/>
                  <a:ahLst/>
                  <a:cxnLst/>
                  <a:rect l="l" t="t" r="r" b="b"/>
                  <a:pathLst>
                    <a:path w="3993" h="3426" extrusionOk="0">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2" name="Google Shape;6372;p83"/>
                <p:cNvSpPr/>
                <p:nvPr/>
              </p:nvSpPr>
              <p:spPr>
                <a:xfrm>
                  <a:off x="4173385" y="3289570"/>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3" name="Google Shape;6373;p83"/>
              <p:cNvGrpSpPr/>
              <p:nvPr/>
            </p:nvGrpSpPr>
            <p:grpSpPr>
              <a:xfrm>
                <a:off x="4201550" y="3266502"/>
                <a:ext cx="31405" cy="26883"/>
                <a:chOff x="4201550" y="3266502"/>
                <a:chExt cx="31405" cy="26883"/>
              </a:xfrm>
            </p:grpSpPr>
            <p:sp>
              <p:nvSpPr>
                <p:cNvPr id="6374" name="Google Shape;6374;p83"/>
                <p:cNvSpPr/>
                <p:nvPr/>
              </p:nvSpPr>
              <p:spPr>
                <a:xfrm>
                  <a:off x="4201550" y="3266502"/>
                  <a:ext cx="31405" cy="26883"/>
                </a:xfrm>
                <a:custGeom>
                  <a:avLst/>
                  <a:gdLst/>
                  <a:ahLst/>
                  <a:cxnLst/>
                  <a:rect l="l" t="t" r="r" b="b"/>
                  <a:pathLst>
                    <a:path w="3993" h="3418" extrusionOk="0">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5" name="Google Shape;6375;p83"/>
                <p:cNvSpPr/>
                <p:nvPr/>
              </p:nvSpPr>
              <p:spPr>
                <a:xfrm>
                  <a:off x="4214331" y="3276247"/>
                  <a:ext cx="8919" cy="7582"/>
                </a:xfrm>
                <a:custGeom>
                  <a:avLst/>
                  <a:gdLst/>
                  <a:ahLst/>
                  <a:cxnLst/>
                  <a:rect l="l" t="t" r="r" b="b"/>
                  <a:pathLst>
                    <a:path w="1134" h="964" extrusionOk="0">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6" name="Google Shape;6376;p83"/>
              <p:cNvGrpSpPr/>
              <p:nvPr/>
            </p:nvGrpSpPr>
            <p:grpSpPr>
              <a:xfrm>
                <a:off x="4201550" y="3338278"/>
                <a:ext cx="31405" cy="26930"/>
                <a:chOff x="4201550" y="3338278"/>
                <a:chExt cx="31405" cy="26930"/>
              </a:xfrm>
            </p:grpSpPr>
            <p:sp>
              <p:nvSpPr>
                <p:cNvPr id="6377" name="Google Shape;6377;p83"/>
                <p:cNvSpPr/>
                <p:nvPr/>
              </p:nvSpPr>
              <p:spPr>
                <a:xfrm>
                  <a:off x="4201550" y="3338278"/>
                  <a:ext cx="31405" cy="26930"/>
                </a:xfrm>
                <a:custGeom>
                  <a:avLst/>
                  <a:gdLst/>
                  <a:ahLst/>
                  <a:cxnLst/>
                  <a:rect l="l" t="t" r="r" b="b"/>
                  <a:pathLst>
                    <a:path w="3993" h="3424" extrusionOk="0">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8" name="Google Shape;6378;p83"/>
                <p:cNvSpPr/>
                <p:nvPr/>
              </p:nvSpPr>
              <p:spPr>
                <a:xfrm>
                  <a:off x="4214331" y="3347976"/>
                  <a:ext cx="8919" cy="7590"/>
                </a:xfrm>
                <a:custGeom>
                  <a:avLst/>
                  <a:gdLst/>
                  <a:ahLst/>
                  <a:cxnLst/>
                  <a:rect l="l" t="t" r="r" b="b"/>
                  <a:pathLst>
                    <a:path w="1134" h="965" extrusionOk="0">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9" name="Google Shape;6379;p83"/>
              <p:cNvGrpSpPr/>
              <p:nvPr/>
            </p:nvGrpSpPr>
            <p:grpSpPr>
              <a:xfrm>
                <a:off x="4238272" y="3369132"/>
                <a:ext cx="31405" cy="27001"/>
                <a:chOff x="4238272" y="3369132"/>
                <a:chExt cx="31405" cy="27001"/>
              </a:xfrm>
            </p:grpSpPr>
            <p:sp>
              <p:nvSpPr>
                <p:cNvPr id="6380" name="Google Shape;6380;p83"/>
                <p:cNvSpPr/>
                <p:nvPr/>
              </p:nvSpPr>
              <p:spPr>
                <a:xfrm>
                  <a:off x="4238272" y="3369132"/>
                  <a:ext cx="31405" cy="27001"/>
                </a:xfrm>
                <a:custGeom>
                  <a:avLst/>
                  <a:gdLst/>
                  <a:ahLst/>
                  <a:cxnLst/>
                  <a:rect l="l" t="t" r="r" b="b"/>
                  <a:pathLst>
                    <a:path w="3993" h="3433" extrusionOk="0">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1" name="Google Shape;6381;p83"/>
                <p:cNvSpPr/>
                <p:nvPr/>
              </p:nvSpPr>
              <p:spPr>
                <a:xfrm>
                  <a:off x="4251217" y="3378806"/>
                  <a:ext cx="8856" cy="7605"/>
                </a:xfrm>
                <a:custGeom>
                  <a:avLst/>
                  <a:gdLst/>
                  <a:ahLst/>
                  <a:cxnLst/>
                  <a:rect l="l" t="t" r="r" b="b"/>
                  <a:pathLst>
                    <a:path w="1126" h="967" extrusionOk="0">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382" name="Google Shape;6382;p83"/>
            <p:cNvGrpSpPr/>
            <p:nvPr/>
          </p:nvGrpSpPr>
          <p:grpSpPr>
            <a:xfrm>
              <a:off x="4068639" y="3200169"/>
              <a:ext cx="77643" cy="37272"/>
              <a:chOff x="4068639" y="3200169"/>
              <a:chExt cx="77643" cy="37272"/>
            </a:xfrm>
          </p:grpSpPr>
          <p:sp>
            <p:nvSpPr>
              <p:cNvPr id="6383" name="Google Shape;6383;p83"/>
              <p:cNvSpPr/>
              <p:nvPr/>
            </p:nvSpPr>
            <p:spPr>
              <a:xfrm>
                <a:off x="4087570" y="3212886"/>
                <a:ext cx="49958" cy="10374"/>
              </a:xfrm>
              <a:custGeom>
                <a:avLst/>
                <a:gdLst/>
                <a:ahLst/>
                <a:cxnLst/>
                <a:rect l="l" t="t" r="r" b="b"/>
                <a:pathLst>
                  <a:path w="6352" h="1319" fill="none" extrusionOk="0">
                    <a:moveTo>
                      <a:pt x="1" y="1319"/>
                    </a:moveTo>
                    <a:lnTo>
                      <a:pt x="635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84" name="Google Shape;6384;p83"/>
              <p:cNvGrpSpPr/>
              <p:nvPr/>
            </p:nvGrpSpPr>
            <p:grpSpPr>
              <a:xfrm>
                <a:off x="4114878" y="3200169"/>
                <a:ext cx="31405" cy="26993"/>
                <a:chOff x="4114878" y="3200169"/>
                <a:chExt cx="31405" cy="26993"/>
              </a:xfrm>
            </p:grpSpPr>
            <p:sp>
              <p:nvSpPr>
                <p:cNvPr id="6385" name="Google Shape;6385;p83"/>
                <p:cNvSpPr/>
                <p:nvPr/>
              </p:nvSpPr>
              <p:spPr>
                <a:xfrm>
                  <a:off x="4114878" y="3200169"/>
                  <a:ext cx="31405" cy="26993"/>
                </a:xfrm>
                <a:custGeom>
                  <a:avLst/>
                  <a:gdLst/>
                  <a:ahLst/>
                  <a:cxnLst/>
                  <a:rect l="l" t="t" r="r" b="b"/>
                  <a:pathLst>
                    <a:path w="3993" h="3432" extrusionOk="0">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6" name="Google Shape;6386;p83"/>
                <p:cNvSpPr/>
                <p:nvPr/>
              </p:nvSpPr>
              <p:spPr>
                <a:xfrm>
                  <a:off x="4127721" y="3209835"/>
                  <a:ext cx="8950" cy="7684"/>
                </a:xfrm>
                <a:custGeom>
                  <a:avLst/>
                  <a:gdLst/>
                  <a:ahLst/>
                  <a:cxnLst/>
                  <a:rect l="l" t="t" r="r" b="b"/>
                  <a:pathLst>
                    <a:path w="1138" h="977" extrusionOk="0">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7" name="Google Shape;6387;p83"/>
              <p:cNvGrpSpPr/>
              <p:nvPr/>
            </p:nvGrpSpPr>
            <p:grpSpPr>
              <a:xfrm>
                <a:off x="4068639" y="3210535"/>
                <a:ext cx="31499" cy="26906"/>
                <a:chOff x="4068639" y="3210535"/>
                <a:chExt cx="31499" cy="26906"/>
              </a:xfrm>
            </p:grpSpPr>
            <p:sp>
              <p:nvSpPr>
                <p:cNvPr id="6388" name="Google Shape;6388;p83"/>
                <p:cNvSpPr/>
                <p:nvPr/>
              </p:nvSpPr>
              <p:spPr>
                <a:xfrm>
                  <a:off x="4068639" y="3210535"/>
                  <a:ext cx="31499" cy="26906"/>
                </a:xfrm>
                <a:custGeom>
                  <a:avLst/>
                  <a:gdLst/>
                  <a:ahLst/>
                  <a:cxnLst/>
                  <a:rect l="l" t="t" r="r" b="b"/>
                  <a:pathLst>
                    <a:path w="4005" h="3421" extrusionOk="0">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9" name="Google Shape;6389;p83"/>
                <p:cNvSpPr/>
                <p:nvPr/>
              </p:nvSpPr>
              <p:spPr>
                <a:xfrm>
                  <a:off x="4081577" y="3220209"/>
                  <a:ext cx="8856" cy="7582"/>
                </a:xfrm>
                <a:custGeom>
                  <a:avLst/>
                  <a:gdLst/>
                  <a:ahLst/>
                  <a:cxnLst/>
                  <a:rect l="l" t="t" r="r" b="b"/>
                  <a:pathLst>
                    <a:path w="1126" h="964" extrusionOk="0">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390" name="Google Shape;6390;p83"/>
            <p:cNvGrpSpPr/>
            <p:nvPr/>
          </p:nvGrpSpPr>
          <p:grpSpPr>
            <a:xfrm>
              <a:off x="3869702" y="3066935"/>
              <a:ext cx="382664" cy="190294"/>
              <a:chOff x="3869702" y="3066935"/>
              <a:chExt cx="382664" cy="190294"/>
            </a:xfrm>
          </p:grpSpPr>
          <p:grpSp>
            <p:nvGrpSpPr>
              <p:cNvPr id="6391" name="Google Shape;6391;p83"/>
              <p:cNvGrpSpPr/>
              <p:nvPr/>
            </p:nvGrpSpPr>
            <p:grpSpPr>
              <a:xfrm>
                <a:off x="3888633" y="3082351"/>
                <a:ext cx="351172" cy="160698"/>
                <a:chOff x="3888633" y="3082351"/>
                <a:chExt cx="351172" cy="160698"/>
              </a:xfrm>
            </p:grpSpPr>
            <p:sp>
              <p:nvSpPr>
                <p:cNvPr id="6392" name="Google Shape;6392;p83"/>
                <p:cNvSpPr/>
                <p:nvPr/>
              </p:nvSpPr>
              <p:spPr>
                <a:xfrm>
                  <a:off x="3892440" y="3082351"/>
                  <a:ext cx="347366" cy="160698"/>
                </a:xfrm>
                <a:custGeom>
                  <a:avLst/>
                  <a:gdLst/>
                  <a:ahLst/>
                  <a:cxnLst/>
                  <a:rect l="l" t="t" r="r" b="b"/>
                  <a:pathLst>
                    <a:path w="44166" h="20432" fill="none" extrusionOk="0">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3" name="Google Shape;6393;p83"/>
                <p:cNvSpPr/>
                <p:nvPr/>
              </p:nvSpPr>
              <p:spPr>
                <a:xfrm>
                  <a:off x="3888633" y="3172924"/>
                  <a:ext cx="72979" cy="70124"/>
                </a:xfrm>
                <a:custGeom>
                  <a:avLst/>
                  <a:gdLst/>
                  <a:ahLst/>
                  <a:cxnLst/>
                  <a:rect l="l" t="t" r="r" b="b"/>
                  <a:pathLst>
                    <a:path w="9279" h="8916" fill="none" extrusionOk="0">
                      <a:moveTo>
                        <a:pt x="0" y="8916"/>
                      </a:moveTo>
                      <a:lnTo>
                        <a:pt x="9279" y="6883"/>
                      </a:lnTo>
                      <a:lnTo>
                        <a:pt x="704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4" name="Google Shape;6394;p83"/>
                <p:cNvSpPr/>
                <p:nvPr/>
              </p:nvSpPr>
              <p:spPr>
                <a:xfrm>
                  <a:off x="3960370" y="3203653"/>
                  <a:ext cx="79547" cy="19607"/>
                </a:xfrm>
                <a:custGeom>
                  <a:avLst/>
                  <a:gdLst/>
                  <a:ahLst/>
                  <a:cxnLst/>
                  <a:rect l="l" t="t" r="r" b="b"/>
                  <a:pathLst>
                    <a:path w="10114" h="2493" fill="none" extrusionOk="0">
                      <a:moveTo>
                        <a:pt x="0" y="2493"/>
                      </a:moveTo>
                      <a:lnTo>
                        <a:pt x="1011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5" name="Google Shape;6395;p83"/>
                <p:cNvSpPr/>
                <p:nvPr/>
              </p:nvSpPr>
              <p:spPr>
                <a:xfrm>
                  <a:off x="4043613" y="3161504"/>
                  <a:ext cx="108474" cy="42156"/>
                </a:xfrm>
                <a:custGeom>
                  <a:avLst/>
                  <a:gdLst/>
                  <a:ahLst/>
                  <a:cxnLst/>
                  <a:rect l="l" t="t" r="r" b="b"/>
                  <a:pathLst>
                    <a:path w="13792" h="5360" fill="none" extrusionOk="0">
                      <a:moveTo>
                        <a:pt x="1" y="5360"/>
                      </a:moveTo>
                      <a:lnTo>
                        <a:pt x="1379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6" name="Google Shape;6396;p83"/>
                <p:cNvSpPr/>
                <p:nvPr/>
              </p:nvSpPr>
              <p:spPr>
                <a:xfrm>
                  <a:off x="4152079" y="3082351"/>
                  <a:ext cx="17224" cy="82968"/>
                </a:xfrm>
                <a:custGeom>
                  <a:avLst/>
                  <a:gdLst/>
                  <a:ahLst/>
                  <a:cxnLst/>
                  <a:rect l="l" t="t" r="r" b="b"/>
                  <a:pathLst>
                    <a:path w="2190" h="10549" fill="none" extrusionOk="0">
                      <a:moveTo>
                        <a:pt x="0" y="10549"/>
                      </a:moveTo>
                      <a:lnTo>
                        <a:pt x="219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7" name="Google Shape;6397;p83"/>
                <p:cNvSpPr/>
                <p:nvPr/>
              </p:nvSpPr>
              <p:spPr>
                <a:xfrm>
                  <a:off x="4169296" y="3082351"/>
                  <a:ext cx="25797" cy="63557"/>
                </a:xfrm>
                <a:custGeom>
                  <a:avLst/>
                  <a:gdLst/>
                  <a:ahLst/>
                  <a:cxnLst/>
                  <a:rect l="l" t="t" r="r" b="b"/>
                  <a:pathLst>
                    <a:path w="3280" h="8081" fill="none" extrusionOk="0">
                      <a:moveTo>
                        <a:pt x="1" y="0"/>
                      </a:moveTo>
                      <a:lnTo>
                        <a:pt x="3279" y="808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8" name="Google Shape;6398;p83"/>
              <p:cNvGrpSpPr/>
              <p:nvPr/>
            </p:nvGrpSpPr>
            <p:grpSpPr>
              <a:xfrm>
                <a:off x="4143703" y="3066935"/>
                <a:ext cx="37783" cy="32357"/>
                <a:chOff x="4143703" y="3066935"/>
                <a:chExt cx="37783" cy="32357"/>
              </a:xfrm>
            </p:grpSpPr>
            <p:sp>
              <p:nvSpPr>
                <p:cNvPr id="6399" name="Google Shape;6399;p83"/>
                <p:cNvSpPr/>
                <p:nvPr/>
              </p:nvSpPr>
              <p:spPr>
                <a:xfrm>
                  <a:off x="4143703" y="3066935"/>
                  <a:ext cx="37783" cy="32357"/>
                </a:xfrm>
                <a:custGeom>
                  <a:avLst/>
                  <a:gdLst/>
                  <a:ahLst/>
                  <a:cxnLst/>
                  <a:rect l="l" t="t" r="r" b="b"/>
                  <a:pathLst>
                    <a:path w="4804" h="4114" extrusionOk="0">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0" name="Google Shape;6400;p83"/>
                <p:cNvSpPr/>
                <p:nvPr/>
              </p:nvSpPr>
              <p:spPr>
                <a:xfrm>
                  <a:off x="4158741" y="3076641"/>
                  <a:ext cx="13040" cy="13040"/>
                </a:xfrm>
                <a:custGeom>
                  <a:avLst/>
                  <a:gdLst/>
                  <a:ahLst/>
                  <a:cxnLst/>
                  <a:rect l="l" t="t" r="r" b="b"/>
                  <a:pathLst>
                    <a:path w="1658" h="1658" extrusionOk="0">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1" name="Google Shape;6401;p83"/>
              <p:cNvGrpSpPr/>
              <p:nvPr/>
            </p:nvGrpSpPr>
            <p:grpSpPr>
              <a:xfrm>
                <a:off x="4044565" y="3103563"/>
                <a:ext cx="37783" cy="32451"/>
                <a:chOff x="4044565" y="3103563"/>
                <a:chExt cx="37783" cy="32451"/>
              </a:xfrm>
            </p:grpSpPr>
            <p:sp>
              <p:nvSpPr>
                <p:cNvPr id="6402" name="Google Shape;6402;p83"/>
                <p:cNvSpPr/>
                <p:nvPr/>
              </p:nvSpPr>
              <p:spPr>
                <a:xfrm>
                  <a:off x="4044565" y="3103563"/>
                  <a:ext cx="37783" cy="32451"/>
                </a:xfrm>
                <a:custGeom>
                  <a:avLst/>
                  <a:gdLst/>
                  <a:ahLst/>
                  <a:cxnLst/>
                  <a:rect l="l" t="t" r="r" b="b"/>
                  <a:pathLst>
                    <a:path w="4804" h="4126" extrusionOk="0">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3" name="Google Shape;6403;p83"/>
                <p:cNvSpPr/>
                <p:nvPr/>
              </p:nvSpPr>
              <p:spPr>
                <a:xfrm>
                  <a:off x="4059602" y="3113268"/>
                  <a:ext cx="13040" cy="13048"/>
                </a:xfrm>
                <a:custGeom>
                  <a:avLst/>
                  <a:gdLst/>
                  <a:ahLst/>
                  <a:cxnLst/>
                  <a:rect l="l" t="t" r="r" b="b"/>
                  <a:pathLst>
                    <a:path w="1658" h="1659" extrusionOk="0">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4" name="Google Shape;6404;p83"/>
              <p:cNvGrpSpPr/>
              <p:nvPr/>
            </p:nvGrpSpPr>
            <p:grpSpPr>
              <a:xfrm>
                <a:off x="4017454" y="3188237"/>
                <a:ext cx="37776" cy="32357"/>
                <a:chOff x="4017454" y="3188237"/>
                <a:chExt cx="37776" cy="32357"/>
              </a:xfrm>
            </p:grpSpPr>
            <p:sp>
              <p:nvSpPr>
                <p:cNvPr id="6405" name="Google Shape;6405;p83"/>
                <p:cNvSpPr/>
                <p:nvPr/>
              </p:nvSpPr>
              <p:spPr>
                <a:xfrm>
                  <a:off x="4017454" y="3188237"/>
                  <a:ext cx="37776" cy="32357"/>
                </a:xfrm>
                <a:custGeom>
                  <a:avLst/>
                  <a:gdLst/>
                  <a:ahLst/>
                  <a:cxnLst/>
                  <a:rect l="l" t="t" r="r" b="b"/>
                  <a:pathLst>
                    <a:path w="4803" h="4114" extrusionOk="0">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6" name="Google Shape;6406;p83"/>
                <p:cNvSpPr/>
                <p:nvPr/>
              </p:nvSpPr>
              <p:spPr>
                <a:xfrm>
                  <a:off x="4032484" y="3197943"/>
                  <a:ext cx="13040" cy="13048"/>
                </a:xfrm>
                <a:custGeom>
                  <a:avLst/>
                  <a:gdLst/>
                  <a:ahLst/>
                  <a:cxnLst/>
                  <a:rect l="l" t="t" r="r" b="b"/>
                  <a:pathLst>
                    <a:path w="1658" h="1659" extrusionOk="0">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7" name="Google Shape;6407;p83"/>
              <p:cNvGrpSpPr/>
              <p:nvPr/>
            </p:nvGrpSpPr>
            <p:grpSpPr>
              <a:xfrm>
                <a:off x="3921548" y="3157509"/>
                <a:ext cx="37783" cy="32357"/>
                <a:chOff x="3921548" y="3157509"/>
                <a:chExt cx="37783" cy="32357"/>
              </a:xfrm>
            </p:grpSpPr>
            <p:sp>
              <p:nvSpPr>
                <p:cNvPr id="6408" name="Google Shape;6408;p83"/>
                <p:cNvSpPr/>
                <p:nvPr/>
              </p:nvSpPr>
              <p:spPr>
                <a:xfrm>
                  <a:off x="3921548" y="3157509"/>
                  <a:ext cx="37783" cy="32357"/>
                </a:xfrm>
                <a:custGeom>
                  <a:avLst/>
                  <a:gdLst/>
                  <a:ahLst/>
                  <a:cxnLst/>
                  <a:rect l="l" t="t" r="r" b="b"/>
                  <a:pathLst>
                    <a:path w="4804" h="4114" extrusionOk="0">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9" name="Google Shape;6409;p83"/>
                <p:cNvSpPr/>
                <p:nvPr/>
              </p:nvSpPr>
              <p:spPr>
                <a:xfrm>
                  <a:off x="3936586" y="3167214"/>
                  <a:ext cx="13040" cy="13040"/>
                </a:xfrm>
                <a:custGeom>
                  <a:avLst/>
                  <a:gdLst/>
                  <a:ahLst/>
                  <a:cxnLst/>
                  <a:rect l="l" t="t" r="r" b="b"/>
                  <a:pathLst>
                    <a:path w="1658" h="1658" extrusionOk="0">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0" name="Google Shape;6410;p83"/>
              <p:cNvGrpSpPr/>
              <p:nvPr/>
            </p:nvGrpSpPr>
            <p:grpSpPr>
              <a:xfrm>
                <a:off x="3939056" y="3211620"/>
                <a:ext cx="37783" cy="32380"/>
                <a:chOff x="3939056" y="3211620"/>
                <a:chExt cx="37783" cy="32380"/>
              </a:xfrm>
            </p:grpSpPr>
            <p:sp>
              <p:nvSpPr>
                <p:cNvPr id="6411" name="Google Shape;6411;p83"/>
                <p:cNvSpPr/>
                <p:nvPr/>
              </p:nvSpPr>
              <p:spPr>
                <a:xfrm>
                  <a:off x="3939056" y="3211620"/>
                  <a:ext cx="37783" cy="32380"/>
                </a:xfrm>
                <a:custGeom>
                  <a:avLst/>
                  <a:gdLst/>
                  <a:ahLst/>
                  <a:cxnLst/>
                  <a:rect l="l" t="t" r="r" b="b"/>
                  <a:pathLst>
                    <a:path w="4804" h="4117" extrusionOk="0">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2" name="Google Shape;6412;p83"/>
                <p:cNvSpPr/>
                <p:nvPr/>
              </p:nvSpPr>
              <p:spPr>
                <a:xfrm>
                  <a:off x="3954188" y="3221255"/>
                  <a:ext cx="13040" cy="13040"/>
                </a:xfrm>
                <a:custGeom>
                  <a:avLst/>
                  <a:gdLst/>
                  <a:ahLst/>
                  <a:cxnLst/>
                  <a:rect l="l" t="t" r="r" b="b"/>
                  <a:pathLst>
                    <a:path w="1658" h="1658" extrusionOk="0">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3" name="Google Shape;6413;p83"/>
              <p:cNvGrpSpPr/>
              <p:nvPr/>
            </p:nvGrpSpPr>
            <p:grpSpPr>
              <a:xfrm>
                <a:off x="4176240" y="3136965"/>
                <a:ext cx="31405" cy="26930"/>
                <a:chOff x="4176240" y="3136965"/>
                <a:chExt cx="31405" cy="26930"/>
              </a:xfrm>
            </p:grpSpPr>
            <p:sp>
              <p:nvSpPr>
                <p:cNvPr id="6414" name="Google Shape;6414;p83"/>
                <p:cNvSpPr/>
                <p:nvPr/>
              </p:nvSpPr>
              <p:spPr>
                <a:xfrm>
                  <a:off x="4176240" y="3136965"/>
                  <a:ext cx="31405" cy="26930"/>
                </a:xfrm>
                <a:custGeom>
                  <a:avLst/>
                  <a:gdLst/>
                  <a:ahLst/>
                  <a:cxnLst/>
                  <a:rect l="l" t="t" r="r" b="b"/>
                  <a:pathLst>
                    <a:path w="3993" h="3424" extrusionOk="0">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5" name="Google Shape;6415;p83"/>
                <p:cNvSpPr/>
                <p:nvPr/>
              </p:nvSpPr>
              <p:spPr>
                <a:xfrm>
                  <a:off x="4190327" y="3146663"/>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6" name="Google Shape;6416;p83"/>
              <p:cNvGrpSpPr/>
              <p:nvPr/>
            </p:nvGrpSpPr>
            <p:grpSpPr>
              <a:xfrm>
                <a:off x="4133148" y="3152593"/>
                <a:ext cx="31499" cy="27001"/>
                <a:chOff x="4133148" y="3152593"/>
                <a:chExt cx="31499" cy="27001"/>
              </a:xfrm>
            </p:grpSpPr>
            <p:sp>
              <p:nvSpPr>
                <p:cNvPr id="6417" name="Google Shape;6417;p83"/>
                <p:cNvSpPr/>
                <p:nvPr/>
              </p:nvSpPr>
              <p:spPr>
                <a:xfrm>
                  <a:off x="4133148" y="3152593"/>
                  <a:ext cx="31499" cy="27001"/>
                </a:xfrm>
                <a:custGeom>
                  <a:avLst/>
                  <a:gdLst/>
                  <a:ahLst/>
                  <a:cxnLst/>
                  <a:rect l="l" t="t" r="r" b="b"/>
                  <a:pathLst>
                    <a:path w="4005" h="3433" extrusionOk="0">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8" name="Google Shape;6418;p83"/>
                <p:cNvSpPr/>
                <p:nvPr/>
              </p:nvSpPr>
              <p:spPr>
                <a:xfrm>
                  <a:off x="4147321" y="316226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9" name="Google Shape;6419;p83"/>
              <p:cNvGrpSpPr/>
              <p:nvPr/>
            </p:nvGrpSpPr>
            <p:grpSpPr>
              <a:xfrm>
                <a:off x="4220866" y="3073534"/>
                <a:ext cx="31499" cy="26898"/>
                <a:chOff x="4220866" y="3073534"/>
                <a:chExt cx="31499" cy="26898"/>
              </a:xfrm>
            </p:grpSpPr>
            <p:sp>
              <p:nvSpPr>
                <p:cNvPr id="6420" name="Google Shape;6420;p83"/>
                <p:cNvSpPr/>
                <p:nvPr/>
              </p:nvSpPr>
              <p:spPr>
                <a:xfrm>
                  <a:off x="4220866" y="307353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1" name="Google Shape;6421;p83"/>
                <p:cNvSpPr/>
                <p:nvPr/>
              </p:nvSpPr>
              <p:spPr>
                <a:xfrm>
                  <a:off x="4235039" y="3083114"/>
                  <a:ext cx="7621" cy="7613"/>
                </a:xfrm>
                <a:custGeom>
                  <a:avLst/>
                  <a:gdLst/>
                  <a:ahLst/>
                  <a:cxnLst/>
                  <a:rect l="l" t="t" r="r" b="b"/>
                  <a:pathLst>
                    <a:path w="969" h="968" extrusionOk="0">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2" name="Google Shape;6422;p83"/>
              <p:cNvGrpSpPr/>
              <p:nvPr/>
            </p:nvGrpSpPr>
            <p:grpSpPr>
              <a:xfrm>
                <a:off x="3869702" y="3230323"/>
                <a:ext cx="31499" cy="26906"/>
                <a:chOff x="3869702" y="3230323"/>
                <a:chExt cx="31499" cy="26906"/>
              </a:xfrm>
            </p:grpSpPr>
            <p:sp>
              <p:nvSpPr>
                <p:cNvPr id="6423" name="Google Shape;6423;p83"/>
                <p:cNvSpPr/>
                <p:nvPr/>
              </p:nvSpPr>
              <p:spPr>
                <a:xfrm>
                  <a:off x="3869702" y="3230323"/>
                  <a:ext cx="31499" cy="26906"/>
                </a:xfrm>
                <a:custGeom>
                  <a:avLst/>
                  <a:gdLst/>
                  <a:ahLst/>
                  <a:cxnLst/>
                  <a:rect l="l" t="t" r="r" b="b"/>
                  <a:pathLst>
                    <a:path w="4005" h="3421" extrusionOk="0">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4" name="Google Shape;6424;p83"/>
                <p:cNvSpPr/>
                <p:nvPr/>
              </p:nvSpPr>
              <p:spPr>
                <a:xfrm>
                  <a:off x="388387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425" name="Google Shape;6425;p83"/>
            <p:cNvGrpSpPr/>
            <p:nvPr/>
          </p:nvGrpSpPr>
          <p:grpSpPr>
            <a:xfrm>
              <a:off x="4271383" y="3065882"/>
              <a:ext cx="304556" cy="341663"/>
              <a:chOff x="4271383" y="3065882"/>
              <a:chExt cx="304556" cy="341663"/>
            </a:xfrm>
          </p:grpSpPr>
          <p:grpSp>
            <p:nvGrpSpPr>
              <p:cNvPr id="6426" name="Google Shape;6426;p83"/>
              <p:cNvGrpSpPr/>
              <p:nvPr/>
            </p:nvGrpSpPr>
            <p:grpSpPr>
              <a:xfrm>
                <a:off x="4293838" y="3078639"/>
                <a:ext cx="269353" cy="311973"/>
                <a:chOff x="4293838" y="3078639"/>
                <a:chExt cx="269353" cy="311973"/>
              </a:xfrm>
            </p:grpSpPr>
            <p:sp>
              <p:nvSpPr>
                <p:cNvPr id="6427" name="Google Shape;6427;p83"/>
                <p:cNvSpPr/>
                <p:nvPr/>
              </p:nvSpPr>
              <p:spPr>
                <a:xfrm>
                  <a:off x="4293838" y="3078639"/>
                  <a:ext cx="269353" cy="311973"/>
                </a:xfrm>
                <a:custGeom>
                  <a:avLst/>
                  <a:gdLst/>
                  <a:ahLst/>
                  <a:cxnLst/>
                  <a:rect l="l" t="t" r="r" b="b"/>
                  <a:pathLst>
                    <a:path w="34247" h="39666" fill="none" extrusionOk="0">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8" name="Google Shape;6428;p83"/>
                <p:cNvSpPr/>
                <p:nvPr/>
              </p:nvSpPr>
              <p:spPr>
                <a:xfrm>
                  <a:off x="4306965" y="3099473"/>
                  <a:ext cx="62519" cy="69652"/>
                </a:xfrm>
                <a:custGeom>
                  <a:avLst/>
                  <a:gdLst/>
                  <a:ahLst/>
                  <a:cxnLst/>
                  <a:rect l="l" t="t" r="r" b="b"/>
                  <a:pathLst>
                    <a:path w="7949" h="8856" fill="none" extrusionOk="0">
                      <a:moveTo>
                        <a:pt x="1" y="1"/>
                      </a:moveTo>
                      <a:lnTo>
                        <a:pt x="7948" y="885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9" name="Google Shape;6429;p83"/>
                <p:cNvSpPr/>
                <p:nvPr/>
              </p:nvSpPr>
              <p:spPr>
                <a:xfrm>
                  <a:off x="4369476" y="3169118"/>
                  <a:ext cx="26072" cy="98666"/>
                </a:xfrm>
                <a:custGeom>
                  <a:avLst/>
                  <a:gdLst/>
                  <a:ahLst/>
                  <a:cxnLst/>
                  <a:rect l="l" t="t" r="r" b="b"/>
                  <a:pathLst>
                    <a:path w="3315" h="12545" fill="none" extrusionOk="0">
                      <a:moveTo>
                        <a:pt x="0" y="1"/>
                      </a:moveTo>
                      <a:lnTo>
                        <a:pt x="3315" y="1254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0" name="Google Shape;6430;p83"/>
                <p:cNvSpPr/>
                <p:nvPr/>
              </p:nvSpPr>
              <p:spPr>
                <a:xfrm>
                  <a:off x="4399347" y="3078639"/>
                  <a:ext cx="60041" cy="110558"/>
                </a:xfrm>
                <a:custGeom>
                  <a:avLst/>
                  <a:gdLst/>
                  <a:ahLst/>
                  <a:cxnLst/>
                  <a:rect l="l" t="t" r="r" b="b"/>
                  <a:pathLst>
                    <a:path w="7634" h="14057" fill="none" extrusionOk="0">
                      <a:moveTo>
                        <a:pt x="7634" y="14057"/>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1" name="Google Shape;6431;p83"/>
                <p:cNvSpPr/>
                <p:nvPr/>
              </p:nvSpPr>
              <p:spPr>
                <a:xfrm>
                  <a:off x="4373282" y="3169118"/>
                  <a:ext cx="82299" cy="20079"/>
                </a:xfrm>
                <a:custGeom>
                  <a:avLst/>
                  <a:gdLst/>
                  <a:ahLst/>
                  <a:cxnLst/>
                  <a:rect l="l" t="t" r="r" b="b"/>
                  <a:pathLst>
                    <a:path w="10464" h="2553" fill="none" extrusionOk="0">
                      <a:moveTo>
                        <a:pt x="0" y="1"/>
                      </a:moveTo>
                      <a:lnTo>
                        <a:pt x="10464" y="2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2" name="Google Shape;6432;p83"/>
                <p:cNvSpPr/>
                <p:nvPr/>
              </p:nvSpPr>
              <p:spPr>
                <a:xfrm>
                  <a:off x="4369476" y="3078639"/>
                  <a:ext cx="29879" cy="90487"/>
                </a:xfrm>
                <a:custGeom>
                  <a:avLst/>
                  <a:gdLst/>
                  <a:ahLst/>
                  <a:cxnLst/>
                  <a:rect l="l" t="t" r="r" b="b"/>
                  <a:pathLst>
                    <a:path w="3799" h="11505" fill="none" extrusionOk="0">
                      <a:moveTo>
                        <a:pt x="0" y="11505"/>
                      </a:moveTo>
                      <a:lnTo>
                        <a:pt x="379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3" name="Google Shape;6433;p83"/>
                <p:cNvSpPr/>
                <p:nvPr/>
              </p:nvSpPr>
              <p:spPr>
                <a:xfrm>
                  <a:off x="4293932" y="3169118"/>
                  <a:ext cx="75551" cy="41110"/>
                </a:xfrm>
                <a:custGeom>
                  <a:avLst/>
                  <a:gdLst/>
                  <a:ahLst/>
                  <a:cxnLst/>
                  <a:rect l="l" t="t" r="r" b="b"/>
                  <a:pathLst>
                    <a:path w="9606" h="5227" fill="none" extrusionOk="0">
                      <a:moveTo>
                        <a:pt x="1" y="5226"/>
                      </a:moveTo>
                      <a:lnTo>
                        <a:pt x="960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4" name="Google Shape;6434;p83"/>
                <p:cNvSpPr/>
                <p:nvPr/>
              </p:nvSpPr>
              <p:spPr>
                <a:xfrm>
                  <a:off x="4350159" y="3267776"/>
                  <a:ext cx="45389" cy="27032"/>
                </a:xfrm>
                <a:custGeom>
                  <a:avLst/>
                  <a:gdLst/>
                  <a:ahLst/>
                  <a:cxnLst/>
                  <a:rect l="l" t="t" r="r" b="b"/>
                  <a:pathLst>
                    <a:path w="5771" h="3437" fill="none" extrusionOk="0">
                      <a:moveTo>
                        <a:pt x="1" y="3436"/>
                      </a:moveTo>
                      <a:lnTo>
                        <a:pt x="57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5" name="Google Shape;6435;p83"/>
                <p:cNvSpPr/>
                <p:nvPr/>
              </p:nvSpPr>
              <p:spPr>
                <a:xfrm>
                  <a:off x="4395540" y="3267776"/>
                  <a:ext cx="38830" cy="76031"/>
                </a:xfrm>
                <a:custGeom>
                  <a:avLst/>
                  <a:gdLst/>
                  <a:ahLst/>
                  <a:cxnLst/>
                  <a:rect l="l" t="t" r="r" b="b"/>
                  <a:pathLst>
                    <a:path w="4937" h="9667" fill="none" extrusionOk="0">
                      <a:moveTo>
                        <a:pt x="1" y="1"/>
                      </a:moveTo>
                      <a:lnTo>
                        <a:pt x="4936" y="9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6" name="Google Shape;6436;p83"/>
                <p:cNvSpPr/>
                <p:nvPr/>
              </p:nvSpPr>
              <p:spPr>
                <a:xfrm>
                  <a:off x="4360439" y="3267776"/>
                  <a:ext cx="35109" cy="121978"/>
                </a:xfrm>
                <a:custGeom>
                  <a:avLst/>
                  <a:gdLst/>
                  <a:ahLst/>
                  <a:cxnLst/>
                  <a:rect l="l" t="t" r="r" b="b"/>
                  <a:pathLst>
                    <a:path w="4464" h="15509" fill="none" extrusionOk="0">
                      <a:moveTo>
                        <a:pt x="0" y="15509"/>
                      </a:moveTo>
                      <a:lnTo>
                        <a:pt x="446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7" name="Google Shape;6437;p83"/>
                <p:cNvSpPr/>
                <p:nvPr/>
              </p:nvSpPr>
              <p:spPr>
                <a:xfrm>
                  <a:off x="4293932" y="3210220"/>
                  <a:ext cx="101616" cy="57564"/>
                </a:xfrm>
                <a:custGeom>
                  <a:avLst/>
                  <a:gdLst/>
                  <a:ahLst/>
                  <a:cxnLst/>
                  <a:rect l="l" t="t" r="r" b="b"/>
                  <a:pathLst>
                    <a:path w="12920" h="7319" fill="none" extrusionOk="0">
                      <a:moveTo>
                        <a:pt x="1" y="0"/>
                      </a:moveTo>
                      <a:lnTo>
                        <a:pt x="12920" y="73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8" name="Google Shape;6438;p83"/>
                <p:cNvSpPr/>
                <p:nvPr/>
              </p:nvSpPr>
              <p:spPr>
                <a:xfrm>
                  <a:off x="4395540" y="3186436"/>
                  <a:ext cx="66420" cy="79735"/>
                </a:xfrm>
                <a:custGeom>
                  <a:avLst/>
                  <a:gdLst/>
                  <a:ahLst/>
                  <a:cxnLst/>
                  <a:rect l="l" t="t" r="r" b="b"/>
                  <a:pathLst>
                    <a:path w="8445" h="10138" fill="none" extrusionOk="0">
                      <a:moveTo>
                        <a:pt x="8444" y="0"/>
                      </a:moveTo>
                      <a:lnTo>
                        <a:pt x="1" y="1013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9" name="Google Shape;6439;p83"/>
                <p:cNvSpPr/>
                <p:nvPr/>
              </p:nvSpPr>
              <p:spPr>
                <a:xfrm>
                  <a:off x="4459380" y="3189669"/>
                  <a:ext cx="41873" cy="123402"/>
                </a:xfrm>
                <a:custGeom>
                  <a:avLst/>
                  <a:gdLst/>
                  <a:ahLst/>
                  <a:cxnLst/>
                  <a:rect l="l" t="t" r="r" b="b"/>
                  <a:pathLst>
                    <a:path w="5324" h="15690" fill="none" extrusionOk="0">
                      <a:moveTo>
                        <a:pt x="1" y="0"/>
                      </a:moveTo>
                      <a:lnTo>
                        <a:pt x="5323" y="15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0" name="Google Shape;6440;p83"/>
                <p:cNvSpPr/>
                <p:nvPr/>
              </p:nvSpPr>
              <p:spPr>
                <a:xfrm>
                  <a:off x="4395540" y="3267776"/>
                  <a:ext cx="105713" cy="45295"/>
                </a:xfrm>
                <a:custGeom>
                  <a:avLst/>
                  <a:gdLst/>
                  <a:ahLst/>
                  <a:cxnLst/>
                  <a:rect l="l" t="t" r="r" b="b"/>
                  <a:pathLst>
                    <a:path w="13441" h="5759" fill="none" extrusionOk="0">
                      <a:moveTo>
                        <a:pt x="1" y="1"/>
                      </a:moveTo>
                      <a:lnTo>
                        <a:pt x="13440" y="575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1" name="Google Shape;6441;p83"/>
                <p:cNvSpPr/>
                <p:nvPr/>
              </p:nvSpPr>
              <p:spPr>
                <a:xfrm>
                  <a:off x="4501246" y="3223252"/>
                  <a:ext cx="46435" cy="89818"/>
                </a:xfrm>
                <a:custGeom>
                  <a:avLst/>
                  <a:gdLst/>
                  <a:ahLst/>
                  <a:cxnLst/>
                  <a:rect l="l" t="t" r="r" b="b"/>
                  <a:pathLst>
                    <a:path w="5904" h="11420" fill="none" extrusionOk="0">
                      <a:moveTo>
                        <a:pt x="0" y="11420"/>
                      </a:moveTo>
                      <a:lnTo>
                        <a:pt x="590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2" name="Google Shape;6442;p83"/>
                <p:cNvSpPr/>
                <p:nvPr/>
              </p:nvSpPr>
              <p:spPr>
                <a:xfrm>
                  <a:off x="4459671" y="3104231"/>
                  <a:ext cx="58421" cy="84966"/>
                </a:xfrm>
                <a:custGeom>
                  <a:avLst/>
                  <a:gdLst/>
                  <a:ahLst/>
                  <a:cxnLst/>
                  <a:rect l="l" t="t" r="r" b="b"/>
                  <a:pathLst>
                    <a:path w="7428" h="10803" fill="none" extrusionOk="0">
                      <a:moveTo>
                        <a:pt x="0" y="10803"/>
                      </a:moveTo>
                      <a:lnTo>
                        <a:pt x="7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3" name="Google Shape;6443;p83"/>
                <p:cNvSpPr/>
                <p:nvPr/>
              </p:nvSpPr>
              <p:spPr>
                <a:xfrm>
                  <a:off x="4459671" y="3189189"/>
                  <a:ext cx="86586" cy="36737"/>
                </a:xfrm>
                <a:custGeom>
                  <a:avLst/>
                  <a:gdLst/>
                  <a:ahLst/>
                  <a:cxnLst/>
                  <a:rect l="l" t="t" r="r" b="b"/>
                  <a:pathLst>
                    <a:path w="11009" h="4671" fill="none" extrusionOk="0">
                      <a:moveTo>
                        <a:pt x="0" y="1"/>
                      </a:moveTo>
                      <a:lnTo>
                        <a:pt x="11008" y="4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4" name="Google Shape;6444;p83"/>
              <p:cNvGrpSpPr/>
              <p:nvPr/>
            </p:nvGrpSpPr>
            <p:grpSpPr>
              <a:xfrm>
                <a:off x="4538164" y="3342061"/>
                <a:ext cx="37776" cy="32380"/>
                <a:chOff x="4538164" y="3342061"/>
                <a:chExt cx="37776" cy="32380"/>
              </a:xfrm>
            </p:grpSpPr>
            <p:sp>
              <p:nvSpPr>
                <p:cNvPr id="6445" name="Google Shape;6445;p83"/>
                <p:cNvSpPr/>
                <p:nvPr/>
              </p:nvSpPr>
              <p:spPr>
                <a:xfrm>
                  <a:off x="4538164" y="3342061"/>
                  <a:ext cx="37776" cy="32380"/>
                </a:xfrm>
                <a:custGeom>
                  <a:avLst/>
                  <a:gdLst/>
                  <a:ahLst/>
                  <a:cxnLst/>
                  <a:rect l="l" t="t" r="r" b="b"/>
                  <a:pathLst>
                    <a:path w="4803" h="4117" extrusionOk="0">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6" name="Google Shape;6446;p83"/>
                <p:cNvSpPr/>
                <p:nvPr/>
              </p:nvSpPr>
              <p:spPr>
                <a:xfrm>
                  <a:off x="4553194" y="3351790"/>
                  <a:ext cx="13040" cy="13040"/>
                </a:xfrm>
                <a:custGeom>
                  <a:avLst/>
                  <a:gdLst/>
                  <a:ahLst/>
                  <a:cxnLst/>
                  <a:rect l="l" t="t" r="r" b="b"/>
                  <a:pathLst>
                    <a:path w="1658" h="1658" extrusionOk="0">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7" name="Google Shape;6447;p83"/>
              <p:cNvGrpSpPr/>
              <p:nvPr/>
            </p:nvGrpSpPr>
            <p:grpSpPr>
              <a:xfrm>
                <a:off x="4271383" y="3194742"/>
                <a:ext cx="37783" cy="32420"/>
                <a:chOff x="4271383" y="3194742"/>
                <a:chExt cx="37783" cy="32420"/>
              </a:xfrm>
            </p:grpSpPr>
            <p:sp>
              <p:nvSpPr>
                <p:cNvPr id="6448" name="Google Shape;6448;p83"/>
                <p:cNvSpPr/>
                <p:nvPr/>
              </p:nvSpPr>
              <p:spPr>
                <a:xfrm>
                  <a:off x="4271383" y="3194742"/>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9" name="Google Shape;6449;p83"/>
                <p:cNvSpPr/>
                <p:nvPr/>
              </p:nvSpPr>
              <p:spPr>
                <a:xfrm>
                  <a:off x="4286516" y="3204416"/>
                  <a:ext cx="13040" cy="13040"/>
                </a:xfrm>
                <a:custGeom>
                  <a:avLst/>
                  <a:gdLst/>
                  <a:ahLst/>
                  <a:cxnLst/>
                  <a:rect l="l" t="t" r="r" b="b"/>
                  <a:pathLst>
                    <a:path w="1658" h="1658" extrusionOk="0">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0" name="Google Shape;6450;p83"/>
              <p:cNvGrpSpPr/>
              <p:nvPr/>
            </p:nvGrpSpPr>
            <p:grpSpPr>
              <a:xfrm>
                <a:off x="4284416" y="3084058"/>
                <a:ext cx="37783" cy="32357"/>
                <a:chOff x="4284416" y="3084058"/>
                <a:chExt cx="37783" cy="32357"/>
              </a:xfrm>
            </p:grpSpPr>
            <p:sp>
              <p:nvSpPr>
                <p:cNvPr id="6451" name="Google Shape;6451;p83"/>
                <p:cNvSpPr/>
                <p:nvPr/>
              </p:nvSpPr>
              <p:spPr>
                <a:xfrm>
                  <a:off x="4284416" y="3084058"/>
                  <a:ext cx="37783" cy="32357"/>
                </a:xfrm>
                <a:custGeom>
                  <a:avLst/>
                  <a:gdLst/>
                  <a:ahLst/>
                  <a:cxnLst/>
                  <a:rect l="l" t="t" r="r" b="b"/>
                  <a:pathLst>
                    <a:path w="4804" h="4114"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2" name="Google Shape;6452;p83"/>
                <p:cNvSpPr/>
                <p:nvPr/>
              </p:nvSpPr>
              <p:spPr>
                <a:xfrm>
                  <a:off x="4299548" y="3093763"/>
                  <a:ext cx="13040" cy="13048"/>
                </a:xfrm>
                <a:custGeom>
                  <a:avLst/>
                  <a:gdLst/>
                  <a:ahLst/>
                  <a:cxnLst/>
                  <a:rect l="l" t="t" r="r" b="b"/>
                  <a:pathLst>
                    <a:path w="1658" h="1659" extrusionOk="0">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3" name="Google Shape;6453;p83"/>
              <p:cNvGrpSpPr/>
              <p:nvPr/>
            </p:nvGrpSpPr>
            <p:grpSpPr>
              <a:xfrm>
                <a:off x="4478697" y="3297561"/>
                <a:ext cx="37776" cy="32451"/>
                <a:chOff x="4478697" y="3297561"/>
                <a:chExt cx="37776" cy="32451"/>
              </a:xfrm>
            </p:grpSpPr>
            <p:sp>
              <p:nvSpPr>
                <p:cNvPr id="6454" name="Google Shape;6454;p83"/>
                <p:cNvSpPr/>
                <p:nvPr/>
              </p:nvSpPr>
              <p:spPr>
                <a:xfrm>
                  <a:off x="4478697" y="3297561"/>
                  <a:ext cx="37776" cy="32451"/>
                </a:xfrm>
                <a:custGeom>
                  <a:avLst/>
                  <a:gdLst/>
                  <a:ahLst/>
                  <a:cxnLst/>
                  <a:rect l="l" t="t" r="r" b="b"/>
                  <a:pathLst>
                    <a:path w="4803" h="4126" extrusionOk="0">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5" name="Google Shape;6455;p83"/>
                <p:cNvSpPr/>
                <p:nvPr/>
              </p:nvSpPr>
              <p:spPr>
                <a:xfrm>
                  <a:off x="4493727" y="3307361"/>
                  <a:ext cx="13048" cy="13040"/>
                </a:xfrm>
                <a:custGeom>
                  <a:avLst/>
                  <a:gdLst/>
                  <a:ahLst/>
                  <a:cxnLst/>
                  <a:rect l="l" t="t" r="r" b="b"/>
                  <a:pathLst>
                    <a:path w="1659" h="1658" extrusionOk="0">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6" name="Google Shape;6456;p83"/>
              <p:cNvGrpSpPr/>
              <p:nvPr/>
            </p:nvGrpSpPr>
            <p:grpSpPr>
              <a:xfrm>
                <a:off x="4411813" y="3331711"/>
                <a:ext cx="37776" cy="32451"/>
                <a:chOff x="4411813" y="3331711"/>
                <a:chExt cx="37776" cy="32451"/>
              </a:xfrm>
            </p:grpSpPr>
            <p:sp>
              <p:nvSpPr>
                <p:cNvPr id="6457" name="Google Shape;6457;p83"/>
                <p:cNvSpPr/>
                <p:nvPr/>
              </p:nvSpPr>
              <p:spPr>
                <a:xfrm>
                  <a:off x="4411813" y="3331711"/>
                  <a:ext cx="37776" cy="32451"/>
                </a:xfrm>
                <a:custGeom>
                  <a:avLst/>
                  <a:gdLst/>
                  <a:ahLst/>
                  <a:cxnLst/>
                  <a:rect l="l" t="t" r="r" b="b"/>
                  <a:pathLst>
                    <a:path w="4803" h="4126" extrusionOk="0">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8" name="Google Shape;6458;p83"/>
                <p:cNvSpPr/>
                <p:nvPr/>
              </p:nvSpPr>
              <p:spPr>
                <a:xfrm>
                  <a:off x="4426937" y="3341416"/>
                  <a:ext cx="13048" cy="13048"/>
                </a:xfrm>
                <a:custGeom>
                  <a:avLst/>
                  <a:gdLst/>
                  <a:ahLst/>
                  <a:cxnLst/>
                  <a:rect l="l" t="t" r="r" b="b"/>
                  <a:pathLst>
                    <a:path w="1659" h="1659" extrusionOk="0">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9" name="Google Shape;6459;p83"/>
              <p:cNvGrpSpPr/>
              <p:nvPr/>
            </p:nvGrpSpPr>
            <p:grpSpPr>
              <a:xfrm>
                <a:off x="4337984" y="3375188"/>
                <a:ext cx="37776" cy="32357"/>
                <a:chOff x="4337984" y="3375188"/>
                <a:chExt cx="37776" cy="32357"/>
              </a:xfrm>
            </p:grpSpPr>
            <p:sp>
              <p:nvSpPr>
                <p:cNvPr id="6460" name="Google Shape;6460;p83"/>
                <p:cNvSpPr/>
                <p:nvPr/>
              </p:nvSpPr>
              <p:spPr>
                <a:xfrm>
                  <a:off x="4337984" y="3375188"/>
                  <a:ext cx="37776" cy="32357"/>
                </a:xfrm>
                <a:custGeom>
                  <a:avLst/>
                  <a:gdLst/>
                  <a:ahLst/>
                  <a:cxnLst/>
                  <a:rect l="l" t="t" r="r" b="b"/>
                  <a:pathLst>
                    <a:path w="4803" h="4114" extrusionOk="0">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1" name="Google Shape;6461;p83"/>
                <p:cNvSpPr/>
                <p:nvPr/>
              </p:nvSpPr>
              <p:spPr>
                <a:xfrm>
                  <a:off x="4353108" y="3384894"/>
                  <a:ext cx="13048" cy="13048"/>
                </a:xfrm>
                <a:custGeom>
                  <a:avLst/>
                  <a:gdLst/>
                  <a:ahLst/>
                  <a:cxnLst/>
                  <a:rect l="l" t="t" r="r" b="b"/>
                  <a:pathLst>
                    <a:path w="1659" h="1659" extrusionOk="0">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2" name="Google Shape;6462;p83"/>
              <p:cNvGrpSpPr/>
              <p:nvPr/>
            </p:nvGrpSpPr>
            <p:grpSpPr>
              <a:xfrm>
                <a:off x="4494867" y="3090530"/>
                <a:ext cx="37878" cy="32451"/>
                <a:chOff x="4494867" y="3090530"/>
                <a:chExt cx="37878" cy="32451"/>
              </a:xfrm>
            </p:grpSpPr>
            <p:sp>
              <p:nvSpPr>
                <p:cNvPr id="6463" name="Google Shape;6463;p83"/>
                <p:cNvSpPr/>
                <p:nvPr/>
              </p:nvSpPr>
              <p:spPr>
                <a:xfrm>
                  <a:off x="4494867" y="3090530"/>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4" name="Google Shape;6464;p83"/>
                <p:cNvSpPr/>
                <p:nvPr/>
              </p:nvSpPr>
              <p:spPr>
                <a:xfrm>
                  <a:off x="4510000" y="3100236"/>
                  <a:ext cx="13040" cy="13040"/>
                </a:xfrm>
                <a:custGeom>
                  <a:avLst/>
                  <a:gdLst/>
                  <a:ahLst/>
                  <a:cxnLst/>
                  <a:rect l="l" t="t" r="r" b="b"/>
                  <a:pathLst>
                    <a:path w="1658" h="1658" extrusionOk="0">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5" name="Google Shape;6465;p83"/>
              <p:cNvGrpSpPr/>
              <p:nvPr/>
            </p:nvGrpSpPr>
            <p:grpSpPr>
              <a:xfrm>
                <a:off x="4525124" y="3207774"/>
                <a:ext cx="37783" cy="32420"/>
                <a:chOff x="4525124" y="3207774"/>
                <a:chExt cx="37783" cy="32420"/>
              </a:xfrm>
            </p:grpSpPr>
            <p:sp>
              <p:nvSpPr>
                <p:cNvPr id="6466" name="Google Shape;6466;p83"/>
                <p:cNvSpPr/>
                <p:nvPr/>
              </p:nvSpPr>
              <p:spPr>
                <a:xfrm>
                  <a:off x="4525124" y="3207774"/>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7" name="Google Shape;6467;p83"/>
                <p:cNvSpPr/>
                <p:nvPr/>
              </p:nvSpPr>
              <p:spPr>
                <a:xfrm>
                  <a:off x="4540256" y="3217448"/>
                  <a:ext cx="13040" cy="13040"/>
                </a:xfrm>
                <a:custGeom>
                  <a:avLst/>
                  <a:gdLst/>
                  <a:ahLst/>
                  <a:cxnLst/>
                  <a:rect l="l" t="t" r="r" b="b"/>
                  <a:pathLst>
                    <a:path w="1658" h="1658" extrusionOk="0">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8" name="Google Shape;6468;p83"/>
              <p:cNvGrpSpPr/>
              <p:nvPr/>
            </p:nvGrpSpPr>
            <p:grpSpPr>
              <a:xfrm>
                <a:off x="4440544" y="3176479"/>
                <a:ext cx="31499" cy="26898"/>
                <a:chOff x="4440544" y="3176479"/>
                <a:chExt cx="31499" cy="26898"/>
              </a:xfrm>
            </p:grpSpPr>
            <p:sp>
              <p:nvSpPr>
                <p:cNvPr id="6469" name="Google Shape;6469;p83"/>
                <p:cNvSpPr/>
                <p:nvPr/>
              </p:nvSpPr>
              <p:spPr>
                <a:xfrm>
                  <a:off x="4440544" y="3176479"/>
                  <a:ext cx="31499" cy="26898"/>
                </a:xfrm>
                <a:custGeom>
                  <a:avLst/>
                  <a:gdLst/>
                  <a:ahLst/>
                  <a:cxnLst/>
                  <a:rect l="l" t="t" r="r" b="b"/>
                  <a:pathLst>
                    <a:path w="4005" h="3420" extrusionOk="0">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0" name="Google Shape;6470;p83"/>
                <p:cNvSpPr/>
                <p:nvPr/>
              </p:nvSpPr>
              <p:spPr>
                <a:xfrm>
                  <a:off x="4454724" y="3186145"/>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1" name="Google Shape;6471;p83"/>
              <p:cNvGrpSpPr/>
              <p:nvPr/>
            </p:nvGrpSpPr>
            <p:grpSpPr>
              <a:xfrm>
                <a:off x="4350545" y="3156400"/>
                <a:ext cx="31405" cy="27001"/>
                <a:chOff x="4350545" y="3156400"/>
                <a:chExt cx="31405" cy="27001"/>
              </a:xfrm>
            </p:grpSpPr>
            <p:sp>
              <p:nvSpPr>
                <p:cNvPr id="6472" name="Google Shape;6472;p83"/>
                <p:cNvSpPr/>
                <p:nvPr/>
              </p:nvSpPr>
              <p:spPr>
                <a:xfrm>
                  <a:off x="4350545" y="3156400"/>
                  <a:ext cx="31405" cy="27001"/>
                </a:xfrm>
                <a:custGeom>
                  <a:avLst/>
                  <a:gdLst/>
                  <a:ahLst/>
                  <a:cxnLst/>
                  <a:rect l="l" t="t" r="r" b="b"/>
                  <a:pathLst>
                    <a:path w="3993" h="3433" extrusionOk="0">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3" name="Google Shape;6473;p83"/>
                <p:cNvSpPr/>
                <p:nvPr/>
              </p:nvSpPr>
              <p:spPr>
                <a:xfrm>
                  <a:off x="4364717" y="3166074"/>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4" name="Google Shape;6474;p83"/>
              <p:cNvGrpSpPr/>
              <p:nvPr/>
            </p:nvGrpSpPr>
            <p:grpSpPr>
              <a:xfrm>
                <a:off x="4376703" y="3255058"/>
                <a:ext cx="31405" cy="27001"/>
                <a:chOff x="4376703" y="3255058"/>
                <a:chExt cx="31405" cy="27001"/>
              </a:xfrm>
            </p:grpSpPr>
            <p:sp>
              <p:nvSpPr>
                <p:cNvPr id="6475" name="Google Shape;6475;p83"/>
                <p:cNvSpPr/>
                <p:nvPr/>
              </p:nvSpPr>
              <p:spPr>
                <a:xfrm>
                  <a:off x="4376703" y="3255058"/>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6" name="Google Shape;6476;p83"/>
                <p:cNvSpPr/>
                <p:nvPr/>
              </p:nvSpPr>
              <p:spPr>
                <a:xfrm>
                  <a:off x="4390884" y="3264732"/>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7" name="Google Shape;6477;p83"/>
              <p:cNvGrpSpPr/>
              <p:nvPr/>
            </p:nvGrpSpPr>
            <p:grpSpPr>
              <a:xfrm>
                <a:off x="4331322" y="3283656"/>
                <a:ext cx="31405" cy="26945"/>
                <a:chOff x="4331322" y="3283656"/>
                <a:chExt cx="31405" cy="26945"/>
              </a:xfrm>
            </p:grpSpPr>
            <p:sp>
              <p:nvSpPr>
                <p:cNvPr id="6478" name="Google Shape;6478;p83"/>
                <p:cNvSpPr/>
                <p:nvPr/>
              </p:nvSpPr>
              <p:spPr>
                <a:xfrm>
                  <a:off x="4331322" y="3283656"/>
                  <a:ext cx="31405" cy="26945"/>
                </a:xfrm>
                <a:custGeom>
                  <a:avLst/>
                  <a:gdLst/>
                  <a:ahLst/>
                  <a:cxnLst/>
                  <a:rect l="l" t="t" r="r" b="b"/>
                  <a:pathLst>
                    <a:path w="3993" h="3426" extrusionOk="0">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9" name="Google Shape;6479;p83"/>
                <p:cNvSpPr/>
                <p:nvPr/>
              </p:nvSpPr>
              <p:spPr>
                <a:xfrm>
                  <a:off x="4345503" y="3293274"/>
                  <a:ext cx="7613" cy="7621"/>
                </a:xfrm>
                <a:custGeom>
                  <a:avLst/>
                  <a:gdLst/>
                  <a:ahLst/>
                  <a:cxnLst/>
                  <a:rect l="l" t="t" r="r" b="b"/>
                  <a:pathLst>
                    <a:path w="968" h="969" extrusionOk="0">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0" name="Google Shape;6480;p83"/>
              <p:cNvGrpSpPr/>
              <p:nvPr/>
            </p:nvGrpSpPr>
            <p:grpSpPr>
              <a:xfrm>
                <a:off x="4380510" y="3065882"/>
                <a:ext cx="31405" cy="26938"/>
                <a:chOff x="4380510" y="3065882"/>
                <a:chExt cx="31405" cy="26938"/>
              </a:xfrm>
            </p:grpSpPr>
            <p:sp>
              <p:nvSpPr>
                <p:cNvPr id="6481" name="Google Shape;6481;p83"/>
                <p:cNvSpPr/>
                <p:nvPr/>
              </p:nvSpPr>
              <p:spPr>
                <a:xfrm>
                  <a:off x="4380510" y="3065882"/>
                  <a:ext cx="31405" cy="26938"/>
                </a:xfrm>
                <a:custGeom>
                  <a:avLst/>
                  <a:gdLst/>
                  <a:ahLst/>
                  <a:cxnLst/>
                  <a:rect l="l" t="t" r="r" b="b"/>
                  <a:pathLst>
                    <a:path w="3993" h="3425" extrusionOk="0">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2" name="Google Shape;6482;p83"/>
                <p:cNvSpPr/>
                <p:nvPr/>
              </p:nvSpPr>
              <p:spPr>
                <a:xfrm>
                  <a:off x="4393354" y="3075500"/>
                  <a:ext cx="8950" cy="7676"/>
                </a:xfrm>
                <a:custGeom>
                  <a:avLst/>
                  <a:gdLst/>
                  <a:ahLst/>
                  <a:cxnLst/>
                  <a:rect l="l" t="t" r="r" b="b"/>
                  <a:pathLst>
                    <a:path w="1138" h="976" extrusionOk="0">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483" name="Google Shape;6483;p83"/>
            <p:cNvGrpSpPr/>
            <p:nvPr/>
          </p:nvGrpSpPr>
          <p:grpSpPr>
            <a:xfrm>
              <a:off x="4558998" y="3188237"/>
              <a:ext cx="1280131" cy="1052746"/>
              <a:chOff x="4558998" y="3188237"/>
              <a:chExt cx="1280131" cy="1052746"/>
            </a:xfrm>
          </p:grpSpPr>
          <p:sp>
            <p:nvSpPr>
              <p:cNvPr id="6484" name="Google Shape;6484;p83"/>
              <p:cNvSpPr/>
              <p:nvPr/>
            </p:nvSpPr>
            <p:spPr>
              <a:xfrm>
                <a:off x="4916156" y="3750813"/>
                <a:ext cx="8" cy="8"/>
              </a:xfrm>
              <a:custGeom>
                <a:avLst/>
                <a:gdLst/>
                <a:ahLst/>
                <a:cxnLst/>
                <a:rect l="l" t="t" r="r" b="b"/>
                <a:pathLst>
                  <a:path w="1" h="1" fill="none" extrusionOk="0">
                    <a:moveTo>
                      <a:pt x="0" y="0"/>
                    </a:move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85" name="Google Shape;6485;p83"/>
              <p:cNvGrpSpPr/>
              <p:nvPr/>
            </p:nvGrpSpPr>
            <p:grpSpPr>
              <a:xfrm>
                <a:off x="4579164" y="3203653"/>
                <a:ext cx="1244833" cy="1020397"/>
                <a:chOff x="4579164" y="3203653"/>
                <a:chExt cx="1244833" cy="1020397"/>
              </a:xfrm>
            </p:grpSpPr>
            <p:sp>
              <p:nvSpPr>
                <p:cNvPr id="6486" name="Google Shape;6486;p83"/>
                <p:cNvSpPr/>
                <p:nvPr/>
              </p:nvSpPr>
              <p:spPr>
                <a:xfrm>
                  <a:off x="5490144" y="3482892"/>
                  <a:ext cx="58995" cy="4955"/>
                </a:xfrm>
                <a:custGeom>
                  <a:avLst/>
                  <a:gdLst/>
                  <a:ahLst/>
                  <a:cxnLst/>
                  <a:rect l="l" t="t" r="r" b="b"/>
                  <a:pathLst>
                    <a:path w="7501" h="630" fill="none" extrusionOk="0">
                      <a:moveTo>
                        <a:pt x="0" y="630"/>
                      </a:moveTo>
                      <a:lnTo>
                        <a:pt x="750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7" name="Google Shape;6487;p83"/>
                <p:cNvSpPr/>
                <p:nvPr/>
              </p:nvSpPr>
              <p:spPr>
                <a:xfrm>
                  <a:off x="5490616" y="3482892"/>
                  <a:ext cx="66137" cy="77360"/>
                </a:xfrm>
                <a:custGeom>
                  <a:avLst/>
                  <a:gdLst/>
                  <a:ahLst/>
                  <a:cxnLst/>
                  <a:rect l="l" t="t" r="r" b="b"/>
                  <a:pathLst>
                    <a:path w="8409" h="9836" fill="none" extrusionOk="0">
                      <a:moveTo>
                        <a:pt x="1" y="1"/>
                      </a:moveTo>
                      <a:lnTo>
                        <a:pt x="8408" y="98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88" name="Google Shape;6488;p83"/>
                <p:cNvGrpSpPr/>
                <p:nvPr/>
              </p:nvGrpSpPr>
              <p:grpSpPr>
                <a:xfrm>
                  <a:off x="4579164" y="3203653"/>
                  <a:ext cx="1244833" cy="1020397"/>
                  <a:chOff x="4579164" y="3203653"/>
                  <a:chExt cx="1244833" cy="1020397"/>
                </a:xfrm>
              </p:grpSpPr>
              <p:sp>
                <p:nvSpPr>
                  <p:cNvPr id="6489" name="Google Shape;6489;p83"/>
                  <p:cNvSpPr/>
                  <p:nvPr/>
                </p:nvSpPr>
                <p:spPr>
                  <a:xfrm>
                    <a:off x="4787909" y="3833395"/>
                    <a:ext cx="69267" cy="22266"/>
                  </a:xfrm>
                  <a:custGeom>
                    <a:avLst/>
                    <a:gdLst/>
                    <a:ahLst/>
                    <a:cxnLst/>
                    <a:rect l="l" t="t" r="r" b="b"/>
                    <a:pathLst>
                      <a:path w="8807" h="2831" fill="none" extrusionOk="0">
                        <a:moveTo>
                          <a:pt x="8806" y="0"/>
                        </a:moveTo>
                        <a:lnTo>
                          <a:pt x="0" y="283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0" name="Google Shape;6490;p83"/>
                  <p:cNvSpPr/>
                  <p:nvPr/>
                </p:nvSpPr>
                <p:spPr>
                  <a:xfrm>
                    <a:off x="4857263" y="3819695"/>
                    <a:ext cx="69936" cy="14181"/>
                  </a:xfrm>
                  <a:custGeom>
                    <a:avLst/>
                    <a:gdLst/>
                    <a:ahLst/>
                    <a:cxnLst/>
                    <a:rect l="l" t="t" r="r" b="b"/>
                    <a:pathLst>
                      <a:path w="8892" h="1803" fill="none" extrusionOk="0">
                        <a:moveTo>
                          <a:pt x="1" y="1803"/>
                        </a:moveTo>
                        <a:lnTo>
                          <a:pt x="889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91" name="Google Shape;6491;p83"/>
                  <p:cNvGrpSpPr/>
                  <p:nvPr/>
                </p:nvGrpSpPr>
                <p:grpSpPr>
                  <a:xfrm>
                    <a:off x="4579164" y="3203653"/>
                    <a:ext cx="1244833" cy="1020397"/>
                    <a:chOff x="4579164" y="3203653"/>
                    <a:chExt cx="1244833" cy="1020397"/>
                  </a:xfrm>
                </p:grpSpPr>
                <p:sp>
                  <p:nvSpPr>
                    <p:cNvPr id="6492" name="Google Shape;6492;p83"/>
                    <p:cNvSpPr/>
                    <p:nvPr/>
                  </p:nvSpPr>
                  <p:spPr>
                    <a:xfrm>
                      <a:off x="4930329" y="3363965"/>
                      <a:ext cx="23894" cy="102764"/>
                    </a:xfrm>
                    <a:custGeom>
                      <a:avLst/>
                      <a:gdLst/>
                      <a:ahLst/>
                      <a:cxnLst/>
                      <a:rect l="l" t="t" r="r" b="b"/>
                      <a:pathLst>
                        <a:path w="3038" h="13066" fill="none" extrusionOk="0">
                          <a:moveTo>
                            <a:pt x="3037" y="13065"/>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3" name="Google Shape;6493;p83"/>
                    <p:cNvSpPr/>
                    <p:nvPr/>
                  </p:nvSpPr>
                  <p:spPr>
                    <a:xfrm>
                      <a:off x="4849846" y="3385948"/>
                      <a:ext cx="104085" cy="79256"/>
                    </a:xfrm>
                    <a:custGeom>
                      <a:avLst/>
                      <a:gdLst/>
                      <a:ahLst/>
                      <a:cxnLst/>
                      <a:rect l="l" t="t" r="r" b="b"/>
                      <a:pathLst>
                        <a:path w="13234" h="10077" fill="none" extrusionOk="0">
                          <a:moveTo>
                            <a:pt x="0" y="0"/>
                          </a:moveTo>
                          <a:lnTo>
                            <a:pt x="13234"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4" name="Google Shape;6494;p83"/>
                    <p:cNvSpPr/>
                    <p:nvPr/>
                  </p:nvSpPr>
                  <p:spPr>
                    <a:xfrm>
                      <a:off x="4849650" y="3306598"/>
                      <a:ext cx="45869" cy="79358"/>
                    </a:xfrm>
                    <a:custGeom>
                      <a:avLst/>
                      <a:gdLst/>
                      <a:ahLst/>
                      <a:cxnLst/>
                      <a:rect l="l" t="t" r="r" b="b"/>
                      <a:pathLst>
                        <a:path w="5832" h="10090" fill="none" extrusionOk="0">
                          <a:moveTo>
                            <a:pt x="5831" y="0"/>
                          </a:moveTo>
                          <a:lnTo>
                            <a:pt x="1"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5" name="Google Shape;6495;p83"/>
                    <p:cNvSpPr/>
                    <p:nvPr/>
                  </p:nvSpPr>
                  <p:spPr>
                    <a:xfrm>
                      <a:off x="4849650" y="3361299"/>
                      <a:ext cx="84305" cy="24657"/>
                    </a:xfrm>
                    <a:custGeom>
                      <a:avLst/>
                      <a:gdLst/>
                      <a:ahLst/>
                      <a:cxnLst/>
                      <a:rect l="l" t="t" r="r" b="b"/>
                      <a:pathLst>
                        <a:path w="10719" h="3135" fill="none" extrusionOk="0">
                          <a:moveTo>
                            <a:pt x="1" y="3134"/>
                          </a:moveTo>
                          <a:lnTo>
                            <a:pt x="107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6" name="Google Shape;6496;p83"/>
                    <p:cNvSpPr/>
                    <p:nvPr/>
                  </p:nvSpPr>
                  <p:spPr>
                    <a:xfrm>
                      <a:off x="4789616" y="3306598"/>
                      <a:ext cx="19702" cy="54709"/>
                    </a:xfrm>
                    <a:custGeom>
                      <a:avLst/>
                      <a:gdLst/>
                      <a:ahLst/>
                      <a:cxnLst/>
                      <a:rect l="l" t="t" r="r" b="b"/>
                      <a:pathLst>
                        <a:path w="2505" h="6956" fill="none" extrusionOk="0">
                          <a:moveTo>
                            <a:pt x="2505" y="6956"/>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7" name="Google Shape;6497;p83"/>
                    <p:cNvSpPr/>
                    <p:nvPr/>
                  </p:nvSpPr>
                  <p:spPr>
                    <a:xfrm>
                      <a:off x="4738242" y="3357500"/>
                      <a:ext cx="74883" cy="10280"/>
                    </a:xfrm>
                    <a:custGeom>
                      <a:avLst/>
                      <a:gdLst/>
                      <a:ahLst/>
                      <a:cxnLst/>
                      <a:rect l="l" t="t" r="r" b="b"/>
                      <a:pathLst>
                        <a:path w="9521" h="1307" fill="none" extrusionOk="0">
                          <a:moveTo>
                            <a:pt x="1" y="1307"/>
                          </a:moveTo>
                          <a:lnTo>
                            <a:pt x="952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8" name="Google Shape;6498;p83"/>
                    <p:cNvSpPr/>
                    <p:nvPr/>
                  </p:nvSpPr>
                  <p:spPr>
                    <a:xfrm>
                      <a:off x="4710274" y="3357500"/>
                      <a:ext cx="99044" cy="63557"/>
                    </a:xfrm>
                    <a:custGeom>
                      <a:avLst/>
                      <a:gdLst/>
                      <a:ahLst/>
                      <a:cxnLst/>
                      <a:rect l="l" t="t" r="r" b="b"/>
                      <a:pathLst>
                        <a:path w="12593" h="8081" fill="none" extrusionOk="0">
                          <a:moveTo>
                            <a:pt x="0" y="8081"/>
                          </a:moveTo>
                          <a:lnTo>
                            <a:pt x="1259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9" name="Google Shape;6499;p83"/>
                    <p:cNvSpPr/>
                    <p:nvPr/>
                  </p:nvSpPr>
                  <p:spPr>
                    <a:xfrm>
                      <a:off x="4809310" y="3306598"/>
                      <a:ext cx="87443" cy="50910"/>
                    </a:xfrm>
                    <a:custGeom>
                      <a:avLst/>
                      <a:gdLst/>
                      <a:ahLst/>
                      <a:cxnLst/>
                      <a:rect l="l" t="t" r="r" b="b"/>
                      <a:pathLst>
                        <a:path w="11118" h="6473" fill="none" extrusionOk="0">
                          <a:moveTo>
                            <a:pt x="1" y="6472"/>
                          </a:moveTo>
                          <a:lnTo>
                            <a:pt x="1111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00" name="Google Shape;6500;p83"/>
                    <p:cNvGrpSpPr/>
                    <p:nvPr/>
                  </p:nvGrpSpPr>
                  <p:grpSpPr>
                    <a:xfrm>
                      <a:off x="4579164" y="3203653"/>
                      <a:ext cx="1244833" cy="1020397"/>
                      <a:chOff x="4579164" y="3203653"/>
                      <a:chExt cx="1244833" cy="1020397"/>
                    </a:xfrm>
                  </p:grpSpPr>
                  <p:sp>
                    <p:nvSpPr>
                      <p:cNvPr id="6501" name="Google Shape;6501;p83"/>
                      <p:cNvSpPr/>
                      <p:nvPr/>
                    </p:nvSpPr>
                    <p:spPr>
                      <a:xfrm>
                        <a:off x="4617986" y="3614284"/>
                        <a:ext cx="53002" cy="21031"/>
                      </a:xfrm>
                      <a:custGeom>
                        <a:avLst/>
                        <a:gdLst/>
                        <a:ahLst/>
                        <a:cxnLst/>
                        <a:rect l="l" t="t" r="r" b="b"/>
                        <a:pathLst>
                          <a:path w="6739" h="2674" fill="none" extrusionOk="0">
                            <a:moveTo>
                              <a:pt x="0" y="0"/>
                            </a:moveTo>
                            <a:lnTo>
                              <a:pt x="6738" y="267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2" name="Google Shape;6502;p83"/>
                      <p:cNvSpPr/>
                      <p:nvPr/>
                    </p:nvSpPr>
                    <p:spPr>
                      <a:xfrm>
                        <a:off x="4624545" y="3589069"/>
                        <a:ext cx="43682" cy="63180"/>
                      </a:xfrm>
                      <a:custGeom>
                        <a:avLst/>
                        <a:gdLst/>
                        <a:ahLst/>
                        <a:cxnLst/>
                        <a:rect l="l" t="t" r="r" b="b"/>
                        <a:pathLst>
                          <a:path w="5554" h="8033" fill="none" extrusionOk="0">
                            <a:moveTo>
                              <a:pt x="1" y="8033"/>
                            </a:moveTo>
                            <a:lnTo>
                              <a:pt x="555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3" name="Google Shape;6503;p83"/>
                      <p:cNvSpPr/>
                      <p:nvPr/>
                    </p:nvSpPr>
                    <p:spPr>
                      <a:xfrm>
                        <a:off x="4668220" y="3517907"/>
                        <a:ext cx="112178" cy="71170"/>
                      </a:xfrm>
                      <a:custGeom>
                        <a:avLst/>
                        <a:gdLst/>
                        <a:ahLst/>
                        <a:cxnLst/>
                        <a:rect l="l" t="t" r="r" b="b"/>
                        <a:pathLst>
                          <a:path w="14263" h="9049" fill="none" extrusionOk="0">
                            <a:moveTo>
                              <a:pt x="0" y="9049"/>
                            </a:moveTo>
                            <a:lnTo>
                              <a:pt x="1426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4" name="Google Shape;6504;p83"/>
                      <p:cNvSpPr/>
                      <p:nvPr/>
                    </p:nvSpPr>
                    <p:spPr>
                      <a:xfrm>
                        <a:off x="4706562" y="3516766"/>
                        <a:ext cx="77455" cy="79924"/>
                      </a:xfrm>
                      <a:custGeom>
                        <a:avLst/>
                        <a:gdLst/>
                        <a:ahLst/>
                        <a:cxnLst/>
                        <a:rect l="l" t="t" r="r" b="b"/>
                        <a:pathLst>
                          <a:path w="9848" h="10162" fill="none" extrusionOk="0">
                            <a:moveTo>
                              <a:pt x="0" y="10161"/>
                            </a:moveTo>
                            <a:lnTo>
                              <a:pt x="98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5" name="Google Shape;6505;p83"/>
                      <p:cNvSpPr/>
                      <p:nvPr/>
                    </p:nvSpPr>
                    <p:spPr>
                      <a:xfrm>
                        <a:off x="4763646" y="3516766"/>
                        <a:ext cx="20370" cy="52806"/>
                      </a:xfrm>
                      <a:custGeom>
                        <a:avLst/>
                        <a:gdLst/>
                        <a:ahLst/>
                        <a:cxnLst/>
                        <a:rect l="l" t="t" r="r" b="b"/>
                        <a:pathLst>
                          <a:path w="2590" h="6714" fill="none" extrusionOk="0">
                            <a:moveTo>
                              <a:pt x="0" y="6714"/>
                            </a:moveTo>
                            <a:lnTo>
                              <a:pt x="25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6" name="Google Shape;6506;p83"/>
                      <p:cNvSpPr/>
                      <p:nvPr/>
                    </p:nvSpPr>
                    <p:spPr>
                      <a:xfrm>
                        <a:off x="4783151" y="3520565"/>
                        <a:ext cx="45861" cy="97432"/>
                      </a:xfrm>
                      <a:custGeom>
                        <a:avLst/>
                        <a:gdLst/>
                        <a:ahLst/>
                        <a:cxnLst/>
                        <a:rect l="l" t="t" r="r" b="b"/>
                        <a:pathLst>
                          <a:path w="5831" h="12388" fill="none" extrusionOk="0">
                            <a:moveTo>
                              <a:pt x="5831" y="1238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7" name="Google Shape;6507;p83"/>
                      <p:cNvSpPr/>
                      <p:nvPr/>
                    </p:nvSpPr>
                    <p:spPr>
                      <a:xfrm>
                        <a:off x="4738242" y="3483175"/>
                        <a:ext cx="44917" cy="37398"/>
                      </a:xfrm>
                      <a:custGeom>
                        <a:avLst/>
                        <a:gdLst/>
                        <a:ahLst/>
                        <a:cxnLst/>
                        <a:rect l="l" t="t" r="r" b="b"/>
                        <a:pathLst>
                          <a:path w="5711" h="4755" fill="none" extrusionOk="0">
                            <a:moveTo>
                              <a:pt x="1" y="1"/>
                            </a:moveTo>
                            <a:lnTo>
                              <a:pt x="5710" y="475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8" name="Google Shape;6508;p83"/>
                      <p:cNvSpPr/>
                      <p:nvPr/>
                    </p:nvSpPr>
                    <p:spPr>
                      <a:xfrm>
                        <a:off x="4704941" y="3501823"/>
                        <a:ext cx="78217" cy="18750"/>
                      </a:xfrm>
                      <a:custGeom>
                        <a:avLst/>
                        <a:gdLst/>
                        <a:ahLst/>
                        <a:cxnLst/>
                        <a:rect l="l" t="t" r="r" b="b"/>
                        <a:pathLst>
                          <a:path w="9945" h="2384" fill="none" extrusionOk="0">
                            <a:moveTo>
                              <a:pt x="1" y="1"/>
                            </a:moveTo>
                            <a:lnTo>
                              <a:pt x="9944" y="238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9" name="Google Shape;6509;p83"/>
                      <p:cNvSpPr/>
                      <p:nvPr/>
                    </p:nvSpPr>
                    <p:spPr>
                      <a:xfrm>
                        <a:off x="4668220" y="3520565"/>
                        <a:ext cx="115796" cy="19324"/>
                      </a:xfrm>
                      <a:custGeom>
                        <a:avLst/>
                        <a:gdLst/>
                        <a:ahLst/>
                        <a:cxnLst/>
                        <a:rect l="l" t="t" r="r" b="b"/>
                        <a:pathLst>
                          <a:path w="14723" h="2457" fill="none" extrusionOk="0">
                            <a:moveTo>
                              <a:pt x="0" y="2457"/>
                            </a:moveTo>
                            <a:lnTo>
                              <a:pt x="1472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0" name="Google Shape;6510;p83"/>
                      <p:cNvSpPr/>
                      <p:nvPr/>
                    </p:nvSpPr>
                    <p:spPr>
                      <a:xfrm>
                        <a:off x="4813117" y="3462915"/>
                        <a:ext cx="40347" cy="51193"/>
                      </a:xfrm>
                      <a:custGeom>
                        <a:avLst/>
                        <a:gdLst/>
                        <a:ahLst/>
                        <a:cxnLst/>
                        <a:rect l="l" t="t" r="r" b="b"/>
                        <a:pathLst>
                          <a:path w="5130" h="6509" fill="none" extrusionOk="0">
                            <a:moveTo>
                              <a:pt x="5130" y="6508"/>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1" name="Google Shape;6511;p83"/>
                      <p:cNvSpPr/>
                      <p:nvPr/>
                    </p:nvSpPr>
                    <p:spPr>
                      <a:xfrm>
                        <a:off x="4787807" y="3462915"/>
                        <a:ext cx="25317" cy="55000"/>
                      </a:xfrm>
                      <a:custGeom>
                        <a:avLst/>
                        <a:gdLst/>
                        <a:ahLst/>
                        <a:cxnLst/>
                        <a:rect l="l" t="t" r="r" b="b"/>
                        <a:pathLst>
                          <a:path w="3219" h="6993" fill="none" extrusionOk="0">
                            <a:moveTo>
                              <a:pt x="1" y="6992"/>
                            </a:moveTo>
                            <a:lnTo>
                              <a:pt x="321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2" name="Google Shape;6512;p83"/>
                      <p:cNvSpPr/>
                      <p:nvPr/>
                    </p:nvSpPr>
                    <p:spPr>
                      <a:xfrm>
                        <a:off x="4781342" y="3514100"/>
                        <a:ext cx="72311" cy="6953"/>
                      </a:xfrm>
                      <a:custGeom>
                        <a:avLst/>
                        <a:gdLst/>
                        <a:ahLst/>
                        <a:cxnLst/>
                        <a:rect l="l" t="t" r="r" b="b"/>
                        <a:pathLst>
                          <a:path w="9194" h="884" fill="none" extrusionOk="0">
                            <a:moveTo>
                              <a:pt x="0" y="883"/>
                            </a:moveTo>
                            <a:lnTo>
                              <a:pt x="91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3" name="Google Shape;6513;p83"/>
                      <p:cNvSpPr/>
                      <p:nvPr/>
                    </p:nvSpPr>
                    <p:spPr>
                      <a:xfrm>
                        <a:off x="4853645" y="3514100"/>
                        <a:ext cx="26175" cy="59184"/>
                      </a:xfrm>
                      <a:custGeom>
                        <a:avLst/>
                        <a:gdLst/>
                        <a:ahLst/>
                        <a:cxnLst/>
                        <a:rect l="l" t="t" r="r" b="b"/>
                        <a:pathLst>
                          <a:path w="3328" h="7525" fill="none" extrusionOk="0">
                            <a:moveTo>
                              <a:pt x="1" y="0"/>
                            </a:moveTo>
                            <a:lnTo>
                              <a:pt x="3328" y="75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4" name="Google Shape;6514;p83"/>
                      <p:cNvSpPr/>
                      <p:nvPr/>
                    </p:nvSpPr>
                    <p:spPr>
                      <a:xfrm>
                        <a:off x="4827392" y="3514100"/>
                        <a:ext cx="26261" cy="100381"/>
                      </a:xfrm>
                      <a:custGeom>
                        <a:avLst/>
                        <a:gdLst/>
                        <a:ahLst/>
                        <a:cxnLst/>
                        <a:rect l="l" t="t" r="r" b="b"/>
                        <a:pathLst>
                          <a:path w="3339" h="12763" fill="none" extrusionOk="0">
                            <a:moveTo>
                              <a:pt x="3339" y="0"/>
                            </a:moveTo>
                            <a:lnTo>
                              <a:pt x="0" y="127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15" name="Google Shape;6515;p83"/>
                      <p:cNvGrpSpPr/>
                      <p:nvPr/>
                    </p:nvGrpSpPr>
                    <p:grpSpPr>
                      <a:xfrm>
                        <a:off x="4579164" y="3203653"/>
                        <a:ext cx="1244833" cy="1020397"/>
                        <a:chOff x="4579164" y="3203653"/>
                        <a:chExt cx="1244833" cy="1020397"/>
                      </a:xfrm>
                    </p:grpSpPr>
                    <p:sp>
                      <p:nvSpPr>
                        <p:cNvPr id="6516" name="Google Shape;6516;p83"/>
                        <p:cNvSpPr/>
                        <p:nvPr/>
                      </p:nvSpPr>
                      <p:spPr>
                        <a:xfrm>
                          <a:off x="4879812" y="3466721"/>
                          <a:ext cx="74411" cy="106563"/>
                        </a:xfrm>
                        <a:custGeom>
                          <a:avLst/>
                          <a:gdLst/>
                          <a:ahLst/>
                          <a:cxnLst/>
                          <a:rect l="l" t="t" r="r" b="b"/>
                          <a:pathLst>
                            <a:path w="9461" h="13549" fill="none" extrusionOk="0">
                              <a:moveTo>
                                <a:pt x="1" y="13549"/>
                              </a:moveTo>
                              <a:lnTo>
                                <a:pt x="946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7" name="Google Shape;6517;p83"/>
                        <p:cNvSpPr/>
                        <p:nvPr/>
                      </p:nvSpPr>
                      <p:spPr>
                        <a:xfrm>
                          <a:off x="4954215" y="3408017"/>
                          <a:ext cx="105989" cy="58712"/>
                        </a:xfrm>
                        <a:custGeom>
                          <a:avLst/>
                          <a:gdLst/>
                          <a:ahLst/>
                          <a:cxnLst/>
                          <a:rect l="l" t="t" r="r" b="b"/>
                          <a:pathLst>
                            <a:path w="13476" h="7465" fill="none" extrusionOk="0">
                              <a:moveTo>
                                <a:pt x="0" y="7464"/>
                              </a:moveTo>
                              <a:lnTo>
                                <a:pt x="1347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8" name="Google Shape;6518;p83"/>
                        <p:cNvSpPr/>
                        <p:nvPr/>
                      </p:nvSpPr>
                      <p:spPr>
                        <a:xfrm>
                          <a:off x="4953924" y="3465195"/>
                          <a:ext cx="119792" cy="54811"/>
                        </a:xfrm>
                        <a:custGeom>
                          <a:avLst/>
                          <a:gdLst/>
                          <a:ahLst/>
                          <a:cxnLst/>
                          <a:rect l="l" t="t" r="r" b="b"/>
                          <a:pathLst>
                            <a:path w="15231" h="6969" fill="none" extrusionOk="0">
                              <a:moveTo>
                                <a:pt x="1" y="1"/>
                              </a:moveTo>
                              <a:lnTo>
                                <a:pt x="15231" y="696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9" name="Google Shape;6519;p83"/>
                        <p:cNvSpPr/>
                        <p:nvPr/>
                      </p:nvSpPr>
                      <p:spPr>
                        <a:xfrm>
                          <a:off x="5073708" y="3521045"/>
                          <a:ext cx="26938" cy="71839"/>
                        </a:xfrm>
                        <a:custGeom>
                          <a:avLst/>
                          <a:gdLst/>
                          <a:ahLst/>
                          <a:cxnLst/>
                          <a:rect l="l" t="t" r="r" b="b"/>
                          <a:pathLst>
                            <a:path w="3425" h="9134" fill="none" extrusionOk="0">
                              <a:moveTo>
                                <a:pt x="1" y="0"/>
                              </a:moveTo>
                              <a:lnTo>
                                <a:pt x="3424" y="913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0" name="Google Shape;6520;p83"/>
                        <p:cNvSpPr/>
                        <p:nvPr/>
                      </p:nvSpPr>
                      <p:spPr>
                        <a:xfrm>
                          <a:off x="5100637" y="3586309"/>
                          <a:ext cx="26741" cy="81167"/>
                        </a:xfrm>
                        <a:custGeom>
                          <a:avLst/>
                          <a:gdLst/>
                          <a:ahLst/>
                          <a:cxnLst/>
                          <a:rect l="l" t="t" r="r" b="b"/>
                          <a:pathLst>
                            <a:path w="3400" h="10320" fill="none" extrusionOk="0">
                              <a:moveTo>
                                <a:pt x="3399" y="1031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1" name="Google Shape;6521;p83"/>
                        <p:cNvSpPr/>
                        <p:nvPr/>
                      </p:nvSpPr>
                      <p:spPr>
                        <a:xfrm>
                          <a:off x="5088549" y="3252840"/>
                          <a:ext cx="693968" cy="520624"/>
                        </a:xfrm>
                        <a:custGeom>
                          <a:avLst/>
                          <a:gdLst/>
                          <a:ahLst/>
                          <a:cxnLst/>
                          <a:rect l="l" t="t" r="r" b="b"/>
                          <a:pathLst>
                            <a:path w="88235" h="66195" fill="none" extrusionOk="0">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2" name="Google Shape;6522;p83"/>
                        <p:cNvSpPr/>
                        <p:nvPr/>
                      </p:nvSpPr>
                      <p:spPr>
                        <a:xfrm>
                          <a:off x="5060203" y="3203653"/>
                          <a:ext cx="544588" cy="316354"/>
                        </a:xfrm>
                        <a:custGeom>
                          <a:avLst/>
                          <a:gdLst/>
                          <a:ahLst/>
                          <a:cxnLst/>
                          <a:rect l="l" t="t" r="r" b="b"/>
                          <a:pathLst>
                            <a:path w="69242" h="40223" fill="none" extrusionOk="0">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3" name="Google Shape;6523;p83"/>
                        <p:cNvSpPr/>
                        <p:nvPr/>
                      </p:nvSpPr>
                      <p:spPr>
                        <a:xfrm>
                          <a:off x="5127371" y="3507533"/>
                          <a:ext cx="124739" cy="267835"/>
                        </a:xfrm>
                        <a:custGeom>
                          <a:avLst/>
                          <a:gdLst/>
                          <a:ahLst/>
                          <a:cxnLst/>
                          <a:rect l="l" t="t" r="r" b="b"/>
                          <a:pathLst>
                            <a:path w="15860" h="34054" fill="none" extrusionOk="0">
                              <a:moveTo>
                                <a:pt x="9266" y="1"/>
                              </a:moveTo>
                              <a:lnTo>
                                <a:pt x="10101" y="14396"/>
                              </a:lnTo>
                              <a:lnTo>
                                <a:pt x="15859" y="34053"/>
                              </a:lnTo>
                              <a:lnTo>
                                <a:pt x="0" y="19851"/>
                              </a:lnTo>
                              <a:lnTo>
                                <a:pt x="1234" y="336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4" name="Google Shape;6524;p83"/>
                        <p:cNvSpPr/>
                        <p:nvPr/>
                      </p:nvSpPr>
                      <p:spPr>
                        <a:xfrm>
                          <a:off x="5100637" y="3507533"/>
                          <a:ext cx="99618" cy="78784"/>
                        </a:xfrm>
                        <a:custGeom>
                          <a:avLst/>
                          <a:gdLst/>
                          <a:ahLst/>
                          <a:cxnLst/>
                          <a:rect l="l" t="t" r="r" b="b"/>
                          <a:pathLst>
                            <a:path w="12666" h="10017" fill="none" extrusionOk="0">
                              <a:moveTo>
                                <a:pt x="0" y="10017"/>
                              </a:moveTo>
                              <a:lnTo>
                                <a:pt x="1266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5" name="Google Shape;6525;p83"/>
                        <p:cNvSpPr/>
                        <p:nvPr/>
                      </p:nvSpPr>
                      <p:spPr>
                        <a:xfrm>
                          <a:off x="5200248" y="3501068"/>
                          <a:ext cx="156514" cy="6473"/>
                        </a:xfrm>
                        <a:custGeom>
                          <a:avLst/>
                          <a:gdLst/>
                          <a:ahLst/>
                          <a:cxnLst/>
                          <a:rect l="l" t="t" r="r" b="b"/>
                          <a:pathLst>
                            <a:path w="19900" h="823" fill="none" extrusionOk="0">
                              <a:moveTo>
                                <a:pt x="0" y="823"/>
                              </a:moveTo>
                              <a:lnTo>
                                <a:pt x="19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6" name="Google Shape;6526;p83"/>
                        <p:cNvSpPr/>
                        <p:nvPr/>
                      </p:nvSpPr>
                      <p:spPr>
                        <a:xfrm>
                          <a:off x="5127371" y="3507533"/>
                          <a:ext cx="72885" cy="155853"/>
                        </a:xfrm>
                        <a:custGeom>
                          <a:avLst/>
                          <a:gdLst/>
                          <a:ahLst/>
                          <a:cxnLst/>
                          <a:rect l="l" t="t" r="r" b="b"/>
                          <a:pathLst>
                            <a:path w="9267" h="19816" fill="none" extrusionOk="0">
                              <a:moveTo>
                                <a:pt x="9266" y="1"/>
                              </a:moveTo>
                              <a:lnTo>
                                <a:pt x="0" y="1981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7" name="Google Shape;6527;p83"/>
                        <p:cNvSpPr/>
                        <p:nvPr/>
                      </p:nvSpPr>
                      <p:spPr>
                        <a:xfrm>
                          <a:off x="5352947" y="3384139"/>
                          <a:ext cx="126265" cy="117692"/>
                        </a:xfrm>
                        <a:custGeom>
                          <a:avLst/>
                          <a:gdLst/>
                          <a:ahLst/>
                          <a:cxnLst/>
                          <a:rect l="l" t="t" r="r" b="b"/>
                          <a:pathLst>
                            <a:path w="16054" h="14964" fill="none" extrusionOk="0">
                              <a:moveTo>
                                <a:pt x="1" y="14964"/>
                              </a:moveTo>
                              <a:lnTo>
                                <a:pt x="1605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8" name="Google Shape;6528;p83"/>
                        <p:cNvSpPr/>
                        <p:nvPr/>
                      </p:nvSpPr>
                      <p:spPr>
                        <a:xfrm>
                          <a:off x="5356753" y="3246375"/>
                          <a:ext cx="61567" cy="254700"/>
                        </a:xfrm>
                        <a:custGeom>
                          <a:avLst/>
                          <a:gdLst/>
                          <a:ahLst/>
                          <a:cxnLst/>
                          <a:rect l="l" t="t" r="r" b="b"/>
                          <a:pathLst>
                            <a:path w="7828" h="32384" fill="none" extrusionOk="0">
                              <a:moveTo>
                                <a:pt x="1" y="32383"/>
                              </a:moveTo>
                              <a:lnTo>
                                <a:pt x="78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9" name="Google Shape;6529;p83"/>
                        <p:cNvSpPr/>
                        <p:nvPr/>
                      </p:nvSpPr>
                      <p:spPr>
                        <a:xfrm>
                          <a:off x="5352947" y="3486698"/>
                          <a:ext cx="141483" cy="10571"/>
                        </a:xfrm>
                        <a:custGeom>
                          <a:avLst/>
                          <a:gdLst/>
                          <a:ahLst/>
                          <a:cxnLst/>
                          <a:rect l="l" t="t" r="r" b="b"/>
                          <a:pathLst>
                            <a:path w="17989" h="1344" fill="none" extrusionOk="0">
                              <a:moveTo>
                                <a:pt x="1" y="1343"/>
                              </a:moveTo>
                              <a:lnTo>
                                <a:pt x="179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0" name="Google Shape;6530;p83"/>
                        <p:cNvSpPr/>
                        <p:nvPr/>
                      </p:nvSpPr>
                      <p:spPr>
                        <a:xfrm>
                          <a:off x="5353898" y="3501068"/>
                          <a:ext cx="18089" cy="136725"/>
                        </a:xfrm>
                        <a:custGeom>
                          <a:avLst/>
                          <a:gdLst/>
                          <a:ahLst/>
                          <a:cxnLst/>
                          <a:rect l="l" t="t" r="r" b="b"/>
                          <a:pathLst>
                            <a:path w="2300" h="17384" fill="none" extrusionOk="0">
                              <a:moveTo>
                                <a:pt x="1" y="0"/>
                              </a:moveTo>
                              <a:lnTo>
                                <a:pt x="2299" y="1738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1" name="Google Shape;6531;p83"/>
                        <p:cNvSpPr/>
                        <p:nvPr/>
                      </p:nvSpPr>
                      <p:spPr>
                        <a:xfrm>
                          <a:off x="5206721" y="3620749"/>
                          <a:ext cx="102379" cy="98863"/>
                        </a:xfrm>
                        <a:custGeom>
                          <a:avLst/>
                          <a:gdLst/>
                          <a:ahLst/>
                          <a:cxnLst/>
                          <a:rect l="l" t="t" r="r" b="b"/>
                          <a:pathLst>
                            <a:path w="13017" h="12570" fill="none" extrusionOk="0">
                              <a:moveTo>
                                <a:pt x="0" y="1"/>
                              </a:moveTo>
                              <a:lnTo>
                                <a:pt x="13016" y="125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2" name="Google Shape;6532;p83"/>
                        <p:cNvSpPr/>
                        <p:nvPr/>
                      </p:nvSpPr>
                      <p:spPr>
                        <a:xfrm>
                          <a:off x="5293102" y="3715798"/>
                          <a:ext cx="15997" cy="101238"/>
                        </a:xfrm>
                        <a:custGeom>
                          <a:avLst/>
                          <a:gdLst/>
                          <a:ahLst/>
                          <a:cxnLst/>
                          <a:rect l="l" t="t" r="r" b="b"/>
                          <a:pathLst>
                            <a:path w="2034" h="12872" fill="none" extrusionOk="0">
                              <a:moveTo>
                                <a:pt x="2033" y="0"/>
                              </a:moveTo>
                              <a:lnTo>
                                <a:pt x="1" y="1287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3" name="Google Shape;6533;p83"/>
                        <p:cNvSpPr/>
                        <p:nvPr/>
                      </p:nvSpPr>
                      <p:spPr>
                        <a:xfrm>
                          <a:off x="5127371" y="3659854"/>
                          <a:ext cx="92862" cy="134539"/>
                        </a:xfrm>
                        <a:custGeom>
                          <a:avLst/>
                          <a:gdLst/>
                          <a:ahLst/>
                          <a:cxnLst/>
                          <a:rect l="l" t="t" r="r" b="b"/>
                          <a:pathLst>
                            <a:path w="11807" h="17106" fill="none" extrusionOk="0">
                              <a:moveTo>
                                <a:pt x="11807" y="17105"/>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4" name="Google Shape;6534;p83"/>
                        <p:cNvSpPr/>
                        <p:nvPr/>
                      </p:nvSpPr>
                      <p:spPr>
                        <a:xfrm>
                          <a:off x="5479203" y="3327149"/>
                          <a:ext cx="150615" cy="56998"/>
                        </a:xfrm>
                        <a:custGeom>
                          <a:avLst/>
                          <a:gdLst/>
                          <a:ahLst/>
                          <a:cxnLst/>
                          <a:rect l="l" t="t" r="r" b="b"/>
                          <a:pathLst>
                            <a:path w="19150" h="7247" fill="none" extrusionOk="0">
                              <a:moveTo>
                                <a:pt x="19149" y="0"/>
                              </a:moveTo>
                              <a:lnTo>
                                <a:pt x="0" y="72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5" name="Google Shape;6535;p83"/>
                        <p:cNvSpPr/>
                        <p:nvPr/>
                      </p:nvSpPr>
                      <p:spPr>
                        <a:xfrm>
                          <a:off x="5371980" y="3633790"/>
                          <a:ext cx="59373" cy="4003"/>
                        </a:xfrm>
                        <a:custGeom>
                          <a:avLst/>
                          <a:gdLst/>
                          <a:ahLst/>
                          <a:cxnLst/>
                          <a:rect l="l" t="t" r="r" b="b"/>
                          <a:pathLst>
                            <a:path w="7549" h="509" fill="none" extrusionOk="0">
                              <a:moveTo>
                                <a:pt x="0" y="508"/>
                              </a:moveTo>
                              <a:lnTo>
                                <a:pt x="754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6" name="Google Shape;6536;p83"/>
                        <p:cNvSpPr/>
                        <p:nvPr/>
                      </p:nvSpPr>
                      <p:spPr>
                        <a:xfrm>
                          <a:off x="5352947" y="3497261"/>
                          <a:ext cx="78406" cy="136536"/>
                        </a:xfrm>
                        <a:custGeom>
                          <a:avLst/>
                          <a:gdLst/>
                          <a:ahLst/>
                          <a:cxnLst/>
                          <a:rect l="l" t="t" r="r" b="b"/>
                          <a:pathLst>
                            <a:path w="9969" h="17360" fill="none" extrusionOk="0">
                              <a:moveTo>
                                <a:pt x="9969" y="17359"/>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7" name="Google Shape;6537;p83"/>
                        <p:cNvSpPr/>
                        <p:nvPr/>
                      </p:nvSpPr>
                      <p:spPr>
                        <a:xfrm>
                          <a:off x="4917296" y="3466721"/>
                          <a:ext cx="40733" cy="122356"/>
                        </a:xfrm>
                        <a:custGeom>
                          <a:avLst/>
                          <a:gdLst/>
                          <a:ahLst/>
                          <a:cxnLst/>
                          <a:rect l="l" t="t" r="r" b="b"/>
                          <a:pathLst>
                            <a:path w="5179" h="15557" fill="none" extrusionOk="0">
                              <a:moveTo>
                                <a:pt x="1" y="15557"/>
                              </a:moveTo>
                              <a:lnTo>
                                <a:pt x="517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8" name="Google Shape;6538;p83"/>
                        <p:cNvSpPr/>
                        <p:nvPr/>
                      </p:nvSpPr>
                      <p:spPr>
                        <a:xfrm>
                          <a:off x="5060203" y="3408017"/>
                          <a:ext cx="111416" cy="19513"/>
                        </a:xfrm>
                        <a:custGeom>
                          <a:avLst/>
                          <a:gdLst/>
                          <a:ahLst/>
                          <a:cxnLst/>
                          <a:rect l="l" t="t" r="r" b="b"/>
                          <a:pathLst>
                            <a:path w="14166" h="2481" fill="none" extrusionOk="0">
                              <a:moveTo>
                                <a:pt x="0" y="0"/>
                              </a:moveTo>
                              <a:lnTo>
                                <a:pt x="14165" y="248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9" name="Google Shape;6539;p83"/>
                        <p:cNvSpPr/>
                        <p:nvPr/>
                      </p:nvSpPr>
                      <p:spPr>
                        <a:xfrm>
                          <a:off x="5127371" y="3620749"/>
                          <a:ext cx="79358" cy="42636"/>
                        </a:xfrm>
                        <a:custGeom>
                          <a:avLst/>
                          <a:gdLst/>
                          <a:ahLst/>
                          <a:cxnLst/>
                          <a:rect l="l" t="t" r="r" b="b"/>
                          <a:pathLst>
                            <a:path w="10090" h="5421" fill="none" extrusionOk="0">
                              <a:moveTo>
                                <a:pt x="0" y="5420"/>
                              </a:moveTo>
                              <a:lnTo>
                                <a:pt x="1008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40" name="Google Shape;6540;p83"/>
                        <p:cNvGrpSpPr/>
                        <p:nvPr/>
                      </p:nvGrpSpPr>
                      <p:grpSpPr>
                        <a:xfrm>
                          <a:off x="4579164" y="3203653"/>
                          <a:ext cx="1244833" cy="1020397"/>
                          <a:chOff x="4579164" y="3203653"/>
                          <a:chExt cx="1244833" cy="1020397"/>
                        </a:xfrm>
                      </p:grpSpPr>
                      <p:sp>
                        <p:nvSpPr>
                          <p:cNvPr id="6541" name="Google Shape;6541;p83"/>
                          <p:cNvSpPr/>
                          <p:nvPr/>
                        </p:nvSpPr>
                        <p:spPr>
                          <a:xfrm>
                            <a:off x="4949551" y="3708185"/>
                            <a:ext cx="37972" cy="3815"/>
                          </a:xfrm>
                          <a:custGeom>
                            <a:avLst/>
                            <a:gdLst/>
                            <a:ahLst/>
                            <a:cxnLst/>
                            <a:rect l="l" t="t" r="r" b="b"/>
                            <a:pathLst>
                              <a:path w="4828" h="485" fill="none" extrusionOk="0">
                                <a:moveTo>
                                  <a:pt x="0" y="1"/>
                                </a:moveTo>
                                <a:lnTo>
                                  <a:pt x="4827" y="48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42" name="Google Shape;6542;p83"/>
                          <p:cNvGrpSpPr/>
                          <p:nvPr/>
                        </p:nvGrpSpPr>
                        <p:grpSpPr>
                          <a:xfrm>
                            <a:off x="4579164" y="3203653"/>
                            <a:ext cx="1244833" cy="1020397"/>
                            <a:chOff x="4579164" y="3203653"/>
                            <a:chExt cx="1244833" cy="1020397"/>
                          </a:xfrm>
                        </p:grpSpPr>
                        <p:sp>
                          <p:nvSpPr>
                            <p:cNvPr id="6543" name="Google Shape;6543;p83"/>
                            <p:cNvSpPr/>
                            <p:nvPr/>
                          </p:nvSpPr>
                          <p:spPr>
                            <a:xfrm>
                              <a:off x="4953357" y="3586309"/>
                              <a:ext cx="147288" cy="121884"/>
                            </a:xfrm>
                            <a:custGeom>
                              <a:avLst/>
                              <a:gdLst/>
                              <a:ahLst/>
                              <a:cxnLst/>
                              <a:rect l="l" t="t" r="r" b="b"/>
                              <a:pathLst>
                                <a:path w="18727" h="15497" fill="none" extrusionOk="0">
                                  <a:moveTo>
                                    <a:pt x="18726" y="1"/>
                                  </a:moveTo>
                                  <a:lnTo>
                                    <a:pt x="0" y="1549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4" name="Google Shape;6544;p83"/>
                            <p:cNvSpPr/>
                            <p:nvPr/>
                          </p:nvSpPr>
                          <p:spPr>
                            <a:xfrm>
                              <a:off x="4987515" y="3592876"/>
                              <a:ext cx="113130" cy="119123"/>
                            </a:xfrm>
                            <a:custGeom>
                              <a:avLst/>
                              <a:gdLst/>
                              <a:ahLst/>
                              <a:cxnLst/>
                              <a:rect l="l" t="t" r="r" b="b"/>
                              <a:pathLst>
                                <a:path w="14384" h="15146" fill="none" extrusionOk="0">
                                  <a:moveTo>
                                    <a:pt x="0" y="15146"/>
                                  </a:moveTo>
                                  <a:lnTo>
                                    <a:pt x="1438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5" name="Google Shape;6545;p83"/>
                            <p:cNvSpPr/>
                            <p:nvPr/>
                          </p:nvSpPr>
                          <p:spPr>
                            <a:xfrm>
                              <a:off x="4913395" y="3708185"/>
                              <a:ext cx="39970" cy="45389"/>
                            </a:xfrm>
                            <a:custGeom>
                              <a:avLst/>
                              <a:gdLst/>
                              <a:ahLst/>
                              <a:cxnLst/>
                              <a:rect l="l" t="t" r="r" b="b"/>
                              <a:pathLst>
                                <a:path w="5082" h="5771" fill="none" extrusionOk="0">
                                  <a:moveTo>
                                    <a:pt x="1" y="5771"/>
                                  </a:moveTo>
                                  <a:lnTo>
                                    <a:pt x="508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6" name="Google Shape;6546;p83"/>
                            <p:cNvSpPr/>
                            <p:nvPr/>
                          </p:nvSpPr>
                          <p:spPr>
                            <a:xfrm>
                              <a:off x="4888943" y="3704378"/>
                              <a:ext cx="60616" cy="26080"/>
                            </a:xfrm>
                            <a:custGeom>
                              <a:avLst/>
                              <a:gdLst/>
                              <a:ahLst/>
                              <a:cxnLst/>
                              <a:rect l="l" t="t" r="r" b="b"/>
                              <a:pathLst>
                                <a:path w="7707" h="3316" fill="none" extrusionOk="0">
                                  <a:moveTo>
                                    <a:pt x="1" y="3315"/>
                                  </a:moveTo>
                                  <a:lnTo>
                                    <a:pt x="77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7" name="Google Shape;6547;p83"/>
                            <p:cNvSpPr/>
                            <p:nvPr/>
                          </p:nvSpPr>
                          <p:spPr>
                            <a:xfrm>
                              <a:off x="4917296" y="3589069"/>
                              <a:ext cx="32262" cy="119123"/>
                            </a:xfrm>
                            <a:custGeom>
                              <a:avLst/>
                              <a:gdLst/>
                              <a:ahLst/>
                              <a:cxnLst/>
                              <a:rect l="l" t="t" r="r" b="b"/>
                              <a:pathLst>
                                <a:path w="4102" h="15146" fill="none" extrusionOk="0">
                                  <a:moveTo>
                                    <a:pt x="1" y="1"/>
                                  </a:moveTo>
                                  <a:lnTo>
                                    <a:pt x="4101" y="15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8" name="Google Shape;6548;p83"/>
                            <p:cNvSpPr/>
                            <p:nvPr/>
                          </p:nvSpPr>
                          <p:spPr>
                            <a:xfrm>
                              <a:off x="4949551" y="3708185"/>
                              <a:ext cx="22840" cy="72885"/>
                            </a:xfrm>
                            <a:custGeom>
                              <a:avLst/>
                              <a:gdLst/>
                              <a:ahLst/>
                              <a:cxnLst/>
                              <a:rect l="l" t="t" r="r" b="b"/>
                              <a:pathLst>
                                <a:path w="2904" h="9267" fill="none" extrusionOk="0">
                                  <a:moveTo>
                                    <a:pt x="0" y="1"/>
                                  </a:moveTo>
                                  <a:lnTo>
                                    <a:pt x="2904" y="926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9" name="Google Shape;6549;p83"/>
                            <p:cNvSpPr/>
                            <p:nvPr/>
                          </p:nvSpPr>
                          <p:spPr>
                            <a:xfrm>
                              <a:off x="4912066" y="3752237"/>
                              <a:ext cx="60325" cy="28833"/>
                            </a:xfrm>
                            <a:custGeom>
                              <a:avLst/>
                              <a:gdLst/>
                              <a:ahLst/>
                              <a:cxnLst/>
                              <a:rect l="l" t="t" r="r" b="b"/>
                              <a:pathLst>
                                <a:path w="7670" h="3666" fill="none" extrusionOk="0">
                                  <a:moveTo>
                                    <a:pt x="0" y="1"/>
                                  </a:moveTo>
                                  <a:lnTo>
                                    <a:pt x="7670" y="3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50" name="Google Shape;6550;p83"/>
                            <p:cNvGrpSpPr/>
                            <p:nvPr/>
                          </p:nvGrpSpPr>
                          <p:grpSpPr>
                            <a:xfrm>
                              <a:off x="4579164" y="3203653"/>
                              <a:ext cx="1244833" cy="1020397"/>
                              <a:chOff x="4579164" y="3203653"/>
                              <a:chExt cx="1244833" cy="1020397"/>
                            </a:xfrm>
                          </p:grpSpPr>
                          <p:sp>
                            <p:nvSpPr>
                              <p:cNvPr id="6551" name="Google Shape;6551;p83"/>
                              <p:cNvSpPr/>
                              <p:nvPr/>
                            </p:nvSpPr>
                            <p:spPr>
                              <a:xfrm>
                                <a:off x="4590301" y="3738347"/>
                                <a:ext cx="92956" cy="91722"/>
                              </a:xfrm>
                              <a:custGeom>
                                <a:avLst/>
                                <a:gdLst/>
                                <a:ahLst/>
                                <a:cxnLst/>
                                <a:rect l="l" t="t" r="r" b="b"/>
                                <a:pathLst>
                                  <a:path w="11819" h="11662" fill="none" extrusionOk="0">
                                    <a:moveTo>
                                      <a:pt x="0" y="0"/>
                                    </a:moveTo>
                                    <a:lnTo>
                                      <a:pt x="11819" y="116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2" name="Google Shape;6552;p83"/>
                              <p:cNvSpPr/>
                              <p:nvPr/>
                            </p:nvSpPr>
                            <p:spPr>
                              <a:xfrm>
                                <a:off x="4683250" y="3652241"/>
                                <a:ext cx="33591" cy="177828"/>
                              </a:xfrm>
                              <a:custGeom>
                                <a:avLst/>
                                <a:gdLst/>
                                <a:ahLst/>
                                <a:cxnLst/>
                                <a:rect l="l" t="t" r="r" b="b"/>
                                <a:pathLst>
                                  <a:path w="4271" h="22610" fill="none" extrusionOk="0">
                                    <a:moveTo>
                                      <a:pt x="1" y="22610"/>
                                    </a:moveTo>
                                    <a:lnTo>
                                      <a:pt x="42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3" name="Google Shape;6553;p83"/>
                              <p:cNvSpPr/>
                              <p:nvPr/>
                            </p:nvSpPr>
                            <p:spPr>
                              <a:xfrm>
                                <a:off x="4716833" y="3652241"/>
                                <a:ext cx="70982" cy="207707"/>
                              </a:xfrm>
                              <a:custGeom>
                                <a:avLst/>
                                <a:gdLst/>
                                <a:ahLst/>
                                <a:cxnLst/>
                                <a:rect l="l" t="t" r="r" b="b"/>
                                <a:pathLst>
                                  <a:path w="9025" h="26409" fill="none" extrusionOk="0">
                                    <a:moveTo>
                                      <a:pt x="1" y="1"/>
                                    </a:moveTo>
                                    <a:lnTo>
                                      <a:pt x="9025" y="2640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4" name="Google Shape;6554;p83"/>
                              <p:cNvSpPr/>
                              <p:nvPr/>
                            </p:nvSpPr>
                            <p:spPr>
                              <a:xfrm>
                                <a:off x="4813117" y="3694578"/>
                                <a:ext cx="44154" cy="139297"/>
                              </a:xfrm>
                              <a:custGeom>
                                <a:avLst/>
                                <a:gdLst/>
                                <a:ahLst/>
                                <a:cxnLst/>
                                <a:rect l="l" t="t" r="r" b="b"/>
                                <a:pathLst>
                                  <a:path w="5614" h="17711" fill="none" extrusionOk="0">
                                    <a:moveTo>
                                      <a:pt x="5614" y="1771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5" name="Google Shape;6555;p83"/>
                              <p:cNvSpPr/>
                              <p:nvPr/>
                            </p:nvSpPr>
                            <p:spPr>
                              <a:xfrm>
                                <a:off x="4787807" y="3694578"/>
                                <a:ext cx="25317" cy="165369"/>
                              </a:xfrm>
                              <a:custGeom>
                                <a:avLst/>
                                <a:gdLst/>
                                <a:ahLst/>
                                <a:cxnLst/>
                                <a:rect l="l" t="t" r="r" b="b"/>
                                <a:pathLst>
                                  <a:path w="3219" h="21026" fill="none" extrusionOk="0">
                                    <a:moveTo>
                                      <a:pt x="3219" y="1"/>
                                    </a:moveTo>
                                    <a:lnTo>
                                      <a:pt x="1" y="210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6" name="Google Shape;6556;p83"/>
                              <p:cNvSpPr/>
                              <p:nvPr/>
                            </p:nvSpPr>
                            <p:spPr>
                              <a:xfrm>
                                <a:off x="4683250" y="3830061"/>
                                <a:ext cx="106374" cy="25223"/>
                              </a:xfrm>
                              <a:custGeom>
                                <a:avLst/>
                                <a:gdLst/>
                                <a:ahLst/>
                                <a:cxnLst/>
                                <a:rect l="l" t="t" r="r" b="b"/>
                                <a:pathLst>
                                  <a:path w="13525" h="3207" fill="none" extrusionOk="0">
                                    <a:moveTo>
                                      <a:pt x="1" y="1"/>
                                    </a:moveTo>
                                    <a:lnTo>
                                      <a:pt x="13525" y="320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7" name="Google Shape;6557;p83"/>
                              <p:cNvSpPr/>
                              <p:nvPr/>
                            </p:nvSpPr>
                            <p:spPr>
                              <a:xfrm>
                                <a:off x="4670980" y="3830061"/>
                                <a:ext cx="12277" cy="79263"/>
                              </a:xfrm>
                              <a:custGeom>
                                <a:avLst/>
                                <a:gdLst/>
                                <a:ahLst/>
                                <a:cxnLst/>
                                <a:rect l="l" t="t" r="r" b="b"/>
                                <a:pathLst>
                                  <a:path w="1561" h="10078" fill="none" extrusionOk="0">
                                    <a:moveTo>
                                      <a:pt x="1561" y="1"/>
                                    </a:moveTo>
                                    <a:lnTo>
                                      <a:pt x="0"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8" name="Google Shape;6558;p83"/>
                              <p:cNvSpPr/>
                              <p:nvPr/>
                            </p:nvSpPr>
                            <p:spPr>
                              <a:xfrm>
                                <a:off x="4583828" y="3830061"/>
                                <a:ext cx="99429" cy="34543"/>
                              </a:xfrm>
                              <a:custGeom>
                                <a:avLst/>
                                <a:gdLst/>
                                <a:ahLst/>
                                <a:cxnLst/>
                                <a:rect l="l" t="t" r="r" b="b"/>
                                <a:pathLst>
                                  <a:path w="12642" h="4392" fill="none" extrusionOk="0">
                                    <a:moveTo>
                                      <a:pt x="0" y="4392"/>
                                    </a:moveTo>
                                    <a:lnTo>
                                      <a:pt x="1264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9" name="Google Shape;6559;p83"/>
                              <p:cNvSpPr/>
                              <p:nvPr/>
                            </p:nvSpPr>
                            <p:spPr>
                              <a:xfrm>
                                <a:off x="4683250" y="3830061"/>
                                <a:ext cx="50336" cy="117983"/>
                              </a:xfrm>
                              <a:custGeom>
                                <a:avLst/>
                                <a:gdLst/>
                                <a:ahLst/>
                                <a:cxnLst/>
                                <a:rect l="l" t="t" r="r" b="b"/>
                                <a:pathLst>
                                  <a:path w="6400" h="15001" fill="none" extrusionOk="0">
                                    <a:moveTo>
                                      <a:pt x="1" y="1"/>
                                    </a:moveTo>
                                    <a:lnTo>
                                      <a:pt x="6400" y="1500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0" name="Google Shape;6560;p83"/>
                              <p:cNvSpPr/>
                              <p:nvPr/>
                            </p:nvSpPr>
                            <p:spPr>
                              <a:xfrm>
                                <a:off x="4733578" y="3855276"/>
                                <a:ext cx="56046" cy="92768"/>
                              </a:xfrm>
                              <a:custGeom>
                                <a:avLst/>
                                <a:gdLst/>
                                <a:ahLst/>
                                <a:cxnLst/>
                                <a:rect l="l" t="t" r="r" b="b"/>
                                <a:pathLst>
                                  <a:path w="7126" h="11795" fill="none" extrusionOk="0">
                                    <a:moveTo>
                                      <a:pt x="1" y="11795"/>
                                    </a:moveTo>
                                    <a:lnTo>
                                      <a:pt x="712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1" name="Google Shape;6561;p83"/>
                              <p:cNvSpPr/>
                              <p:nvPr/>
                            </p:nvSpPr>
                            <p:spPr>
                              <a:xfrm>
                                <a:off x="4888943" y="3730450"/>
                                <a:ext cx="34928" cy="89252"/>
                              </a:xfrm>
                              <a:custGeom>
                                <a:avLst/>
                                <a:gdLst/>
                                <a:ahLst/>
                                <a:cxnLst/>
                                <a:rect l="l" t="t" r="r" b="b"/>
                                <a:pathLst>
                                  <a:path w="4441" h="11348" fill="none" extrusionOk="0">
                                    <a:moveTo>
                                      <a:pt x="4440" y="11347"/>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2" name="Google Shape;6562;p83"/>
                              <p:cNvSpPr/>
                              <p:nvPr/>
                            </p:nvSpPr>
                            <p:spPr>
                              <a:xfrm>
                                <a:off x="4590301" y="3667468"/>
                                <a:ext cx="49762" cy="70887"/>
                              </a:xfrm>
                              <a:custGeom>
                                <a:avLst/>
                                <a:gdLst/>
                                <a:ahLst/>
                                <a:cxnLst/>
                                <a:rect l="l" t="t" r="r" b="b"/>
                                <a:pathLst>
                                  <a:path w="6327" h="9013" fill="none" extrusionOk="0">
                                    <a:moveTo>
                                      <a:pt x="0" y="9012"/>
                                    </a:moveTo>
                                    <a:lnTo>
                                      <a:pt x="63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3" name="Google Shape;6563;p83"/>
                              <p:cNvSpPr/>
                              <p:nvPr/>
                            </p:nvSpPr>
                            <p:spPr>
                              <a:xfrm>
                                <a:off x="4640338" y="3648536"/>
                                <a:ext cx="80593" cy="20268"/>
                              </a:xfrm>
                              <a:custGeom>
                                <a:avLst/>
                                <a:gdLst/>
                                <a:ahLst/>
                                <a:cxnLst/>
                                <a:rect l="l" t="t" r="r" b="b"/>
                                <a:pathLst>
                                  <a:path w="10247" h="2577" fill="none" extrusionOk="0">
                                    <a:moveTo>
                                      <a:pt x="1" y="2577"/>
                                    </a:moveTo>
                                    <a:lnTo>
                                      <a:pt x="102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64" name="Google Shape;6564;p83"/>
                              <p:cNvGrpSpPr/>
                              <p:nvPr/>
                            </p:nvGrpSpPr>
                            <p:grpSpPr>
                              <a:xfrm>
                                <a:off x="4579164" y="3203653"/>
                                <a:ext cx="1244833" cy="1020397"/>
                                <a:chOff x="4579164" y="3203653"/>
                                <a:chExt cx="1244833" cy="1020397"/>
                              </a:xfrm>
                            </p:grpSpPr>
                            <p:sp>
                              <p:nvSpPr>
                                <p:cNvPr id="6565" name="Google Shape;6565;p83"/>
                                <p:cNvSpPr/>
                                <p:nvPr/>
                              </p:nvSpPr>
                              <p:spPr>
                                <a:xfrm>
                                  <a:off x="4753083" y="3966015"/>
                                  <a:ext cx="92964" cy="53765"/>
                                </a:xfrm>
                                <a:custGeom>
                                  <a:avLst/>
                                  <a:gdLst/>
                                  <a:ahLst/>
                                  <a:cxnLst/>
                                  <a:rect l="l" t="t" r="r" b="b"/>
                                  <a:pathLst>
                                    <a:path w="11820" h="6836" fill="none" extrusionOk="0">
                                      <a:moveTo>
                                        <a:pt x="1" y="6836"/>
                                      </a:moveTo>
                                      <a:lnTo>
                                        <a:pt x="118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6" name="Google Shape;6566;p83"/>
                                <p:cNvSpPr/>
                                <p:nvPr/>
                              </p:nvSpPr>
                              <p:spPr>
                                <a:xfrm>
                                  <a:off x="4846040" y="3952794"/>
                                  <a:ext cx="103519" cy="13135"/>
                                </a:xfrm>
                                <a:custGeom>
                                  <a:avLst/>
                                  <a:gdLst/>
                                  <a:ahLst/>
                                  <a:cxnLst/>
                                  <a:rect l="l" t="t" r="r" b="b"/>
                                  <a:pathLst>
                                    <a:path w="13162" h="1670" fill="none" extrusionOk="0">
                                      <a:moveTo>
                                        <a:pt x="13161" y="0"/>
                                      </a:moveTo>
                                      <a:lnTo>
                                        <a:pt x="0" y="1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7" name="Google Shape;6567;p83"/>
                                <p:cNvSpPr/>
                                <p:nvPr/>
                              </p:nvSpPr>
                              <p:spPr>
                                <a:xfrm>
                                  <a:off x="4846040" y="3962216"/>
                                  <a:ext cx="64800" cy="128066"/>
                                </a:xfrm>
                                <a:custGeom>
                                  <a:avLst/>
                                  <a:gdLst/>
                                  <a:ahLst/>
                                  <a:cxnLst/>
                                  <a:rect l="l" t="t" r="r" b="b"/>
                                  <a:pathLst>
                                    <a:path w="8239" h="16283" fill="none" extrusionOk="0">
                                      <a:moveTo>
                                        <a:pt x="0" y="0"/>
                                      </a:moveTo>
                                      <a:lnTo>
                                        <a:pt x="8238" y="1628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8" name="Google Shape;6568;p83"/>
                                <p:cNvSpPr/>
                                <p:nvPr/>
                              </p:nvSpPr>
                              <p:spPr>
                                <a:xfrm>
                                  <a:off x="4842233" y="3962216"/>
                                  <a:ext cx="3815" cy="164787"/>
                                </a:xfrm>
                                <a:custGeom>
                                  <a:avLst/>
                                  <a:gdLst/>
                                  <a:ahLst/>
                                  <a:cxnLst/>
                                  <a:rect l="l" t="t" r="r" b="b"/>
                                  <a:pathLst>
                                    <a:path w="485" h="20952" fill="none" extrusionOk="0">
                                      <a:moveTo>
                                        <a:pt x="0" y="20952"/>
                                      </a:moveTo>
                                      <a:lnTo>
                                        <a:pt x="4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9" name="Google Shape;6569;p83"/>
                                <p:cNvSpPr/>
                                <p:nvPr/>
                              </p:nvSpPr>
                              <p:spPr>
                                <a:xfrm>
                                  <a:off x="4842233" y="4123189"/>
                                  <a:ext cx="37587" cy="53002"/>
                                </a:xfrm>
                                <a:custGeom>
                                  <a:avLst/>
                                  <a:gdLst/>
                                  <a:ahLst/>
                                  <a:cxnLst/>
                                  <a:rect l="l" t="t" r="r" b="b"/>
                                  <a:pathLst>
                                    <a:path w="4779" h="6739" fill="none" extrusionOk="0">
                                      <a:moveTo>
                                        <a:pt x="4779" y="673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0" name="Google Shape;6570;p83"/>
                                <p:cNvSpPr/>
                                <p:nvPr/>
                              </p:nvSpPr>
                              <p:spPr>
                                <a:xfrm>
                                  <a:off x="4770779" y="4118525"/>
                                  <a:ext cx="71461" cy="4672"/>
                                </a:xfrm>
                                <a:custGeom>
                                  <a:avLst/>
                                  <a:gdLst/>
                                  <a:ahLst/>
                                  <a:cxnLst/>
                                  <a:rect l="l" t="t" r="r" b="b"/>
                                  <a:pathLst>
                                    <a:path w="9086" h="594" fill="none" extrusionOk="0">
                                      <a:moveTo>
                                        <a:pt x="9085" y="594"/>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1" name="Google Shape;6571;p83"/>
                                <p:cNvSpPr/>
                                <p:nvPr/>
                              </p:nvSpPr>
                              <p:spPr>
                                <a:xfrm>
                                  <a:off x="4842233" y="4090274"/>
                                  <a:ext cx="68606" cy="32923"/>
                                </a:xfrm>
                                <a:custGeom>
                                  <a:avLst/>
                                  <a:gdLst/>
                                  <a:ahLst/>
                                  <a:cxnLst/>
                                  <a:rect l="l" t="t" r="r" b="b"/>
                                  <a:pathLst>
                                    <a:path w="8723" h="4186" fill="none" extrusionOk="0">
                                      <a:moveTo>
                                        <a:pt x="0" y="4186"/>
                                      </a:moveTo>
                                      <a:lnTo>
                                        <a:pt x="872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72" name="Google Shape;6572;p83"/>
                                <p:cNvGrpSpPr/>
                                <p:nvPr/>
                              </p:nvGrpSpPr>
                              <p:grpSpPr>
                                <a:xfrm>
                                  <a:off x="4579164" y="3203653"/>
                                  <a:ext cx="1244833" cy="1020397"/>
                                  <a:chOff x="4579164" y="3203653"/>
                                  <a:chExt cx="1244833" cy="1020397"/>
                                </a:xfrm>
                              </p:grpSpPr>
                              <p:sp>
                                <p:nvSpPr>
                                  <p:cNvPr id="6573" name="Google Shape;6573;p83"/>
                                  <p:cNvSpPr/>
                                  <p:nvPr/>
                                </p:nvSpPr>
                                <p:spPr>
                                  <a:xfrm>
                                    <a:off x="4788476" y="3855276"/>
                                    <a:ext cx="57572" cy="110747"/>
                                  </a:xfrm>
                                  <a:custGeom>
                                    <a:avLst/>
                                    <a:gdLst/>
                                    <a:ahLst/>
                                    <a:cxnLst/>
                                    <a:rect l="l" t="t" r="r" b="b"/>
                                    <a:pathLst>
                                      <a:path w="7320" h="14081" fill="none" extrusionOk="0">
                                        <a:moveTo>
                                          <a:pt x="7319" y="1408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4" name="Google Shape;6574;p83"/>
                                  <p:cNvSpPr/>
                                  <p:nvPr/>
                                </p:nvSpPr>
                                <p:spPr>
                                  <a:xfrm>
                                    <a:off x="4846040" y="3833867"/>
                                    <a:ext cx="11231" cy="132156"/>
                                  </a:xfrm>
                                  <a:custGeom>
                                    <a:avLst/>
                                    <a:gdLst/>
                                    <a:ahLst/>
                                    <a:cxnLst/>
                                    <a:rect l="l" t="t" r="r" b="b"/>
                                    <a:pathLst>
                                      <a:path w="1428" h="16803" fill="none" extrusionOk="0">
                                        <a:moveTo>
                                          <a:pt x="0" y="16803"/>
                                        </a:moveTo>
                                        <a:lnTo>
                                          <a:pt x="1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5" name="Google Shape;6575;p83"/>
                                  <p:cNvSpPr/>
                                  <p:nvPr/>
                                </p:nvSpPr>
                                <p:spPr>
                                  <a:xfrm>
                                    <a:off x="4761554" y="3854796"/>
                                    <a:ext cx="26261" cy="164984"/>
                                  </a:xfrm>
                                  <a:custGeom>
                                    <a:avLst/>
                                    <a:gdLst/>
                                    <a:ahLst/>
                                    <a:cxnLst/>
                                    <a:rect l="l" t="t" r="r" b="b"/>
                                    <a:pathLst>
                                      <a:path w="3339" h="20977" fill="none" extrusionOk="0">
                                        <a:moveTo>
                                          <a:pt x="0" y="20977"/>
                                        </a:moveTo>
                                        <a:lnTo>
                                          <a:pt x="33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6" name="Google Shape;6576;p83"/>
                                  <p:cNvSpPr/>
                                  <p:nvPr/>
                                </p:nvSpPr>
                                <p:spPr>
                                  <a:xfrm>
                                    <a:off x="4846991" y="3818263"/>
                                    <a:ext cx="74025" cy="146242"/>
                                  </a:xfrm>
                                  <a:custGeom>
                                    <a:avLst/>
                                    <a:gdLst/>
                                    <a:ahLst/>
                                    <a:cxnLst/>
                                    <a:rect l="l" t="t" r="r" b="b"/>
                                    <a:pathLst>
                                      <a:path w="9412" h="18594" fill="none" extrusionOk="0">
                                        <a:moveTo>
                                          <a:pt x="0" y="18593"/>
                                        </a:moveTo>
                                        <a:lnTo>
                                          <a:pt x="941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7" name="Google Shape;6577;p83"/>
                                  <p:cNvSpPr/>
                                  <p:nvPr/>
                                </p:nvSpPr>
                                <p:spPr>
                                  <a:xfrm>
                                    <a:off x="4927191" y="3823305"/>
                                    <a:ext cx="22368" cy="129497"/>
                                  </a:xfrm>
                                  <a:custGeom>
                                    <a:avLst/>
                                    <a:gdLst/>
                                    <a:ahLst/>
                                    <a:cxnLst/>
                                    <a:rect l="l" t="t" r="r" b="b"/>
                                    <a:pathLst>
                                      <a:path w="2844" h="16465" fill="none" extrusionOk="0">
                                        <a:moveTo>
                                          <a:pt x="1" y="1"/>
                                        </a:moveTo>
                                        <a:lnTo>
                                          <a:pt x="2843" y="1646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78" name="Google Shape;6578;p83"/>
                                  <p:cNvGrpSpPr/>
                                  <p:nvPr/>
                                </p:nvGrpSpPr>
                                <p:grpSpPr>
                                  <a:xfrm>
                                    <a:off x="4579164" y="3203653"/>
                                    <a:ext cx="1244833" cy="1020397"/>
                                    <a:chOff x="4579164" y="3203653"/>
                                    <a:chExt cx="1244833" cy="1020397"/>
                                  </a:xfrm>
                                </p:grpSpPr>
                                <p:sp>
                                  <p:nvSpPr>
                                    <p:cNvPr id="6579" name="Google Shape;6579;p83"/>
                                    <p:cNvSpPr/>
                                    <p:nvPr/>
                                  </p:nvSpPr>
                                  <p:spPr>
                                    <a:xfrm>
                                      <a:off x="4579164" y="3652241"/>
                                      <a:ext cx="422626" cy="571809"/>
                                    </a:xfrm>
                                    <a:custGeom>
                                      <a:avLst/>
                                      <a:gdLst/>
                                      <a:ahLst/>
                                      <a:cxnLst/>
                                      <a:rect l="l" t="t" r="r" b="b"/>
                                      <a:pathLst>
                                        <a:path w="53735" h="72703" fill="none" extrusionOk="0">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0" name="Google Shape;6580;p83"/>
                                    <p:cNvSpPr/>
                                    <p:nvPr/>
                                  </p:nvSpPr>
                                  <p:spPr>
                                    <a:xfrm>
                                      <a:off x="4617986" y="3203653"/>
                                      <a:ext cx="1206011" cy="684357"/>
                                    </a:xfrm>
                                    <a:custGeom>
                                      <a:avLst/>
                                      <a:gdLst/>
                                      <a:ahLst/>
                                      <a:cxnLst/>
                                      <a:rect l="l" t="t" r="r" b="b"/>
                                      <a:pathLst>
                                        <a:path w="153339" h="87013" fill="none" extrusionOk="0">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1" name="Google Shape;6581;p83"/>
                                    <p:cNvSpPr/>
                                    <p:nvPr/>
                                  </p:nvSpPr>
                                  <p:spPr>
                                    <a:xfrm>
                                      <a:off x="4906356" y="3466721"/>
                                      <a:ext cx="194289" cy="358880"/>
                                    </a:xfrm>
                                    <a:custGeom>
                                      <a:avLst/>
                                      <a:gdLst/>
                                      <a:ahLst/>
                                      <a:cxnLst/>
                                      <a:rect l="l" t="t" r="r" b="b"/>
                                      <a:pathLst>
                                        <a:path w="24703" h="45630" fill="none" extrusionOk="0">
                                          <a:moveTo>
                                            <a:pt x="8396" y="39968"/>
                                          </a:moveTo>
                                          <a:lnTo>
                                            <a:pt x="9835" y="45629"/>
                                          </a:lnTo>
                                          <a:lnTo>
                                            <a:pt x="11626" y="36786"/>
                                          </a:lnTo>
                                          <a:lnTo>
                                            <a:pt x="5492" y="30218"/>
                                          </a:lnTo>
                                          <a:lnTo>
                                            <a:pt x="1" y="25016"/>
                                          </a:lnTo>
                                          <a:lnTo>
                                            <a:pt x="1392" y="16040"/>
                                          </a:lnTo>
                                          <a:lnTo>
                                            <a:pt x="24702" y="15206"/>
                                          </a:lnTo>
                                          <a:lnTo>
                                            <a:pt x="647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2" name="Google Shape;6582;p83"/>
                                    <p:cNvSpPr/>
                                    <p:nvPr/>
                                  </p:nvSpPr>
                                  <p:spPr>
                                    <a:xfrm>
                                      <a:off x="4972383" y="3756043"/>
                                      <a:ext cx="25412" cy="25026"/>
                                    </a:xfrm>
                                    <a:custGeom>
                                      <a:avLst/>
                                      <a:gdLst/>
                                      <a:ahLst/>
                                      <a:cxnLst/>
                                      <a:rect l="l" t="t" r="r" b="b"/>
                                      <a:pathLst>
                                        <a:path w="3231" h="3182" fill="none" extrusionOk="0">
                                          <a:moveTo>
                                            <a:pt x="1" y="3182"/>
                                          </a:moveTo>
                                          <a:lnTo>
                                            <a:pt x="323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6583" name="Google Shape;6583;p83"/>
                            <p:cNvSpPr/>
                            <p:nvPr/>
                          </p:nvSpPr>
                          <p:spPr>
                            <a:xfrm>
                              <a:off x="4890375" y="3688019"/>
                              <a:ext cx="5144" cy="43769"/>
                            </a:xfrm>
                            <a:custGeom>
                              <a:avLst/>
                              <a:gdLst/>
                              <a:ahLst/>
                              <a:cxnLst/>
                              <a:rect l="l" t="t" r="r" b="b"/>
                              <a:pathLst>
                                <a:path w="654" h="5565" fill="none" extrusionOk="0">
                                  <a:moveTo>
                                    <a:pt x="653" y="0"/>
                                  </a:moveTo>
                                  <a:lnTo>
                                    <a:pt x="0" y="5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4" name="Google Shape;6584;p83"/>
                            <p:cNvSpPr/>
                            <p:nvPr/>
                          </p:nvSpPr>
                          <p:spPr>
                            <a:xfrm>
                              <a:off x="4899317" y="3688019"/>
                              <a:ext cx="54048" cy="20174"/>
                            </a:xfrm>
                            <a:custGeom>
                              <a:avLst/>
                              <a:gdLst/>
                              <a:ahLst/>
                              <a:cxnLst/>
                              <a:rect l="l" t="t" r="r" b="b"/>
                              <a:pathLst>
                                <a:path w="6872" h="2565" fill="none" extrusionOk="0">
                                  <a:moveTo>
                                    <a:pt x="0" y="0"/>
                                  </a:moveTo>
                                  <a:lnTo>
                                    <a:pt x="6871" y="2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5" name="Google Shape;6585;p83"/>
                            <p:cNvSpPr/>
                            <p:nvPr/>
                          </p:nvSpPr>
                          <p:spPr>
                            <a:xfrm>
                              <a:off x="4862690" y="3700571"/>
                              <a:ext cx="27693" cy="31216"/>
                            </a:xfrm>
                            <a:custGeom>
                              <a:avLst/>
                              <a:gdLst/>
                              <a:ahLst/>
                              <a:cxnLst/>
                              <a:rect l="l" t="t" r="r" b="b"/>
                              <a:pathLst>
                                <a:path w="3521" h="3969" fill="none" extrusionOk="0">
                                  <a:moveTo>
                                    <a:pt x="0" y="1"/>
                                  </a:moveTo>
                                  <a:lnTo>
                                    <a:pt x="3520" y="39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586" name="Google Shape;6586;p83"/>
                        <p:cNvSpPr/>
                        <p:nvPr/>
                      </p:nvSpPr>
                      <p:spPr>
                        <a:xfrm>
                          <a:off x="4953924" y="3297081"/>
                          <a:ext cx="146053" cy="168122"/>
                        </a:xfrm>
                        <a:custGeom>
                          <a:avLst/>
                          <a:gdLst/>
                          <a:ahLst/>
                          <a:cxnLst/>
                          <a:rect l="l" t="t" r="r" b="b"/>
                          <a:pathLst>
                            <a:path w="18570" h="21376" fill="none" extrusionOk="0">
                              <a:moveTo>
                                <a:pt x="1" y="21376"/>
                              </a:moveTo>
                              <a:lnTo>
                                <a:pt x="18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6587" name="Google Shape;6587;p83"/>
              <p:cNvGrpSpPr/>
              <p:nvPr/>
            </p:nvGrpSpPr>
            <p:grpSpPr>
              <a:xfrm>
                <a:off x="4595437" y="3598775"/>
                <a:ext cx="37776" cy="32451"/>
                <a:chOff x="4595437" y="3598775"/>
                <a:chExt cx="37776" cy="32451"/>
              </a:xfrm>
            </p:grpSpPr>
            <p:sp>
              <p:nvSpPr>
                <p:cNvPr id="6588" name="Google Shape;6588;p83"/>
                <p:cNvSpPr/>
                <p:nvPr/>
              </p:nvSpPr>
              <p:spPr>
                <a:xfrm>
                  <a:off x="4595437" y="3598775"/>
                  <a:ext cx="37776" cy="32451"/>
                </a:xfrm>
                <a:custGeom>
                  <a:avLst/>
                  <a:gdLst/>
                  <a:ahLst/>
                  <a:cxnLst/>
                  <a:rect l="l" t="t" r="r" b="b"/>
                  <a:pathLst>
                    <a:path w="4803" h="4126" extrusionOk="0">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9" name="Google Shape;6589;p83"/>
                <p:cNvSpPr/>
                <p:nvPr/>
              </p:nvSpPr>
              <p:spPr>
                <a:xfrm>
                  <a:off x="4610561" y="3608480"/>
                  <a:ext cx="13040" cy="13040"/>
                </a:xfrm>
                <a:custGeom>
                  <a:avLst/>
                  <a:gdLst/>
                  <a:ahLst/>
                  <a:cxnLst/>
                  <a:rect l="l" t="t" r="r" b="b"/>
                  <a:pathLst>
                    <a:path w="1658" h="1658" extrusionOk="0">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0" name="Google Shape;6590;p83"/>
              <p:cNvGrpSpPr/>
              <p:nvPr/>
            </p:nvGrpSpPr>
            <p:grpSpPr>
              <a:xfrm>
                <a:off x="4641864" y="3524443"/>
                <a:ext cx="37776" cy="32380"/>
                <a:chOff x="4641864" y="3524443"/>
                <a:chExt cx="37776" cy="32380"/>
              </a:xfrm>
            </p:grpSpPr>
            <p:sp>
              <p:nvSpPr>
                <p:cNvPr id="6591" name="Google Shape;6591;p83"/>
                <p:cNvSpPr/>
                <p:nvPr/>
              </p:nvSpPr>
              <p:spPr>
                <a:xfrm>
                  <a:off x="4641864" y="3524443"/>
                  <a:ext cx="37776" cy="32380"/>
                </a:xfrm>
                <a:custGeom>
                  <a:avLst/>
                  <a:gdLst/>
                  <a:ahLst/>
                  <a:cxnLst/>
                  <a:rect l="l" t="t" r="r" b="b"/>
                  <a:pathLst>
                    <a:path w="4803" h="4117" extrusionOk="0">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2" name="Google Shape;6592;p83"/>
                <p:cNvSpPr/>
                <p:nvPr/>
              </p:nvSpPr>
              <p:spPr>
                <a:xfrm>
                  <a:off x="4656988" y="3534077"/>
                  <a:ext cx="13048" cy="13040"/>
                </a:xfrm>
                <a:custGeom>
                  <a:avLst/>
                  <a:gdLst/>
                  <a:ahLst/>
                  <a:cxnLst/>
                  <a:rect l="l" t="t" r="r" b="b"/>
                  <a:pathLst>
                    <a:path w="1659" h="1658" extrusionOk="0">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3" name="Google Shape;6593;p83"/>
              <p:cNvGrpSpPr/>
              <p:nvPr/>
            </p:nvGrpSpPr>
            <p:grpSpPr>
              <a:xfrm>
                <a:off x="4648431" y="3893901"/>
                <a:ext cx="37776" cy="32357"/>
                <a:chOff x="4648431" y="3893901"/>
                <a:chExt cx="37776" cy="32357"/>
              </a:xfrm>
            </p:grpSpPr>
            <p:sp>
              <p:nvSpPr>
                <p:cNvPr id="6594" name="Google Shape;6594;p83"/>
                <p:cNvSpPr/>
                <p:nvPr/>
              </p:nvSpPr>
              <p:spPr>
                <a:xfrm>
                  <a:off x="4648431" y="3893901"/>
                  <a:ext cx="37776" cy="32357"/>
                </a:xfrm>
                <a:custGeom>
                  <a:avLst/>
                  <a:gdLst/>
                  <a:ahLst/>
                  <a:cxnLst/>
                  <a:rect l="l" t="t" r="r" b="b"/>
                  <a:pathLst>
                    <a:path w="4803" h="4114" extrusionOk="0">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5" name="Google Shape;6595;p83"/>
                <p:cNvSpPr/>
                <p:nvPr/>
              </p:nvSpPr>
              <p:spPr>
                <a:xfrm>
                  <a:off x="4663556" y="3903606"/>
                  <a:ext cx="13040" cy="13040"/>
                </a:xfrm>
                <a:custGeom>
                  <a:avLst/>
                  <a:gdLst/>
                  <a:ahLst/>
                  <a:cxnLst/>
                  <a:rect l="l" t="t" r="r" b="b"/>
                  <a:pathLst>
                    <a:path w="1658" h="1658" extrusionOk="0">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6" name="Google Shape;6596;p83"/>
              <p:cNvGrpSpPr/>
              <p:nvPr/>
            </p:nvGrpSpPr>
            <p:grpSpPr>
              <a:xfrm>
                <a:off x="4567752" y="3722908"/>
                <a:ext cx="37870" cy="32380"/>
                <a:chOff x="4567752" y="3722908"/>
                <a:chExt cx="37870" cy="32380"/>
              </a:xfrm>
            </p:grpSpPr>
            <p:sp>
              <p:nvSpPr>
                <p:cNvPr id="6597" name="Google Shape;6597;p83"/>
                <p:cNvSpPr/>
                <p:nvPr/>
              </p:nvSpPr>
              <p:spPr>
                <a:xfrm>
                  <a:off x="4567752" y="3722908"/>
                  <a:ext cx="37870" cy="32380"/>
                </a:xfrm>
                <a:custGeom>
                  <a:avLst/>
                  <a:gdLst/>
                  <a:ahLst/>
                  <a:cxnLst/>
                  <a:rect l="l" t="t" r="r" b="b"/>
                  <a:pathLst>
                    <a:path w="4815" h="4117" extrusionOk="0">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8" name="Google Shape;6598;p83"/>
                <p:cNvSpPr/>
                <p:nvPr/>
              </p:nvSpPr>
              <p:spPr>
                <a:xfrm>
                  <a:off x="4580690" y="3732543"/>
                  <a:ext cx="15227" cy="13064"/>
                </a:xfrm>
                <a:custGeom>
                  <a:avLst/>
                  <a:gdLst/>
                  <a:ahLst/>
                  <a:cxnLst/>
                  <a:rect l="l" t="t" r="r" b="b"/>
                  <a:pathLst>
                    <a:path w="1936" h="1661" extrusionOk="0">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9" name="Google Shape;6599;p83"/>
              <p:cNvGrpSpPr/>
              <p:nvPr/>
            </p:nvGrpSpPr>
            <p:grpSpPr>
              <a:xfrm>
                <a:off x="4617506" y="3652052"/>
                <a:ext cx="37783" cy="32357"/>
                <a:chOff x="4617506" y="3652052"/>
                <a:chExt cx="37783" cy="32357"/>
              </a:xfrm>
            </p:grpSpPr>
            <p:sp>
              <p:nvSpPr>
                <p:cNvPr id="6600" name="Google Shape;6600;p83"/>
                <p:cNvSpPr/>
                <p:nvPr/>
              </p:nvSpPr>
              <p:spPr>
                <a:xfrm>
                  <a:off x="4617506" y="3652052"/>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1" name="Google Shape;6601;p83"/>
                <p:cNvSpPr/>
                <p:nvPr/>
              </p:nvSpPr>
              <p:spPr>
                <a:xfrm>
                  <a:off x="4632638" y="3661758"/>
                  <a:ext cx="13040" cy="13040"/>
                </a:xfrm>
                <a:custGeom>
                  <a:avLst/>
                  <a:gdLst/>
                  <a:ahLst/>
                  <a:cxnLst/>
                  <a:rect l="l" t="t" r="r" b="b"/>
                  <a:pathLst>
                    <a:path w="1658" h="1658" extrusionOk="0">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2" name="Google Shape;6602;p83"/>
              <p:cNvGrpSpPr/>
              <p:nvPr/>
            </p:nvGrpSpPr>
            <p:grpSpPr>
              <a:xfrm>
                <a:off x="4739005" y="3554149"/>
                <a:ext cx="37870" cy="32357"/>
                <a:chOff x="4739005" y="3554149"/>
                <a:chExt cx="37870" cy="32357"/>
              </a:xfrm>
            </p:grpSpPr>
            <p:sp>
              <p:nvSpPr>
                <p:cNvPr id="6603" name="Google Shape;6603;p83"/>
                <p:cNvSpPr/>
                <p:nvPr/>
              </p:nvSpPr>
              <p:spPr>
                <a:xfrm>
                  <a:off x="4739005" y="3554149"/>
                  <a:ext cx="37870" cy="32357"/>
                </a:xfrm>
                <a:custGeom>
                  <a:avLst/>
                  <a:gdLst/>
                  <a:ahLst/>
                  <a:cxnLst/>
                  <a:rect l="l" t="t" r="r" b="b"/>
                  <a:pathLst>
                    <a:path w="4815" h="4114" extrusionOk="0">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4" name="Google Shape;6604;p83"/>
                <p:cNvSpPr/>
                <p:nvPr/>
              </p:nvSpPr>
              <p:spPr>
                <a:xfrm>
                  <a:off x="4751943" y="3563854"/>
                  <a:ext cx="15227" cy="13048"/>
                </a:xfrm>
                <a:custGeom>
                  <a:avLst/>
                  <a:gdLst/>
                  <a:ahLst/>
                  <a:cxnLst/>
                  <a:rect l="l" t="t" r="r" b="b"/>
                  <a:pathLst>
                    <a:path w="1936" h="1659" extrusionOk="0">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5" name="Google Shape;6605;p83"/>
              <p:cNvGrpSpPr/>
              <p:nvPr/>
            </p:nvGrpSpPr>
            <p:grpSpPr>
              <a:xfrm>
                <a:off x="4806557" y="3630258"/>
                <a:ext cx="37776" cy="32364"/>
                <a:chOff x="4806557" y="3630258"/>
                <a:chExt cx="37776" cy="32364"/>
              </a:xfrm>
            </p:grpSpPr>
            <p:sp>
              <p:nvSpPr>
                <p:cNvPr id="6606" name="Google Shape;6606;p83"/>
                <p:cNvSpPr/>
                <p:nvPr/>
              </p:nvSpPr>
              <p:spPr>
                <a:xfrm>
                  <a:off x="4806557" y="3630258"/>
                  <a:ext cx="37776" cy="32364"/>
                </a:xfrm>
                <a:custGeom>
                  <a:avLst/>
                  <a:gdLst/>
                  <a:ahLst/>
                  <a:cxnLst/>
                  <a:rect l="l" t="t" r="r" b="b"/>
                  <a:pathLst>
                    <a:path w="4803" h="4115" extrusionOk="0">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7" name="Google Shape;6607;p83"/>
                <p:cNvSpPr/>
                <p:nvPr/>
              </p:nvSpPr>
              <p:spPr>
                <a:xfrm>
                  <a:off x="4819495" y="3639972"/>
                  <a:ext cx="15227" cy="13040"/>
                </a:xfrm>
                <a:custGeom>
                  <a:avLst/>
                  <a:gdLst/>
                  <a:ahLst/>
                  <a:cxnLst/>
                  <a:rect l="l" t="t" r="r" b="b"/>
                  <a:pathLst>
                    <a:path w="1936" h="1658" extrusionOk="0">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8" name="Google Shape;6608;p83"/>
              <p:cNvGrpSpPr/>
              <p:nvPr/>
            </p:nvGrpSpPr>
            <p:grpSpPr>
              <a:xfrm>
                <a:off x="4737007" y="4004357"/>
                <a:ext cx="37870" cy="32357"/>
                <a:chOff x="4737007" y="4004357"/>
                <a:chExt cx="37870" cy="32357"/>
              </a:xfrm>
            </p:grpSpPr>
            <p:sp>
              <p:nvSpPr>
                <p:cNvPr id="6609" name="Google Shape;6609;p83"/>
                <p:cNvSpPr/>
                <p:nvPr/>
              </p:nvSpPr>
              <p:spPr>
                <a:xfrm>
                  <a:off x="4737007" y="4004357"/>
                  <a:ext cx="37870" cy="32357"/>
                </a:xfrm>
                <a:custGeom>
                  <a:avLst/>
                  <a:gdLst/>
                  <a:ahLst/>
                  <a:cxnLst/>
                  <a:rect l="l" t="t" r="r" b="b"/>
                  <a:pathLst>
                    <a:path w="4815" h="4114" extrusionOk="0">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0" name="Google Shape;6610;p83"/>
                <p:cNvSpPr/>
                <p:nvPr/>
              </p:nvSpPr>
              <p:spPr>
                <a:xfrm>
                  <a:off x="4752131" y="4014062"/>
                  <a:ext cx="13040" cy="13048"/>
                </a:xfrm>
                <a:custGeom>
                  <a:avLst/>
                  <a:gdLst/>
                  <a:ahLst/>
                  <a:cxnLst/>
                  <a:rect l="l" t="t" r="r" b="b"/>
                  <a:pathLst>
                    <a:path w="1658" h="1659" extrusionOk="0">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1" name="Google Shape;6611;p83"/>
              <p:cNvGrpSpPr/>
              <p:nvPr/>
            </p:nvGrpSpPr>
            <p:grpSpPr>
              <a:xfrm>
                <a:off x="4773634" y="4208627"/>
                <a:ext cx="37776" cy="32357"/>
                <a:chOff x="4773634" y="4208627"/>
                <a:chExt cx="37776" cy="32357"/>
              </a:xfrm>
            </p:grpSpPr>
            <p:sp>
              <p:nvSpPr>
                <p:cNvPr id="6612" name="Google Shape;6612;p83"/>
                <p:cNvSpPr/>
                <p:nvPr/>
              </p:nvSpPr>
              <p:spPr>
                <a:xfrm>
                  <a:off x="4773634" y="4208627"/>
                  <a:ext cx="37776" cy="32357"/>
                </a:xfrm>
                <a:custGeom>
                  <a:avLst/>
                  <a:gdLst/>
                  <a:ahLst/>
                  <a:cxnLst/>
                  <a:rect l="l" t="t" r="r" b="b"/>
                  <a:pathLst>
                    <a:path w="4803" h="4114" extrusionOk="0">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3" name="Google Shape;6613;p83"/>
                <p:cNvSpPr/>
                <p:nvPr/>
              </p:nvSpPr>
              <p:spPr>
                <a:xfrm>
                  <a:off x="4788664" y="4218332"/>
                  <a:ext cx="13048" cy="13040"/>
                </a:xfrm>
                <a:custGeom>
                  <a:avLst/>
                  <a:gdLst/>
                  <a:ahLst/>
                  <a:cxnLst/>
                  <a:rect l="l" t="t" r="r" b="b"/>
                  <a:pathLst>
                    <a:path w="1659"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4" name="Google Shape;6614;p83"/>
              <p:cNvGrpSpPr/>
              <p:nvPr/>
            </p:nvGrpSpPr>
            <p:grpSpPr>
              <a:xfrm>
                <a:off x="4888282" y="4074764"/>
                <a:ext cx="37776" cy="32451"/>
                <a:chOff x="4888282" y="4074764"/>
                <a:chExt cx="37776" cy="32451"/>
              </a:xfrm>
            </p:grpSpPr>
            <p:sp>
              <p:nvSpPr>
                <p:cNvPr id="6615" name="Google Shape;6615;p83"/>
                <p:cNvSpPr/>
                <p:nvPr/>
              </p:nvSpPr>
              <p:spPr>
                <a:xfrm>
                  <a:off x="4888282" y="4074764"/>
                  <a:ext cx="37776" cy="32451"/>
                </a:xfrm>
                <a:custGeom>
                  <a:avLst/>
                  <a:gdLst/>
                  <a:ahLst/>
                  <a:cxnLst/>
                  <a:rect l="l" t="t" r="r" b="b"/>
                  <a:pathLst>
                    <a:path w="4803" h="4126" extrusionOk="0">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6" name="Google Shape;6616;p83"/>
                <p:cNvSpPr/>
                <p:nvPr/>
              </p:nvSpPr>
              <p:spPr>
                <a:xfrm>
                  <a:off x="4901220" y="4084470"/>
                  <a:ext cx="15227" cy="13064"/>
                </a:xfrm>
                <a:custGeom>
                  <a:avLst/>
                  <a:gdLst/>
                  <a:ahLst/>
                  <a:cxnLst/>
                  <a:rect l="l" t="t" r="r" b="b"/>
                  <a:pathLst>
                    <a:path w="1936" h="1661" extrusionOk="0">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7" name="Google Shape;6617;p83"/>
              <p:cNvGrpSpPr/>
              <p:nvPr/>
            </p:nvGrpSpPr>
            <p:grpSpPr>
              <a:xfrm>
                <a:off x="4901315" y="3804271"/>
                <a:ext cx="37776" cy="32364"/>
                <a:chOff x="4901315" y="3804271"/>
                <a:chExt cx="37776" cy="32364"/>
              </a:xfrm>
            </p:grpSpPr>
            <p:sp>
              <p:nvSpPr>
                <p:cNvPr id="6618" name="Google Shape;6618;p83"/>
                <p:cNvSpPr/>
                <p:nvPr/>
              </p:nvSpPr>
              <p:spPr>
                <a:xfrm>
                  <a:off x="4901315" y="3804271"/>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9" name="Google Shape;6619;p83"/>
                <p:cNvSpPr/>
                <p:nvPr/>
              </p:nvSpPr>
              <p:spPr>
                <a:xfrm>
                  <a:off x="4914253" y="3813985"/>
                  <a:ext cx="15235" cy="13040"/>
                </a:xfrm>
                <a:custGeom>
                  <a:avLst/>
                  <a:gdLst/>
                  <a:ahLst/>
                  <a:cxnLst/>
                  <a:rect l="l" t="t" r="r" b="b"/>
                  <a:pathLst>
                    <a:path w="1937" h="1658" extrusionOk="0">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0" name="Google Shape;6620;p83"/>
              <p:cNvGrpSpPr/>
              <p:nvPr/>
            </p:nvGrpSpPr>
            <p:grpSpPr>
              <a:xfrm>
                <a:off x="4866394" y="3715035"/>
                <a:ext cx="37846" cy="32357"/>
                <a:chOff x="4866394" y="3715035"/>
                <a:chExt cx="37846" cy="32357"/>
              </a:xfrm>
            </p:grpSpPr>
            <p:sp>
              <p:nvSpPr>
                <p:cNvPr id="6621" name="Google Shape;6621;p83"/>
                <p:cNvSpPr/>
                <p:nvPr/>
              </p:nvSpPr>
              <p:spPr>
                <a:xfrm>
                  <a:off x="4866394" y="3715035"/>
                  <a:ext cx="37846" cy="32357"/>
                </a:xfrm>
                <a:custGeom>
                  <a:avLst/>
                  <a:gdLst/>
                  <a:ahLst/>
                  <a:cxnLst/>
                  <a:rect l="l" t="t" r="r" b="b"/>
                  <a:pathLst>
                    <a:path w="4812" h="4114" extrusionOk="0">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2" name="Google Shape;6622;p83"/>
                <p:cNvSpPr/>
                <p:nvPr/>
              </p:nvSpPr>
              <p:spPr>
                <a:xfrm>
                  <a:off x="4879340" y="3724646"/>
                  <a:ext cx="15227" cy="13103"/>
                </a:xfrm>
                <a:custGeom>
                  <a:avLst/>
                  <a:gdLst/>
                  <a:ahLst/>
                  <a:cxnLst/>
                  <a:rect l="l" t="t" r="r" b="b"/>
                  <a:pathLst>
                    <a:path w="1936" h="1666" extrusionOk="0">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3" name="Google Shape;6623;p83"/>
              <p:cNvGrpSpPr/>
              <p:nvPr/>
            </p:nvGrpSpPr>
            <p:grpSpPr>
              <a:xfrm>
                <a:off x="4979233" y="3839798"/>
                <a:ext cx="37878" cy="32420"/>
                <a:chOff x="4979233" y="3839798"/>
                <a:chExt cx="37878" cy="32420"/>
              </a:xfrm>
            </p:grpSpPr>
            <p:sp>
              <p:nvSpPr>
                <p:cNvPr id="6624" name="Google Shape;6624;p83"/>
                <p:cNvSpPr/>
                <p:nvPr/>
              </p:nvSpPr>
              <p:spPr>
                <a:xfrm>
                  <a:off x="4979233" y="3839798"/>
                  <a:ext cx="37878" cy="32420"/>
                </a:xfrm>
                <a:custGeom>
                  <a:avLst/>
                  <a:gdLst/>
                  <a:ahLst/>
                  <a:cxnLst/>
                  <a:rect l="l" t="t" r="r" b="b"/>
                  <a:pathLst>
                    <a:path w="4816" h="4122" extrusionOk="0">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5" name="Google Shape;6625;p83"/>
                <p:cNvSpPr/>
                <p:nvPr/>
              </p:nvSpPr>
              <p:spPr>
                <a:xfrm>
                  <a:off x="4994366" y="384947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6" name="Google Shape;6626;p83"/>
              <p:cNvGrpSpPr/>
              <p:nvPr/>
            </p:nvGrpSpPr>
            <p:grpSpPr>
              <a:xfrm>
                <a:off x="4790662" y="3679147"/>
                <a:ext cx="37783" cy="32380"/>
                <a:chOff x="4790662" y="3679147"/>
                <a:chExt cx="37783" cy="32380"/>
              </a:xfrm>
            </p:grpSpPr>
            <p:sp>
              <p:nvSpPr>
                <p:cNvPr id="6627" name="Google Shape;6627;p83"/>
                <p:cNvSpPr/>
                <p:nvPr/>
              </p:nvSpPr>
              <p:spPr>
                <a:xfrm>
                  <a:off x="4790662" y="3679147"/>
                  <a:ext cx="37783" cy="32380"/>
                </a:xfrm>
                <a:custGeom>
                  <a:avLst/>
                  <a:gdLst/>
                  <a:ahLst/>
                  <a:cxnLst/>
                  <a:rect l="l" t="t" r="r" b="b"/>
                  <a:pathLst>
                    <a:path w="4804" h="4117" extrusionOk="0">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8" name="Google Shape;6628;p83"/>
                <p:cNvSpPr/>
                <p:nvPr/>
              </p:nvSpPr>
              <p:spPr>
                <a:xfrm>
                  <a:off x="4803506" y="3688774"/>
                  <a:ext cx="15235" cy="13072"/>
                </a:xfrm>
                <a:custGeom>
                  <a:avLst/>
                  <a:gdLst/>
                  <a:ahLst/>
                  <a:cxnLst/>
                  <a:rect l="l" t="t" r="r" b="b"/>
                  <a:pathLst>
                    <a:path w="1937" h="1662" extrusionOk="0">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9" name="Google Shape;6629;p83"/>
              <p:cNvGrpSpPr/>
              <p:nvPr/>
            </p:nvGrpSpPr>
            <p:grpSpPr>
              <a:xfrm>
                <a:off x="4857263" y="3557861"/>
                <a:ext cx="37776" cy="32357"/>
                <a:chOff x="4857263" y="3557861"/>
                <a:chExt cx="37776" cy="32357"/>
              </a:xfrm>
            </p:grpSpPr>
            <p:sp>
              <p:nvSpPr>
                <p:cNvPr id="6630" name="Google Shape;6630;p83"/>
                <p:cNvSpPr/>
                <p:nvPr/>
              </p:nvSpPr>
              <p:spPr>
                <a:xfrm>
                  <a:off x="4857263" y="3557861"/>
                  <a:ext cx="37776" cy="32357"/>
                </a:xfrm>
                <a:custGeom>
                  <a:avLst/>
                  <a:gdLst/>
                  <a:ahLst/>
                  <a:cxnLst/>
                  <a:rect l="l" t="t" r="r" b="b"/>
                  <a:pathLst>
                    <a:path w="4803" h="4114" extrusionOk="0">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1" name="Google Shape;6631;p83"/>
                <p:cNvSpPr/>
                <p:nvPr/>
              </p:nvSpPr>
              <p:spPr>
                <a:xfrm>
                  <a:off x="4870106" y="3567566"/>
                  <a:ext cx="15329" cy="13040"/>
                </a:xfrm>
                <a:custGeom>
                  <a:avLst/>
                  <a:gdLst/>
                  <a:ahLst/>
                  <a:cxnLst/>
                  <a:rect l="l" t="t" r="r" b="b"/>
                  <a:pathLst>
                    <a:path w="1949" h="1658" extrusionOk="0">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2" name="Google Shape;6632;p83"/>
              <p:cNvGrpSpPr/>
              <p:nvPr/>
            </p:nvGrpSpPr>
            <p:grpSpPr>
              <a:xfrm>
                <a:off x="4883902" y="3648033"/>
                <a:ext cx="37783" cy="32380"/>
                <a:chOff x="4883902" y="3648033"/>
                <a:chExt cx="37783" cy="32380"/>
              </a:xfrm>
            </p:grpSpPr>
            <p:sp>
              <p:nvSpPr>
                <p:cNvPr id="6633" name="Google Shape;6633;p83"/>
                <p:cNvSpPr/>
                <p:nvPr/>
              </p:nvSpPr>
              <p:spPr>
                <a:xfrm>
                  <a:off x="4883902" y="3648033"/>
                  <a:ext cx="37783" cy="32380"/>
                </a:xfrm>
                <a:custGeom>
                  <a:avLst/>
                  <a:gdLst/>
                  <a:ahLst/>
                  <a:cxnLst/>
                  <a:rect l="l" t="t" r="r" b="b"/>
                  <a:pathLst>
                    <a:path w="4804" h="4117" extrusionOk="0">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4" name="Google Shape;6634;p83"/>
                <p:cNvSpPr/>
                <p:nvPr/>
              </p:nvSpPr>
              <p:spPr>
                <a:xfrm>
                  <a:off x="4896745" y="3657668"/>
                  <a:ext cx="15329" cy="13009"/>
                </a:xfrm>
                <a:custGeom>
                  <a:avLst/>
                  <a:gdLst/>
                  <a:ahLst/>
                  <a:cxnLst/>
                  <a:rect l="l" t="t" r="r" b="b"/>
                  <a:pathLst>
                    <a:path w="1949" h="1654" extrusionOk="0">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5" name="Google Shape;6635;p83"/>
              <p:cNvGrpSpPr/>
              <p:nvPr/>
            </p:nvGrpSpPr>
            <p:grpSpPr>
              <a:xfrm>
                <a:off x="4907780" y="3347220"/>
                <a:ext cx="37878" cy="32357"/>
                <a:chOff x="4907780" y="3347220"/>
                <a:chExt cx="37878" cy="32357"/>
              </a:xfrm>
            </p:grpSpPr>
            <p:sp>
              <p:nvSpPr>
                <p:cNvPr id="6636" name="Google Shape;6636;p83"/>
                <p:cNvSpPr/>
                <p:nvPr/>
              </p:nvSpPr>
              <p:spPr>
                <a:xfrm>
                  <a:off x="4907780" y="3347220"/>
                  <a:ext cx="37878" cy="32357"/>
                </a:xfrm>
                <a:custGeom>
                  <a:avLst/>
                  <a:gdLst/>
                  <a:ahLst/>
                  <a:cxnLst/>
                  <a:rect l="l" t="t" r="r" b="b"/>
                  <a:pathLst>
                    <a:path w="4816" h="4114" extrusionOk="0">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7" name="Google Shape;6637;p83"/>
                <p:cNvSpPr/>
                <p:nvPr/>
              </p:nvSpPr>
              <p:spPr>
                <a:xfrm>
                  <a:off x="4922912" y="3356926"/>
                  <a:ext cx="13040" cy="13040"/>
                </a:xfrm>
                <a:custGeom>
                  <a:avLst/>
                  <a:gdLst/>
                  <a:ahLst/>
                  <a:cxnLst/>
                  <a:rect l="l" t="t" r="r" b="b"/>
                  <a:pathLst>
                    <a:path w="1658" h="1658" extrusionOk="0">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8" name="Google Shape;6638;p83"/>
              <p:cNvGrpSpPr/>
              <p:nvPr/>
            </p:nvGrpSpPr>
            <p:grpSpPr>
              <a:xfrm>
                <a:off x="5065048" y="3738150"/>
                <a:ext cx="37783" cy="32364"/>
                <a:chOff x="5065048" y="3738150"/>
                <a:chExt cx="37783" cy="32364"/>
              </a:xfrm>
            </p:grpSpPr>
            <p:sp>
              <p:nvSpPr>
                <p:cNvPr id="6639" name="Google Shape;6639;p83"/>
                <p:cNvSpPr/>
                <p:nvPr/>
              </p:nvSpPr>
              <p:spPr>
                <a:xfrm>
                  <a:off x="5065048" y="3738150"/>
                  <a:ext cx="37783" cy="32364"/>
                </a:xfrm>
                <a:custGeom>
                  <a:avLst/>
                  <a:gdLst/>
                  <a:ahLst/>
                  <a:cxnLst/>
                  <a:rect l="l" t="t" r="r" b="b"/>
                  <a:pathLst>
                    <a:path w="4804" h="4115"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0" name="Google Shape;6640;p83"/>
                <p:cNvSpPr/>
                <p:nvPr/>
              </p:nvSpPr>
              <p:spPr>
                <a:xfrm>
                  <a:off x="5077994" y="3747761"/>
                  <a:ext cx="15227" cy="13072"/>
                </a:xfrm>
                <a:custGeom>
                  <a:avLst/>
                  <a:gdLst/>
                  <a:ahLst/>
                  <a:cxnLst/>
                  <a:rect l="l" t="t" r="r" b="b"/>
                  <a:pathLst>
                    <a:path w="1936" h="1662" extrusionOk="0">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1" name="Google Shape;6641;p83"/>
              <p:cNvGrpSpPr/>
              <p:nvPr/>
            </p:nvGrpSpPr>
            <p:grpSpPr>
              <a:xfrm>
                <a:off x="5071616" y="3284615"/>
                <a:ext cx="37783" cy="32357"/>
                <a:chOff x="5071616" y="3284615"/>
                <a:chExt cx="37783" cy="32357"/>
              </a:xfrm>
            </p:grpSpPr>
            <p:sp>
              <p:nvSpPr>
                <p:cNvPr id="6642" name="Google Shape;6642;p83"/>
                <p:cNvSpPr/>
                <p:nvPr/>
              </p:nvSpPr>
              <p:spPr>
                <a:xfrm>
                  <a:off x="5071616" y="3284615"/>
                  <a:ext cx="37783" cy="32357"/>
                </a:xfrm>
                <a:custGeom>
                  <a:avLst/>
                  <a:gdLst/>
                  <a:ahLst/>
                  <a:cxnLst/>
                  <a:rect l="l" t="t" r="r" b="b"/>
                  <a:pathLst>
                    <a:path w="4804" h="4114" extrusionOk="0">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3" name="Google Shape;6643;p83"/>
                <p:cNvSpPr/>
                <p:nvPr/>
              </p:nvSpPr>
              <p:spPr>
                <a:xfrm>
                  <a:off x="5086646" y="3294320"/>
                  <a:ext cx="13048" cy="13048"/>
                </a:xfrm>
                <a:custGeom>
                  <a:avLst/>
                  <a:gdLst/>
                  <a:ahLst/>
                  <a:cxnLst/>
                  <a:rect l="l" t="t" r="r" b="b"/>
                  <a:pathLst>
                    <a:path w="1659" h="1659" extrusionOk="0">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4" name="Google Shape;6644;p83"/>
              <p:cNvGrpSpPr/>
              <p:nvPr/>
            </p:nvGrpSpPr>
            <p:grpSpPr>
              <a:xfrm>
                <a:off x="5389291" y="3759921"/>
                <a:ext cx="37783" cy="32380"/>
                <a:chOff x="5389291" y="3759921"/>
                <a:chExt cx="37783" cy="32380"/>
              </a:xfrm>
            </p:grpSpPr>
            <p:sp>
              <p:nvSpPr>
                <p:cNvPr id="6645" name="Google Shape;6645;p83"/>
                <p:cNvSpPr/>
                <p:nvPr/>
              </p:nvSpPr>
              <p:spPr>
                <a:xfrm>
                  <a:off x="5389291" y="3759921"/>
                  <a:ext cx="37783" cy="32380"/>
                </a:xfrm>
                <a:custGeom>
                  <a:avLst/>
                  <a:gdLst/>
                  <a:ahLst/>
                  <a:cxnLst/>
                  <a:rect l="l" t="t" r="r" b="b"/>
                  <a:pathLst>
                    <a:path w="4804" h="4117" extrusionOk="0">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6" name="Google Shape;6646;p83"/>
                <p:cNvSpPr/>
                <p:nvPr/>
              </p:nvSpPr>
              <p:spPr>
                <a:xfrm>
                  <a:off x="5402229" y="3769555"/>
                  <a:ext cx="15235" cy="13064"/>
                </a:xfrm>
                <a:custGeom>
                  <a:avLst/>
                  <a:gdLst/>
                  <a:ahLst/>
                  <a:cxnLst/>
                  <a:rect l="l" t="t" r="r" b="b"/>
                  <a:pathLst>
                    <a:path w="1937" h="1661" extrusionOk="0">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7" name="Google Shape;6647;p83"/>
              <p:cNvGrpSpPr/>
              <p:nvPr/>
            </p:nvGrpSpPr>
            <p:grpSpPr>
              <a:xfrm>
                <a:off x="5431534" y="3632932"/>
                <a:ext cx="37878" cy="32451"/>
                <a:chOff x="5431534" y="3632932"/>
                <a:chExt cx="37878" cy="32451"/>
              </a:xfrm>
            </p:grpSpPr>
            <p:sp>
              <p:nvSpPr>
                <p:cNvPr id="6648" name="Google Shape;6648;p83"/>
                <p:cNvSpPr/>
                <p:nvPr/>
              </p:nvSpPr>
              <p:spPr>
                <a:xfrm>
                  <a:off x="5431534" y="3632932"/>
                  <a:ext cx="37878" cy="32451"/>
                </a:xfrm>
                <a:custGeom>
                  <a:avLst/>
                  <a:gdLst/>
                  <a:ahLst/>
                  <a:cxnLst/>
                  <a:rect l="l" t="t" r="r" b="b"/>
                  <a:pathLst>
                    <a:path w="4816" h="4126" extrusionOk="0">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9" name="Google Shape;6649;p83"/>
                <p:cNvSpPr/>
                <p:nvPr/>
              </p:nvSpPr>
              <p:spPr>
                <a:xfrm>
                  <a:off x="5444472" y="3642638"/>
                  <a:ext cx="15235" cy="13064"/>
                </a:xfrm>
                <a:custGeom>
                  <a:avLst/>
                  <a:gdLst/>
                  <a:ahLst/>
                  <a:cxnLst/>
                  <a:rect l="l" t="t" r="r" b="b"/>
                  <a:pathLst>
                    <a:path w="1937" h="1661" extrusionOk="0">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0" name="Google Shape;6650;p83"/>
              <p:cNvGrpSpPr/>
              <p:nvPr/>
            </p:nvGrpSpPr>
            <p:grpSpPr>
              <a:xfrm>
                <a:off x="5540755" y="3544829"/>
                <a:ext cx="37783" cy="32357"/>
                <a:chOff x="5540755" y="3544829"/>
                <a:chExt cx="37783" cy="32357"/>
              </a:xfrm>
            </p:grpSpPr>
            <p:sp>
              <p:nvSpPr>
                <p:cNvPr id="6651" name="Google Shape;6651;p83"/>
                <p:cNvSpPr/>
                <p:nvPr/>
              </p:nvSpPr>
              <p:spPr>
                <a:xfrm>
                  <a:off x="5540755" y="3544829"/>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2" name="Google Shape;6652;p83"/>
                <p:cNvSpPr/>
                <p:nvPr/>
              </p:nvSpPr>
              <p:spPr>
                <a:xfrm>
                  <a:off x="5553693" y="3554534"/>
                  <a:ext cx="15235" cy="13040"/>
                </a:xfrm>
                <a:custGeom>
                  <a:avLst/>
                  <a:gdLst/>
                  <a:ahLst/>
                  <a:cxnLst/>
                  <a:rect l="l" t="t" r="r" b="b"/>
                  <a:pathLst>
                    <a:path w="1937" h="1658" extrusionOk="0">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3" name="Google Shape;6653;p83"/>
              <p:cNvGrpSpPr/>
              <p:nvPr/>
            </p:nvGrpSpPr>
            <p:grpSpPr>
              <a:xfrm>
                <a:off x="5579293" y="3412107"/>
                <a:ext cx="37776" cy="32357"/>
                <a:chOff x="5579293" y="3412107"/>
                <a:chExt cx="37776" cy="32357"/>
              </a:xfrm>
            </p:grpSpPr>
            <p:sp>
              <p:nvSpPr>
                <p:cNvPr id="6654" name="Google Shape;6654;p83"/>
                <p:cNvSpPr/>
                <p:nvPr/>
              </p:nvSpPr>
              <p:spPr>
                <a:xfrm>
                  <a:off x="5579293" y="3412107"/>
                  <a:ext cx="37776" cy="32357"/>
                </a:xfrm>
                <a:custGeom>
                  <a:avLst/>
                  <a:gdLst/>
                  <a:ahLst/>
                  <a:cxnLst/>
                  <a:rect l="l" t="t" r="r" b="b"/>
                  <a:pathLst>
                    <a:path w="4803" h="4114" extrusionOk="0">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5" name="Google Shape;6655;p83"/>
                <p:cNvSpPr/>
                <p:nvPr/>
              </p:nvSpPr>
              <p:spPr>
                <a:xfrm>
                  <a:off x="5594418" y="3421812"/>
                  <a:ext cx="13040" cy="13040"/>
                </a:xfrm>
                <a:custGeom>
                  <a:avLst/>
                  <a:gdLst/>
                  <a:ahLst/>
                  <a:cxnLst/>
                  <a:rect l="l" t="t" r="r" b="b"/>
                  <a:pathLst>
                    <a:path w="1658" h="1658" extrusionOk="0">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6" name="Google Shape;6656;p83"/>
              <p:cNvGrpSpPr/>
              <p:nvPr/>
            </p:nvGrpSpPr>
            <p:grpSpPr>
              <a:xfrm>
                <a:off x="5801346" y="3284615"/>
                <a:ext cx="37783" cy="32357"/>
                <a:chOff x="5801346" y="3284615"/>
                <a:chExt cx="37783" cy="32357"/>
              </a:xfrm>
            </p:grpSpPr>
            <p:sp>
              <p:nvSpPr>
                <p:cNvPr id="6657" name="Google Shape;6657;p83"/>
                <p:cNvSpPr/>
                <p:nvPr/>
              </p:nvSpPr>
              <p:spPr>
                <a:xfrm>
                  <a:off x="5801346" y="3284615"/>
                  <a:ext cx="37783" cy="32357"/>
                </a:xfrm>
                <a:custGeom>
                  <a:avLst/>
                  <a:gdLst/>
                  <a:ahLst/>
                  <a:cxnLst/>
                  <a:rect l="l" t="t" r="r" b="b"/>
                  <a:pathLst>
                    <a:path w="4804" h="4114" extrusionOk="0">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8" name="Google Shape;6658;p83"/>
                <p:cNvSpPr/>
                <p:nvPr/>
              </p:nvSpPr>
              <p:spPr>
                <a:xfrm>
                  <a:off x="5816478" y="3294320"/>
                  <a:ext cx="13040" cy="13048"/>
                </a:xfrm>
                <a:custGeom>
                  <a:avLst/>
                  <a:gdLst/>
                  <a:ahLst/>
                  <a:cxnLst/>
                  <a:rect l="l" t="t" r="r" b="b"/>
                  <a:pathLst>
                    <a:path w="1658" h="1659" extrusionOk="0">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9" name="Google Shape;6659;p83"/>
              <p:cNvGrpSpPr/>
              <p:nvPr/>
            </p:nvGrpSpPr>
            <p:grpSpPr>
              <a:xfrm>
                <a:off x="5763578" y="3399067"/>
                <a:ext cx="37776" cy="32364"/>
                <a:chOff x="5763578" y="3399067"/>
                <a:chExt cx="37776" cy="32364"/>
              </a:xfrm>
            </p:grpSpPr>
            <p:sp>
              <p:nvSpPr>
                <p:cNvPr id="6660" name="Google Shape;6660;p83"/>
                <p:cNvSpPr/>
                <p:nvPr/>
              </p:nvSpPr>
              <p:spPr>
                <a:xfrm>
                  <a:off x="5763578" y="3399067"/>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1" name="Google Shape;6661;p83"/>
                <p:cNvSpPr/>
                <p:nvPr/>
              </p:nvSpPr>
              <p:spPr>
                <a:xfrm>
                  <a:off x="5776516" y="3408780"/>
                  <a:ext cx="15235" cy="13040"/>
                </a:xfrm>
                <a:custGeom>
                  <a:avLst/>
                  <a:gdLst/>
                  <a:ahLst/>
                  <a:cxnLst/>
                  <a:rect l="l" t="t" r="r" b="b"/>
                  <a:pathLst>
                    <a:path w="1937" h="1658" extrusionOk="0">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2" name="Google Shape;6662;p83"/>
              <p:cNvGrpSpPr/>
              <p:nvPr/>
            </p:nvGrpSpPr>
            <p:grpSpPr>
              <a:xfrm>
                <a:off x="5395858" y="3230952"/>
                <a:ext cx="37776" cy="32364"/>
                <a:chOff x="5395858" y="3230952"/>
                <a:chExt cx="37776" cy="32364"/>
              </a:xfrm>
            </p:grpSpPr>
            <p:sp>
              <p:nvSpPr>
                <p:cNvPr id="6663" name="Google Shape;6663;p83"/>
                <p:cNvSpPr/>
                <p:nvPr/>
              </p:nvSpPr>
              <p:spPr>
                <a:xfrm>
                  <a:off x="5395858" y="3230952"/>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4" name="Google Shape;6664;p83"/>
                <p:cNvSpPr/>
                <p:nvPr/>
              </p:nvSpPr>
              <p:spPr>
                <a:xfrm>
                  <a:off x="5408702" y="3240571"/>
                  <a:ext cx="15227" cy="13064"/>
                </a:xfrm>
                <a:custGeom>
                  <a:avLst/>
                  <a:gdLst/>
                  <a:ahLst/>
                  <a:cxnLst/>
                  <a:rect l="l" t="t" r="r" b="b"/>
                  <a:pathLst>
                    <a:path w="1936" h="1661" extrusionOk="0">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5" name="Google Shape;6665;p83"/>
              <p:cNvGrpSpPr/>
              <p:nvPr/>
            </p:nvGrpSpPr>
            <p:grpSpPr>
              <a:xfrm>
                <a:off x="5264088" y="3188237"/>
                <a:ext cx="37776" cy="32357"/>
                <a:chOff x="5264088" y="3188237"/>
                <a:chExt cx="37776" cy="32357"/>
              </a:xfrm>
            </p:grpSpPr>
            <p:sp>
              <p:nvSpPr>
                <p:cNvPr id="6666" name="Google Shape;6666;p83"/>
                <p:cNvSpPr/>
                <p:nvPr/>
              </p:nvSpPr>
              <p:spPr>
                <a:xfrm>
                  <a:off x="5264088" y="3188237"/>
                  <a:ext cx="37776" cy="32357"/>
                </a:xfrm>
                <a:custGeom>
                  <a:avLst/>
                  <a:gdLst/>
                  <a:ahLst/>
                  <a:cxnLst/>
                  <a:rect l="l" t="t" r="r" b="b"/>
                  <a:pathLst>
                    <a:path w="4803" h="4114" extrusionOk="0">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7" name="Google Shape;6667;p83"/>
                <p:cNvSpPr/>
                <p:nvPr/>
              </p:nvSpPr>
              <p:spPr>
                <a:xfrm>
                  <a:off x="5279212" y="3197943"/>
                  <a:ext cx="13048" cy="13048"/>
                </a:xfrm>
                <a:custGeom>
                  <a:avLst/>
                  <a:gdLst/>
                  <a:ahLst/>
                  <a:cxnLst/>
                  <a:rect l="l" t="t" r="r" b="b"/>
                  <a:pathLst>
                    <a:path w="1659" h="1659" extrusionOk="0">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8" name="Google Shape;6668;p83"/>
              <p:cNvGrpSpPr/>
              <p:nvPr/>
            </p:nvGrpSpPr>
            <p:grpSpPr>
              <a:xfrm>
                <a:off x="5585758" y="3237425"/>
                <a:ext cx="37878" cy="32357"/>
                <a:chOff x="5585758" y="3237425"/>
                <a:chExt cx="37878" cy="32357"/>
              </a:xfrm>
            </p:grpSpPr>
            <p:sp>
              <p:nvSpPr>
                <p:cNvPr id="6669" name="Google Shape;6669;p83"/>
                <p:cNvSpPr/>
                <p:nvPr/>
              </p:nvSpPr>
              <p:spPr>
                <a:xfrm>
                  <a:off x="5585758" y="3237425"/>
                  <a:ext cx="37878" cy="32357"/>
                </a:xfrm>
                <a:custGeom>
                  <a:avLst/>
                  <a:gdLst/>
                  <a:ahLst/>
                  <a:cxnLst/>
                  <a:rect l="l" t="t" r="r" b="b"/>
                  <a:pathLst>
                    <a:path w="4816" h="4114" extrusionOk="0">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0" name="Google Shape;6670;p83"/>
                <p:cNvSpPr/>
                <p:nvPr/>
              </p:nvSpPr>
              <p:spPr>
                <a:xfrm>
                  <a:off x="5598696" y="3247130"/>
                  <a:ext cx="15235" cy="13048"/>
                </a:xfrm>
                <a:custGeom>
                  <a:avLst/>
                  <a:gdLst/>
                  <a:ahLst/>
                  <a:cxnLst/>
                  <a:rect l="l" t="t" r="r" b="b"/>
                  <a:pathLst>
                    <a:path w="1937" h="1659" extrusionOk="0">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1" name="Google Shape;6671;p83"/>
              <p:cNvGrpSpPr/>
              <p:nvPr/>
            </p:nvGrpSpPr>
            <p:grpSpPr>
              <a:xfrm>
                <a:off x="4874196" y="3291088"/>
                <a:ext cx="37878" cy="32451"/>
                <a:chOff x="4874196" y="3291088"/>
                <a:chExt cx="37878" cy="32451"/>
              </a:xfrm>
            </p:grpSpPr>
            <p:sp>
              <p:nvSpPr>
                <p:cNvPr id="6672" name="Google Shape;6672;p83"/>
                <p:cNvSpPr/>
                <p:nvPr/>
              </p:nvSpPr>
              <p:spPr>
                <a:xfrm>
                  <a:off x="4874196"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3" name="Google Shape;6673;p83"/>
                <p:cNvSpPr/>
                <p:nvPr/>
              </p:nvSpPr>
              <p:spPr>
                <a:xfrm>
                  <a:off x="4889328" y="3300793"/>
                  <a:ext cx="13040" cy="13040"/>
                </a:xfrm>
                <a:custGeom>
                  <a:avLst/>
                  <a:gdLst/>
                  <a:ahLst/>
                  <a:cxnLst/>
                  <a:rect l="l" t="t" r="r" b="b"/>
                  <a:pathLst>
                    <a:path w="1658" h="1658" extrusionOk="0">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4" name="Google Shape;6674;p83"/>
              <p:cNvGrpSpPr/>
              <p:nvPr/>
            </p:nvGrpSpPr>
            <p:grpSpPr>
              <a:xfrm>
                <a:off x="5197770" y="3785466"/>
                <a:ext cx="37783" cy="32427"/>
                <a:chOff x="5197770" y="3785466"/>
                <a:chExt cx="37783" cy="32427"/>
              </a:xfrm>
            </p:grpSpPr>
            <p:sp>
              <p:nvSpPr>
                <p:cNvPr id="6675" name="Google Shape;6675;p83"/>
                <p:cNvSpPr/>
                <p:nvPr/>
              </p:nvSpPr>
              <p:spPr>
                <a:xfrm>
                  <a:off x="5197770" y="3785466"/>
                  <a:ext cx="37783" cy="32427"/>
                </a:xfrm>
                <a:custGeom>
                  <a:avLst/>
                  <a:gdLst/>
                  <a:ahLst/>
                  <a:cxnLst/>
                  <a:rect l="l" t="t" r="r" b="b"/>
                  <a:pathLst>
                    <a:path w="4804" h="4123" extrusionOk="0">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6" name="Google Shape;6676;p83"/>
                <p:cNvSpPr/>
                <p:nvPr/>
              </p:nvSpPr>
              <p:spPr>
                <a:xfrm>
                  <a:off x="5212808" y="3795148"/>
                  <a:ext cx="13040" cy="13040"/>
                </a:xfrm>
                <a:custGeom>
                  <a:avLst/>
                  <a:gdLst/>
                  <a:ahLst/>
                  <a:cxnLst/>
                  <a:rect l="l" t="t" r="r" b="b"/>
                  <a:pathLst>
                    <a:path w="1658" h="1658" extrusionOk="0">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7" name="Google Shape;6677;p83"/>
              <p:cNvGrpSpPr/>
              <p:nvPr/>
            </p:nvGrpSpPr>
            <p:grpSpPr>
              <a:xfrm>
                <a:off x="5177699" y="3492117"/>
                <a:ext cx="37776" cy="32357"/>
                <a:chOff x="5177699" y="3492117"/>
                <a:chExt cx="37776" cy="32357"/>
              </a:xfrm>
            </p:grpSpPr>
            <p:sp>
              <p:nvSpPr>
                <p:cNvPr id="6678" name="Google Shape;6678;p83"/>
                <p:cNvSpPr/>
                <p:nvPr/>
              </p:nvSpPr>
              <p:spPr>
                <a:xfrm>
                  <a:off x="5177699" y="3492117"/>
                  <a:ext cx="37776" cy="32357"/>
                </a:xfrm>
                <a:custGeom>
                  <a:avLst/>
                  <a:gdLst/>
                  <a:ahLst/>
                  <a:cxnLst/>
                  <a:rect l="l" t="t" r="r" b="b"/>
                  <a:pathLst>
                    <a:path w="4803" h="4114" extrusionOk="0">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9" name="Google Shape;6679;p83"/>
                <p:cNvSpPr/>
                <p:nvPr/>
              </p:nvSpPr>
              <p:spPr>
                <a:xfrm>
                  <a:off x="5192823" y="3501823"/>
                  <a:ext cx="13048" cy="13048"/>
                </a:xfrm>
                <a:custGeom>
                  <a:avLst/>
                  <a:gdLst/>
                  <a:ahLst/>
                  <a:cxnLst/>
                  <a:rect l="l" t="t" r="r" b="b"/>
                  <a:pathLst>
                    <a:path w="1659" h="1659" extrusionOk="0">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0" name="Google Shape;6680;p83"/>
              <p:cNvGrpSpPr/>
              <p:nvPr/>
            </p:nvGrpSpPr>
            <p:grpSpPr>
              <a:xfrm>
                <a:off x="5349431" y="3622346"/>
                <a:ext cx="37870" cy="32380"/>
                <a:chOff x="5349431" y="3622346"/>
                <a:chExt cx="37870" cy="32380"/>
              </a:xfrm>
            </p:grpSpPr>
            <p:sp>
              <p:nvSpPr>
                <p:cNvPr id="6681" name="Google Shape;6681;p83"/>
                <p:cNvSpPr/>
                <p:nvPr/>
              </p:nvSpPr>
              <p:spPr>
                <a:xfrm>
                  <a:off x="5349431" y="3622346"/>
                  <a:ext cx="37870" cy="32380"/>
                </a:xfrm>
                <a:custGeom>
                  <a:avLst/>
                  <a:gdLst/>
                  <a:ahLst/>
                  <a:cxnLst/>
                  <a:rect l="l" t="t" r="r" b="b"/>
                  <a:pathLst>
                    <a:path w="4815" h="4117" extrusionOk="0">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2" name="Google Shape;6682;p83"/>
                <p:cNvSpPr/>
                <p:nvPr/>
              </p:nvSpPr>
              <p:spPr>
                <a:xfrm>
                  <a:off x="5362369" y="3632075"/>
                  <a:ext cx="15227" cy="13040"/>
                </a:xfrm>
                <a:custGeom>
                  <a:avLst/>
                  <a:gdLst/>
                  <a:ahLst/>
                  <a:cxnLst/>
                  <a:rect l="l" t="t" r="r" b="b"/>
                  <a:pathLst>
                    <a:path w="1936" h="1658" extrusionOk="0">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3" name="Google Shape;6683;p83"/>
              <p:cNvGrpSpPr/>
              <p:nvPr/>
            </p:nvGrpSpPr>
            <p:grpSpPr>
              <a:xfrm>
                <a:off x="5068855" y="3563980"/>
                <a:ext cx="53954" cy="46223"/>
                <a:chOff x="5068855" y="3563980"/>
                <a:chExt cx="53954" cy="46223"/>
              </a:xfrm>
            </p:grpSpPr>
            <p:sp>
              <p:nvSpPr>
                <p:cNvPr id="6684" name="Google Shape;6684;p83"/>
                <p:cNvSpPr/>
                <p:nvPr/>
              </p:nvSpPr>
              <p:spPr>
                <a:xfrm>
                  <a:off x="5068855" y="3563980"/>
                  <a:ext cx="53954" cy="46223"/>
                </a:xfrm>
                <a:custGeom>
                  <a:avLst/>
                  <a:gdLst/>
                  <a:ahLst/>
                  <a:cxnLst/>
                  <a:rect l="l" t="t" r="r" b="b"/>
                  <a:pathLst>
                    <a:path w="6860" h="5877" extrusionOk="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5" name="Google Shape;6685;p83"/>
                <p:cNvSpPr/>
                <p:nvPr/>
              </p:nvSpPr>
              <p:spPr>
                <a:xfrm>
                  <a:off x="5086268" y="3573654"/>
                  <a:ext cx="26835" cy="26843"/>
                </a:xfrm>
                <a:custGeom>
                  <a:avLst/>
                  <a:gdLst/>
                  <a:ahLst/>
                  <a:cxnLst/>
                  <a:rect l="l" t="t" r="r" b="b"/>
                  <a:pathLst>
                    <a:path w="3412" h="3413" extrusionOk="0">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6" name="Google Shape;6686;p83"/>
              <p:cNvGrpSpPr/>
              <p:nvPr/>
            </p:nvGrpSpPr>
            <p:grpSpPr>
              <a:xfrm>
                <a:off x="5037654" y="3392507"/>
                <a:ext cx="37870" cy="32451"/>
                <a:chOff x="5037654" y="3392507"/>
                <a:chExt cx="37870" cy="32451"/>
              </a:xfrm>
            </p:grpSpPr>
            <p:sp>
              <p:nvSpPr>
                <p:cNvPr id="6687" name="Google Shape;6687;p83"/>
                <p:cNvSpPr/>
                <p:nvPr/>
              </p:nvSpPr>
              <p:spPr>
                <a:xfrm>
                  <a:off x="5037654" y="3392507"/>
                  <a:ext cx="37870" cy="32451"/>
                </a:xfrm>
                <a:custGeom>
                  <a:avLst/>
                  <a:gdLst/>
                  <a:ahLst/>
                  <a:cxnLst/>
                  <a:rect l="l" t="t" r="r" b="b"/>
                  <a:pathLst>
                    <a:path w="4815" h="4126" extrusionOk="0">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8" name="Google Shape;6688;p83"/>
                <p:cNvSpPr/>
                <p:nvPr/>
              </p:nvSpPr>
              <p:spPr>
                <a:xfrm>
                  <a:off x="5050592" y="3402213"/>
                  <a:ext cx="15227" cy="13064"/>
                </a:xfrm>
                <a:custGeom>
                  <a:avLst/>
                  <a:gdLst/>
                  <a:ahLst/>
                  <a:cxnLst/>
                  <a:rect l="l" t="t" r="r" b="b"/>
                  <a:pathLst>
                    <a:path w="1936" h="1661" extrusionOk="0">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9" name="Google Shape;6689;p83"/>
              <p:cNvGrpSpPr/>
              <p:nvPr/>
            </p:nvGrpSpPr>
            <p:grpSpPr>
              <a:xfrm>
                <a:off x="5456560" y="3368629"/>
                <a:ext cx="37870" cy="32451"/>
                <a:chOff x="5456560" y="3368629"/>
                <a:chExt cx="37870" cy="32451"/>
              </a:xfrm>
            </p:grpSpPr>
            <p:sp>
              <p:nvSpPr>
                <p:cNvPr id="6690" name="Google Shape;6690;p83"/>
                <p:cNvSpPr/>
                <p:nvPr/>
              </p:nvSpPr>
              <p:spPr>
                <a:xfrm>
                  <a:off x="5456560" y="3368629"/>
                  <a:ext cx="37870" cy="32451"/>
                </a:xfrm>
                <a:custGeom>
                  <a:avLst/>
                  <a:gdLst/>
                  <a:ahLst/>
                  <a:cxnLst/>
                  <a:rect l="l" t="t" r="r" b="b"/>
                  <a:pathLst>
                    <a:path w="4815" h="4126" extrusionOk="0">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1" name="Google Shape;6691;p83"/>
                <p:cNvSpPr/>
                <p:nvPr/>
              </p:nvSpPr>
              <p:spPr>
                <a:xfrm>
                  <a:off x="5469498" y="3378334"/>
                  <a:ext cx="15227" cy="13064"/>
                </a:xfrm>
                <a:custGeom>
                  <a:avLst/>
                  <a:gdLst/>
                  <a:ahLst/>
                  <a:cxnLst/>
                  <a:rect l="l" t="t" r="r" b="b"/>
                  <a:pathLst>
                    <a:path w="1936" h="1661" extrusionOk="0">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2" name="Google Shape;6692;p83"/>
              <p:cNvGrpSpPr/>
              <p:nvPr/>
            </p:nvGrpSpPr>
            <p:grpSpPr>
              <a:xfrm>
                <a:off x="4755749" y="3501516"/>
                <a:ext cx="46246" cy="39608"/>
                <a:chOff x="4755749" y="3501516"/>
                <a:chExt cx="46246" cy="39608"/>
              </a:xfrm>
            </p:grpSpPr>
            <p:sp>
              <p:nvSpPr>
                <p:cNvPr id="6693" name="Google Shape;6693;p83"/>
                <p:cNvSpPr/>
                <p:nvPr/>
              </p:nvSpPr>
              <p:spPr>
                <a:xfrm>
                  <a:off x="4755749" y="3501516"/>
                  <a:ext cx="46246" cy="39608"/>
                </a:xfrm>
                <a:custGeom>
                  <a:avLst/>
                  <a:gdLst/>
                  <a:ahLst/>
                  <a:cxnLst/>
                  <a:rect l="l" t="t" r="r" b="b"/>
                  <a:pathLst>
                    <a:path w="5880" h="5036" extrusionOk="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4" name="Google Shape;6694;p83"/>
                <p:cNvSpPr/>
                <p:nvPr/>
              </p:nvSpPr>
              <p:spPr>
                <a:xfrm>
                  <a:off x="4768687" y="3511245"/>
                  <a:ext cx="23697" cy="20221"/>
                </a:xfrm>
                <a:custGeom>
                  <a:avLst/>
                  <a:gdLst/>
                  <a:ahLst/>
                  <a:cxnLst/>
                  <a:rect l="l" t="t" r="r" b="b"/>
                  <a:pathLst>
                    <a:path w="3013" h="2571" extrusionOk="0">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5" name="Google Shape;6695;p83"/>
              <p:cNvGrpSpPr/>
              <p:nvPr/>
            </p:nvGrpSpPr>
            <p:grpSpPr>
              <a:xfrm>
                <a:off x="4681346" y="3485582"/>
                <a:ext cx="37783" cy="32427"/>
                <a:chOff x="4681346" y="3485582"/>
                <a:chExt cx="37783" cy="32427"/>
              </a:xfrm>
            </p:grpSpPr>
            <p:sp>
              <p:nvSpPr>
                <p:cNvPr id="6696" name="Google Shape;6696;p83"/>
                <p:cNvSpPr/>
                <p:nvPr/>
              </p:nvSpPr>
              <p:spPr>
                <a:xfrm>
                  <a:off x="4681346" y="3485582"/>
                  <a:ext cx="37783" cy="32427"/>
                </a:xfrm>
                <a:custGeom>
                  <a:avLst/>
                  <a:gdLst/>
                  <a:ahLst/>
                  <a:cxnLst/>
                  <a:rect l="l" t="t" r="r" b="b"/>
                  <a:pathLst>
                    <a:path w="4804" h="4123" extrusionOk="0">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7" name="Google Shape;6697;p83"/>
                <p:cNvSpPr/>
                <p:nvPr/>
              </p:nvSpPr>
              <p:spPr>
                <a:xfrm>
                  <a:off x="4696479" y="3495263"/>
                  <a:ext cx="13040" cy="13040"/>
                </a:xfrm>
                <a:custGeom>
                  <a:avLst/>
                  <a:gdLst/>
                  <a:ahLst/>
                  <a:cxnLst/>
                  <a:rect l="l" t="t" r="r" b="b"/>
                  <a:pathLst>
                    <a:path w="1658" h="1658" extrusionOk="0">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8" name="Google Shape;6698;p83"/>
              <p:cNvGrpSpPr/>
              <p:nvPr/>
            </p:nvGrpSpPr>
            <p:grpSpPr>
              <a:xfrm>
                <a:off x="4767067" y="3291088"/>
                <a:ext cx="37878" cy="32451"/>
                <a:chOff x="4767067" y="3291088"/>
                <a:chExt cx="37878" cy="32451"/>
              </a:xfrm>
            </p:grpSpPr>
            <p:sp>
              <p:nvSpPr>
                <p:cNvPr id="6699" name="Google Shape;6699;p83"/>
                <p:cNvSpPr/>
                <p:nvPr/>
              </p:nvSpPr>
              <p:spPr>
                <a:xfrm>
                  <a:off x="4767067"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0" name="Google Shape;6700;p83"/>
                <p:cNvSpPr/>
                <p:nvPr/>
              </p:nvSpPr>
              <p:spPr>
                <a:xfrm>
                  <a:off x="4780036" y="3300888"/>
                  <a:ext cx="15203" cy="13009"/>
                </a:xfrm>
                <a:custGeom>
                  <a:avLst/>
                  <a:gdLst/>
                  <a:ahLst/>
                  <a:cxnLst/>
                  <a:rect l="l" t="t" r="r" b="b"/>
                  <a:pathLst>
                    <a:path w="1933" h="1654" extrusionOk="0">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1" name="Google Shape;6701;p83"/>
              <p:cNvGrpSpPr/>
              <p:nvPr/>
            </p:nvGrpSpPr>
            <p:grpSpPr>
              <a:xfrm>
                <a:off x="4687819" y="3405539"/>
                <a:ext cx="37776" cy="32451"/>
                <a:chOff x="4687819" y="3405539"/>
                <a:chExt cx="37776" cy="32451"/>
              </a:xfrm>
            </p:grpSpPr>
            <p:sp>
              <p:nvSpPr>
                <p:cNvPr id="6702" name="Google Shape;6702;p83"/>
                <p:cNvSpPr/>
                <p:nvPr/>
              </p:nvSpPr>
              <p:spPr>
                <a:xfrm>
                  <a:off x="4687819" y="3405539"/>
                  <a:ext cx="37776" cy="32451"/>
                </a:xfrm>
                <a:custGeom>
                  <a:avLst/>
                  <a:gdLst/>
                  <a:ahLst/>
                  <a:cxnLst/>
                  <a:rect l="l" t="t" r="r" b="b"/>
                  <a:pathLst>
                    <a:path w="4803" h="4126" extrusionOk="0">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3" name="Google Shape;6703;p83"/>
                <p:cNvSpPr/>
                <p:nvPr/>
              </p:nvSpPr>
              <p:spPr>
                <a:xfrm>
                  <a:off x="4702944" y="3415245"/>
                  <a:ext cx="13040" cy="13048"/>
                </a:xfrm>
                <a:custGeom>
                  <a:avLst/>
                  <a:gdLst/>
                  <a:ahLst/>
                  <a:cxnLst/>
                  <a:rect l="l" t="t" r="r" b="b"/>
                  <a:pathLst>
                    <a:path w="1658" h="1659" extrusionOk="0">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4" name="Google Shape;6704;p83"/>
              <p:cNvGrpSpPr/>
              <p:nvPr/>
            </p:nvGrpSpPr>
            <p:grpSpPr>
              <a:xfrm>
                <a:off x="4923101" y="3444809"/>
                <a:ext cx="52813" cy="45318"/>
                <a:chOff x="4923101" y="3444809"/>
                <a:chExt cx="52813" cy="45318"/>
              </a:xfrm>
            </p:grpSpPr>
            <p:sp>
              <p:nvSpPr>
                <p:cNvPr id="6705" name="Google Shape;6705;p83"/>
                <p:cNvSpPr/>
                <p:nvPr/>
              </p:nvSpPr>
              <p:spPr>
                <a:xfrm>
                  <a:off x="4923101" y="3444809"/>
                  <a:ext cx="52813" cy="45318"/>
                </a:xfrm>
                <a:custGeom>
                  <a:avLst/>
                  <a:gdLst/>
                  <a:ahLst/>
                  <a:cxnLst/>
                  <a:rect l="l" t="t" r="r" b="b"/>
                  <a:pathLst>
                    <a:path w="6715" h="5762" extrusionOk="0">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6" name="Google Shape;6706;p83"/>
                <p:cNvSpPr/>
                <p:nvPr/>
              </p:nvSpPr>
              <p:spPr>
                <a:xfrm>
                  <a:off x="4936039" y="3454538"/>
                  <a:ext cx="30265" cy="25915"/>
                </a:xfrm>
                <a:custGeom>
                  <a:avLst/>
                  <a:gdLst/>
                  <a:ahLst/>
                  <a:cxnLst/>
                  <a:rect l="l" t="t" r="r" b="b"/>
                  <a:pathLst>
                    <a:path w="3848" h="3295" extrusionOk="0">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7" name="Google Shape;6707;p83"/>
              <p:cNvGrpSpPr/>
              <p:nvPr/>
            </p:nvGrpSpPr>
            <p:grpSpPr>
              <a:xfrm>
                <a:off x="4846040" y="3654750"/>
                <a:ext cx="31405" cy="26993"/>
                <a:chOff x="4846040" y="3654750"/>
                <a:chExt cx="31405" cy="26993"/>
              </a:xfrm>
            </p:grpSpPr>
            <p:sp>
              <p:nvSpPr>
                <p:cNvPr id="6708" name="Google Shape;6708;p83"/>
                <p:cNvSpPr/>
                <p:nvPr/>
              </p:nvSpPr>
              <p:spPr>
                <a:xfrm>
                  <a:off x="4846040" y="3654750"/>
                  <a:ext cx="31405" cy="26993"/>
                </a:xfrm>
                <a:custGeom>
                  <a:avLst/>
                  <a:gdLst/>
                  <a:ahLst/>
                  <a:cxnLst/>
                  <a:rect l="l" t="t" r="r" b="b"/>
                  <a:pathLst>
                    <a:path w="3993" h="3432" extrusionOk="0">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9" name="Google Shape;6709;p83"/>
                <p:cNvSpPr/>
                <p:nvPr/>
              </p:nvSpPr>
              <p:spPr>
                <a:xfrm>
                  <a:off x="4858883" y="3664424"/>
                  <a:ext cx="8856" cy="7676"/>
                </a:xfrm>
                <a:custGeom>
                  <a:avLst/>
                  <a:gdLst/>
                  <a:ahLst/>
                  <a:cxnLst/>
                  <a:rect l="l" t="t" r="r" b="b"/>
                  <a:pathLst>
                    <a:path w="1126" h="976" extrusionOk="0">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0" name="Google Shape;6710;p83"/>
              <p:cNvGrpSpPr/>
              <p:nvPr/>
            </p:nvGrpSpPr>
            <p:grpSpPr>
              <a:xfrm>
                <a:off x="4925673" y="3691700"/>
                <a:ext cx="40253" cy="34472"/>
                <a:chOff x="4925673" y="3691700"/>
                <a:chExt cx="40253" cy="34472"/>
              </a:xfrm>
            </p:grpSpPr>
            <p:sp>
              <p:nvSpPr>
                <p:cNvPr id="6711" name="Google Shape;6711;p83"/>
                <p:cNvSpPr/>
                <p:nvPr/>
              </p:nvSpPr>
              <p:spPr>
                <a:xfrm>
                  <a:off x="4925673" y="3691700"/>
                  <a:ext cx="40253" cy="34472"/>
                </a:xfrm>
                <a:custGeom>
                  <a:avLst/>
                  <a:gdLst/>
                  <a:ahLst/>
                  <a:cxnLst/>
                  <a:rect l="l" t="t" r="r" b="b"/>
                  <a:pathLst>
                    <a:path w="5118" h="4383" extrusionOk="0">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2" name="Google Shape;6712;p83"/>
                <p:cNvSpPr/>
                <p:nvPr/>
              </p:nvSpPr>
              <p:spPr>
                <a:xfrm>
                  <a:off x="4938516" y="3701334"/>
                  <a:ext cx="17704" cy="15187"/>
                </a:xfrm>
                <a:custGeom>
                  <a:avLst/>
                  <a:gdLst/>
                  <a:ahLst/>
                  <a:cxnLst/>
                  <a:rect l="l" t="t" r="r" b="b"/>
                  <a:pathLst>
                    <a:path w="2251" h="1931" extrusionOk="0">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3" name="Google Shape;6713;p83"/>
              <p:cNvGrpSpPr/>
              <p:nvPr/>
            </p:nvGrpSpPr>
            <p:grpSpPr>
              <a:xfrm>
                <a:off x="4894653" y="3740848"/>
                <a:ext cx="31405" cy="26906"/>
                <a:chOff x="4894653" y="3740848"/>
                <a:chExt cx="31405" cy="26906"/>
              </a:xfrm>
            </p:grpSpPr>
            <p:sp>
              <p:nvSpPr>
                <p:cNvPr id="6714" name="Google Shape;6714;p83"/>
                <p:cNvSpPr/>
                <p:nvPr/>
              </p:nvSpPr>
              <p:spPr>
                <a:xfrm>
                  <a:off x="4894653" y="3740848"/>
                  <a:ext cx="31405" cy="26906"/>
                </a:xfrm>
                <a:custGeom>
                  <a:avLst/>
                  <a:gdLst/>
                  <a:ahLst/>
                  <a:cxnLst/>
                  <a:rect l="l" t="t" r="r" b="b"/>
                  <a:pathLst>
                    <a:path w="3993" h="3421" extrusionOk="0">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5" name="Google Shape;6715;p83"/>
                <p:cNvSpPr/>
                <p:nvPr/>
              </p:nvSpPr>
              <p:spPr>
                <a:xfrm>
                  <a:off x="4907497" y="3750522"/>
                  <a:ext cx="8950" cy="7605"/>
                </a:xfrm>
                <a:custGeom>
                  <a:avLst/>
                  <a:gdLst/>
                  <a:ahLst/>
                  <a:cxnLst/>
                  <a:rect l="l" t="t" r="r" b="b"/>
                  <a:pathLst>
                    <a:path w="1138" h="967" extrusionOk="0">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6" name="Google Shape;6716;p83"/>
              <p:cNvGrpSpPr/>
              <p:nvPr/>
            </p:nvGrpSpPr>
            <p:grpSpPr>
              <a:xfrm>
                <a:off x="4962300" y="3696348"/>
                <a:ext cx="38255" cy="32773"/>
                <a:chOff x="4962300" y="3696348"/>
                <a:chExt cx="38255" cy="32773"/>
              </a:xfrm>
            </p:grpSpPr>
            <p:sp>
              <p:nvSpPr>
                <p:cNvPr id="6717" name="Google Shape;6717;p83"/>
                <p:cNvSpPr/>
                <p:nvPr/>
              </p:nvSpPr>
              <p:spPr>
                <a:xfrm>
                  <a:off x="4962300" y="3696348"/>
                  <a:ext cx="38255" cy="32773"/>
                </a:xfrm>
                <a:custGeom>
                  <a:avLst/>
                  <a:gdLst/>
                  <a:ahLst/>
                  <a:cxnLst/>
                  <a:rect l="l" t="t" r="r" b="b"/>
                  <a:pathLst>
                    <a:path w="4864" h="4167" extrusionOk="0">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8" name="Google Shape;6718;p83"/>
                <p:cNvSpPr/>
                <p:nvPr/>
              </p:nvSpPr>
              <p:spPr>
                <a:xfrm>
                  <a:off x="4975238" y="3706093"/>
                  <a:ext cx="15612" cy="13386"/>
                </a:xfrm>
                <a:custGeom>
                  <a:avLst/>
                  <a:gdLst/>
                  <a:ahLst/>
                  <a:cxnLst/>
                  <a:rect l="l" t="t" r="r" b="b"/>
                  <a:pathLst>
                    <a:path w="1985" h="1702" extrusionOk="0">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9" name="Google Shape;6719;p83"/>
              <p:cNvGrpSpPr/>
              <p:nvPr/>
            </p:nvGrpSpPr>
            <p:grpSpPr>
              <a:xfrm>
                <a:off x="4980185" y="3743349"/>
                <a:ext cx="31499" cy="26969"/>
                <a:chOff x="4980185" y="3743349"/>
                <a:chExt cx="31499" cy="26969"/>
              </a:xfrm>
            </p:grpSpPr>
            <p:sp>
              <p:nvSpPr>
                <p:cNvPr id="6720" name="Google Shape;6720;p83"/>
                <p:cNvSpPr/>
                <p:nvPr/>
              </p:nvSpPr>
              <p:spPr>
                <a:xfrm>
                  <a:off x="4980185" y="3743349"/>
                  <a:ext cx="31499" cy="26969"/>
                </a:xfrm>
                <a:custGeom>
                  <a:avLst/>
                  <a:gdLst/>
                  <a:ahLst/>
                  <a:cxnLst/>
                  <a:rect l="l" t="t" r="r" b="b"/>
                  <a:pathLst>
                    <a:path w="4005" h="3429" extrusionOk="0">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1" name="Google Shape;6721;p83"/>
                <p:cNvSpPr/>
                <p:nvPr/>
              </p:nvSpPr>
              <p:spPr>
                <a:xfrm>
                  <a:off x="4993123" y="3753094"/>
                  <a:ext cx="8856" cy="7605"/>
                </a:xfrm>
                <a:custGeom>
                  <a:avLst/>
                  <a:gdLst/>
                  <a:ahLst/>
                  <a:cxnLst/>
                  <a:rect l="l" t="t" r="r" b="b"/>
                  <a:pathLst>
                    <a:path w="1126" h="967" extrusionOk="0">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2" name="Google Shape;6722;p83"/>
              <p:cNvGrpSpPr/>
              <p:nvPr/>
            </p:nvGrpSpPr>
            <p:grpSpPr>
              <a:xfrm>
                <a:off x="5013768" y="3734312"/>
                <a:ext cx="31499" cy="26969"/>
                <a:chOff x="5013768" y="3734312"/>
                <a:chExt cx="31499" cy="26969"/>
              </a:xfrm>
            </p:grpSpPr>
            <p:sp>
              <p:nvSpPr>
                <p:cNvPr id="6723" name="Google Shape;6723;p83"/>
                <p:cNvSpPr/>
                <p:nvPr/>
              </p:nvSpPr>
              <p:spPr>
                <a:xfrm>
                  <a:off x="5013768" y="3734312"/>
                  <a:ext cx="31499" cy="26969"/>
                </a:xfrm>
                <a:custGeom>
                  <a:avLst/>
                  <a:gdLst/>
                  <a:ahLst/>
                  <a:cxnLst/>
                  <a:rect l="l" t="t" r="r" b="b"/>
                  <a:pathLst>
                    <a:path w="4005" h="3429" extrusionOk="0">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4" name="Google Shape;6724;p83"/>
                <p:cNvSpPr/>
                <p:nvPr/>
              </p:nvSpPr>
              <p:spPr>
                <a:xfrm>
                  <a:off x="5028043" y="3743963"/>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5" name="Google Shape;6725;p83"/>
              <p:cNvGrpSpPr/>
              <p:nvPr/>
            </p:nvGrpSpPr>
            <p:grpSpPr>
              <a:xfrm>
                <a:off x="5036703" y="3764545"/>
                <a:ext cx="31499" cy="26898"/>
                <a:chOff x="5036703" y="3764545"/>
                <a:chExt cx="31499" cy="26898"/>
              </a:xfrm>
            </p:grpSpPr>
            <p:sp>
              <p:nvSpPr>
                <p:cNvPr id="6726" name="Google Shape;6726;p83"/>
                <p:cNvSpPr/>
                <p:nvPr/>
              </p:nvSpPr>
              <p:spPr>
                <a:xfrm>
                  <a:off x="5036703" y="3764545"/>
                  <a:ext cx="31499" cy="26898"/>
                </a:xfrm>
                <a:custGeom>
                  <a:avLst/>
                  <a:gdLst/>
                  <a:ahLst/>
                  <a:cxnLst/>
                  <a:rect l="l" t="t" r="r" b="b"/>
                  <a:pathLst>
                    <a:path w="4005" h="3420" extrusionOk="0">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7" name="Google Shape;6727;p83"/>
                <p:cNvSpPr/>
                <p:nvPr/>
              </p:nvSpPr>
              <p:spPr>
                <a:xfrm>
                  <a:off x="5049641" y="3774211"/>
                  <a:ext cx="8856" cy="7605"/>
                </a:xfrm>
                <a:custGeom>
                  <a:avLst/>
                  <a:gdLst/>
                  <a:ahLst/>
                  <a:cxnLst/>
                  <a:rect l="l" t="t" r="r" b="b"/>
                  <a:pathLst>
                    <a:path w="1126" h="967" extrusionOk="0">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8" name="Google Shape;6728;p83"/>
              <p:cNvGrpSpPr/>
              <p:nvPr/>
            </p:nvGrpSpPr>
            <p:grpSpPr>
              <a:xfrm>
                <a:off x="4953546" y="3768352"/>
                <a:ext cx="31405" cy="26898"/>
                <a:chOff x="4953546" y="3768352"/>
                <a:chExt cx="31405" cy="26898"/>
              </a:xfrm>
            </p:grpSpPr>
            <p:sp>
              <p:nvSpPr>
                <p:cNvPr id="6729" name="Google Shape;6729;p83"/>
                <p:cNvSpPr/>
                <p:nvPr/>
              </p:nvSpPr>
              <p:spPr>
                <a:xfrm>
                  <a:off x="4953546" y="3768352"/>
                  <a:ext cx="31405" cy="26898"/>
                </a:xfrm>
                <a:custGeom>
                  <a:avLst/>
                  <a:gdLst/>
                  <a:ahLst/>
                  <a:cxnLst/>
                  <a:rect l="l" t="t" r="r" b="b"/>
                  <a:pathLst>
                    <a:path w="3993" h="3420" extrusionOk="0">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0" name="Google Shape;6730;p83"/>
                <p:cNvSpPr/>
                <p:nvPr/>
              </p:nvSpPr>
              <p:spPr>
                <a:xfrm>
                  <a:off x="4966390" y="3778018"/>
                  <a:ext cx="8950" cy="7684"/>
                </a:xfrm>
                <a:custGeom>
                  <a:avLst/>
                  <a:gdLst/>
                  <a:ahLst/>
                  <a:cxnLst/>
                  <a:rect l="l" t="t" r="r" b="b"/>
                  <a:pathLst>
                    <a:path w="1138" h="977" extrusionOk="0">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1" name="Google Shape;6731;p83"/>
              <p:cNvGrpSpPr/>
              <p:nvPr/>
            </p:nvGrpSpPr>
            <p:grpSpPr>
              <a:xfrm>
                <a:off x="4964770" y="3814016"/>
                <a:ext cx="31499" cy="26993"/>
                <a:chOff x="4964770" y="3814016"/>
                <a:chExt cx="31499" cy="26993"/>
              </a:xfrm>
            </p:grpSpPr>
            <p:sp>
              <p:nvSpPr>
                <p:cNvPr id="6732" name="Google Shape;6732;p83"/>
                <p:cNvSpPr/>
                <p:nvPr/>
              </p:nvSpPr>
              <p:spPr>
                <a:xfrm>
                  <a:off x="4964770" y="3814016"/>
                  <a:ext cx="31499" cy="26993"/>
                </a:xfrm>
                <a:custGeom>
                  <a:avLst/>
                  <a:gdLst/>
                  <a:ahLst/>
                  <a:cxnLst/>
                  <a:rect l="l" t="t" r="r" b="b"/>
                  <a:pathLst>
                    <a:path w="4005" h="3432" extrusionOk="0">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3" name="Google Shape;6733;p83"/>
                <p:cNvSpPr/>
                <p:nvPr/>
              </p:nvSpPr>
              <p:spPr>
                <a:xfrm>
                  <a:off x="4977715" y="3823690"/>
                  <a:ext cx="8856" cy="7676"/>
                </a:xfrm>
                <a:custGeom>
                  <a:avLst/>
                  <a:gdLst/>
                  <a:ahLst/>
                  <a:cxnLst/>
                  <a:rect l="l" t="t" r="r" b="b"/>
                  <a:pathLst>
                    <a:path w="1126" h="976" extrusionOk="0">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4" name="Google Shape;6734;p83"/>
              <p:cNvGrpSpPr/>
              <p:nvPr/>
            </p:nvGrpSpPr>
            <p:grpSpPr>
              <a:xfrm>
                <a:off x="4923290" y="3800504"/>
                <a:ext cx="31468" cy="26898"/>
                <a:chOff x="4923290" y="3800504"/>
                <a:chExt cx="31468" cy="26898"/>
              </a:xfrm>
            </p:grpSpPr>
            <p:sp>
              <p:nvSpPr>
                <p:cNvPr id="6735" name="Google Shape;6735;p83"/>
                <p:cNvSpPr/>
                <p:nvPr/>
              </p:nvSpPr>
              <p:spPr>
                <a:xfrm>
                  <a:off x="4923290" y="3800504"/>
                  <a:ext cx="31468" cy="26898"/>
                </a:xfrm>
                <a:custGeom>
                  <a:avLst/>
                  <a:gdLst/>
                  <a:ahLst/>
                  <a:cxnLst/>
                  <a:rect l="l" t="t" r="r" b="b"/>
                  <a:pathLst>
                    <a:path w="4001" h="3420" extrusionOk="0">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6" name="Google Shape;6736;p83"/>
                <p:cNvSpPr/>
                <p:nvPr/>
              </p:nvSpPr>
              <p:spPr>
                <a:xfrm>
                  <a:off x="4937470" y="3810178"/>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7" name="Google Shape;6737;p83"/>
              <p:cNvGrpSpPr/>
              <p:nvPr/>
            </p:nvGrpSpPr>
            <p:grpSpPr>
              <a:xfrm>
                <a:off x="5108534" y="3650943"/>
                <a:ext cx="31405" cy="26993"/>
                <a:chOff x="5108534" y="3650943"/>
                <a:chExt cx="31405" cy="26993"/>
              </a:xfrm>
            </p:grpSpPr>
            <p:sp>
              <p:nvSpPr>
                <p:cNvPr id="6738" name="Google Shape;6738;p83"/>
                <p:cNvSpPr/>
                <p:nvPr/>
              </p:nvSpPr>
              <p:spPr>
                <a:xfrm>
                  <a:off x="5108534" y="3650943"/>
                  <a:ext cx="31405" cy="26993"/>
                </a:xfrm>
                <a:custGeom>
                  <a:avLst/>
                  <a:gdLst/>
                  <a:ahLst/>
                  <a:cxnLst/>
                  <a:rect l="l" t="t" r="r" b="b"/>
                  <a:pathLst>
                    <a:path w="3993" h="3432" extrusionOk="0">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9" name="Google Shape;6739;p83"/>
                <p:cNvSpPr/>
                <p:nvPr/>
              </p:nvSpPr>
              <p:spPr>
                <a:xfrm>
                  <a:off x="5122707" y="3660617"/>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0" name="Google Shape;6740;p83"/>
              <p:cNvGrpSpPr/>
              <p:nvPr/>
            </p:nvGrpSpPr>
            <p:grpSpPr>
              <a:xfrm>
                <a:off x="5119380" y="3760739"/>
                <a:ext cx="31499" cy="26993"/>
                <a:chOff x="5119380" y="3760739"/>
                <a:chExt cx="31499" cy="26993"/>
              </a:xfrm>
            </p:grpSpPr>
            <p:sp>
              <p:nvSpPr>
                <p:cNvPr id="6741" name="Google Shape;6741;p83"/>
                <p:cNvSpPr/>
                <p:nvPr/>
              </p:nvSpPr>
              <p:spPr>
                <a:xfrm>
                  <a:off x="5119380" y="3760739"/>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2" name="Google Shape;6742;p83"/>
                <p:cNvSpPr/>
                <p:nvPr/>
              </p:nvSpPr>
              <p:spPr>
                <a:xfrm>
                  <a:off x="5132318" y="3770405"/>
                  <a:ext cx="8856" cy="7653"/>
                </a:xfrm>
                <a:custGeom>
                  <a:avLst/>
                  <a:gdLst/>
                  <a:ahLst/>
                  <a:cxnLst/>
                  <a:rect l="l" t="t" r="r" b="b"/>
                  <a:pathLst>
                    <a:path w="1126" h="973" extrusionOk="0">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3" name="Google Shape;6743;p83"/>
              <p:cNvGrpSpPr/>
              <p:nvPr/>
            </p:nvGrpSpPr>
            <p:grpSpPr>
              <a:xfrm>
                <a:off x="5119380" y="3788235"/>
                <a:ext cx="31499" cy="26993"/>
                <a:chOff x="5119380" y="3788235"/>
                <a:chExt cx="31499" cy="26993"/>
              </a:xfrm>
            </p:grpSpPr>
            <p:sp>
              <p:nvSpPr>
                <p:cNvPr id="6744" name="Google Shape;6744;p83"/>
                <p:cNvSpPr/>
                <p:nvPr/>
              </p:nvSpPr>
              <p:spPr>
                <a:xfrm>
                  <a:off x="5119380" y="3788235"/>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5" name="Google Shape;6745;p83"/>
                <p:cNvSpPr/>
                <p:nvPr/>
              </p:nvSpPr>
              <p:spPr>
                <a:xfrm>
                  <a:off x="5132318" y="3797901"/>
                  <a:ext cx="8856" cy="7605"/>
                </a:xfrm>
                <a:custGeom>
                  <a:avLst/>
                  <a:gdLst/>
                  <a:ahLst/>
                  <a:cxnLst/>
                  <a:rect l="l" t="t" r="r" b="b"/>
                  <a:pathLst>
                    <a:path w="1126" h="967" extrusionOk="0">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6" name="Google Shape;6746;p83"/>
              <p:cNvGrpSpPr/>
              <p:nvPr/>
            </p:nvGrpSpPr>
            <p:grpSpPr>
              <a:xfrm>
                <a:off x="5158005" y="3875284"/>
                <a:ext cx="31405" cy="27001"/>
                <a:chOff x="5158005" y="3875284"/>
                <a:chExt cx="31405" cy="27001"/>
              </a:xfrm>
            </p:grpSpPr>
            <p:sp>
              <p:nvSpPr>
                <p:cNvPr id="6747" name="Google Shape;6747;p83"/>
                <p:cNvSpPr/>
                <p:nvPr/>
              </p:nvSpPr>
              <p:spPr>
                <a:xfrm>
                  <a:off x="5158005" y="3875284"/>
                  <a:ext cx="31405" cy="27001"/>
                </a:xfrm>
                <a:custGeom>
                  <a:avLst/>
                  <a:gdLst/>
                  <a:ahLst/>
                  <a:cxnLst/>
                  <a:rect l="l" t="t" r="r" b="b"/>
                  <a:pathLst>
                    <a:path w="3993" h="3433" extrusionOk="0">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8" name="Google Shape;6748;p83"/>
                <p:cNvSpPr/>
                <p:nvPr/>
              </p:nvSpPr>
              <p:spPr>
                <a:xfrm>
                  <a:off x="5170848" y="3884958"/>
                  <a:ext cx="8950" cy="7645"/>
                </a:xfrm>
                <a:custGeom>
                  <a:avLst/>
                  <a:gdLst/>
                  <a:ahLst/>
                  <a:cxnLst/>
                  <a:rect l="l" t="t" r="r" b="b"/>
                  <a:pathLst>
                    <a:path w="1138" h="972" extrusionOk="0">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9" name="Google Shape;6749;p83"/>
              <p:cNvGrpSpPr/>
              <p:nvPr/>
            </p:nvGrpSpPr>
            <p:grpSpPr>
              <a:xfrm>
                <a:off x="5233163" y="3764545"/>
                <a:ext cx="31499" cy="26898"/>
                <a:chOff x="5233163" y="3764545"/>
                <a:chExt cx="31499" cy="26898"/>
              </a:xfrm>
            </p:grpSpPr>
            <p:sp>
              <p:nvSpPr>
                <p:cNvPr id="6750" name="Google Shape;6750;p83"/>
                <p:cNvSpPr/>
                <p:nvPr/>
              </p:nvSpPr>
              <p:spPr>
                <a:xfrm>
                  <a:off x="5233163" y="3764545"/>
                  <a:ext cx="31499" cy="26898"/>
                </a:xfrm>
                <a:custGeom>
                  <a:avLst/>
                  <a:gdLst/>
                  <a:ahLst/>
                  <a:cxnLst/>
                  <a:rect l="l" t="t" r="r" b="b"/>
                  <a:pathLst>
                    <a:path w="4005" h="3420" extrusionOk="0">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1" name="Google Shape;6751;p83"/>
                <p:cNvSpPr/>
                <p:nvPr/>
              </p:nvSpPr>
              <p:spPr>
                <a:xfrm>
                  <a:off x="5246108" y="3774211"/>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2" name="Google Shape;6752;p83"/>
              <p:cNvGrpSpPr/>
              <p:nvPr/>
            </p:nvGrpSpPr>
            <p:grpSpPr>
              <a:xfrm>
                <a:off x="5276168" y="3805545"/>
                <a:ext cx="31499" cy="26906"/>
                <a:chOff x="5276168" y="3805545"/>
                <a:chExt cx="31499" cy="26906"/>
              </a:xfrm>
            </p:grpSpPr>
            <p:sp>
              <p:nvSpPr>
                <p:cNvPr id="6753" name="Google Shape;6753;p83"/>
                <p:cNvSpPr/>
                <p:nvPr/>
              </p:nvSpPr>
              <p:spPr>
                <a:xfrm>
                  <a:off x="5276168" y="3805545"/>
                  <a:ext cx="31499" cy="26906"/>
                </a:xfrm>
                <a:custGeom>
                  <a:avLst/>
                  <a:gdLst/>
                  <a:ahLst/>
                  <a:cxnLst/>
                  <a:rect l="l" t="t" r="r" b="b"/>
                  <a:pathLst>
                    <a:path w="4005" h="3421" extrusionOk="0">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4" name="Google Shape;6754;p83"/>
                <p:cNvSpPr/>
                <p:nvPr/>
              </p:nvSpPr>
              <p:spPr>
                <a:xfrm>
                  <a:off x="5289106" y="3815219"/>
                  <a:ext cx="8856" cy="7605"/>
                </a:xfrm>
                <a:custGeom>
                  <a:avLst/>
                  <a:gdLst/>
                  <a:ahLst/>
                  <a:cxnLst/>
                  <a:rect l="l" t="t" r="r" b="b"/>
                  <a:pathLst>
                    <a:path w="1126" h="967" extrusionOk="0">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5" name="Google Shape;6755;p83"/>
              <p:cNvGrpSpPr/>
              <p:nvPr/>
            </p:nvGrpSpPr>
            <p:grpSpPr>
              <a:xfrm>
                <a:off x="5294053" y="3851933"/>
                <a:ext cx="31405" cy="26945"/>
                <a:chOff x="5294053" y="3851933"/>
                <a:chExt cx="31405" cy="26945"/>
              </a:xfrm>
            </p:grpSpPr>
            <p:sp>
              <p:nvSpPr>
                <p:cNvPr id="6756" name="Google Shape;6756;p83"/>
                <p:cNvSpPr/>
                <p:nvPr/>
              </p:nvSpPr>
              <p:spPr>
                <a:xfrm>
                  <a:off x="5294053" y="3851933"/>
                  <a:ext cx="31405" cy="26945"/>
                </a:xfrm>
                <a:custGeom>
                  <a:avLst/>
                  <a:gdLst/>
                  <a:ahLst/>
                  <a:cxnLst/>
                  <a:rect l="l" t="t" r="r" b="b"/>
                  <a:pathLst>
                    <a:path w="3993" h="3426" extrusionOk="0">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7" name="Google Shape;6757;p83"/>
                <p:cNvSpPr/>
                <p:nvPr/>
              </p:nvSpPr>
              <p:spPr>
                <a:xfrm>
                  <a:off x="5308234" y="3861552"/>
                  <a:ext cx="7621" cy="7621"/>
                </a:xfrm>
                <a:custGeom>
                  <a:avLst/>
                  <a:gdLst/>
                  <a:ahLst/>
                  <a:cxnLst/>
                  <a:rect l="l" t="t" r="r" b="b"/>
                  <a:pathLst>
                    <a:path w="969" h="969" extrusionOk="0">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8" name="Google Shape;6758;p83"/>
              <p:cNvGrpSpPr/>
              <p:nvPr/>
            </p:nvGrpSpPr>
            <p:grpSpPr>
              <a:xfrm>
                <a:off x="5341723" y="3851902"/>
                <a:ext cx="31405" cy="26977"/>
                <a:chOff x="5341723" y="3851902"/>
                <a:chExt cx="31405" cy="26977"/>
              </a:xfrm>
            </p:grpSpPr>
            <p:sp>
              <p:nvSpPr>
                <p:cNvPr id="6759" name="Google Shape;6759;p83"/>
                <p:cNvSpPr/>
                <p:nvPr/>
              </p:nvSpPr>
              <p:spPr>
                <a:xfrm>
                  <a:off x="5341723" y="3851902"/>
                  <a:ext cx="31405" cy="26977"/>
                </a:xfrm>
                <a:custGeom>
                  <a:avLst/>
                  <a:gdLst/>
                  <a:ahLst/>
                  <a:cxnLst/>
                  <a:rect l="l" t="t" r="r" b="b"/>
                  <a:pathLst>
                    <a:path w="3993" h="3430" extrusionOk="0">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0" name="Google Shape;6760;p83"/>
                <p:cNvSpPr/>
                <p:nvPr/>
              </p:nvSpPr>
              <p:spPr>
                <a:xfrm>
                  <a:off x="5354567" y="3861647"/>
                  <a:ext cx="8950" cy="7590"/>
                </a:xfrm>
                <a:custGeom>
                  <a:avLst/>
                  <a:gdLst/>
                  <a:ahLst/>
                  <a:cxnLst/>
                  <a:rect l="l" t="t" r="r" b="b"/>
                  <a:pathLst>
                    <a:path w="1138" h="965" extrusionOk="0">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1" name="Google Shape;6761;p83"/>
              <p:cNvGrpSpPr/>
              <p:nvPr/>
            </p:nvGrpSpPr>
            <p:grpSpPr>
              <a:xfrm>
                <a:off x="5054871" y="3507855"/>
                <a:ext cx="31405" cy="26993"/>
                <a:chOff x="5054871" y="3507855"/>
                <a:chExt cx="31405" cy="26993"/>
              </a:xfrm>
            </p:grpSpPr>
            <p:sp>
              <p:nvSpPr>
                <p:cNvPr id="6762" name="Google Shape;6762;p83"/>
                <p:cNvSpPr/>
                <p:nvPr/>
              </p:nvSpPr>
              <p:spPr>
                <a:xfrm>
                  <a:off x="5054871" y="3507855"/>
                  <a:ext cx="31405" cy="26993"/>
                </a:xfrm>
                <a:custGeom>
                  <a:avLst/>
                  <a:gdLst/>
                  <a:ahLst/>
                  <a:cxnLst/>
                  <a:rect l="l" t="t" r="r" b="b"/>
                  <a:pathLst>
                    <a:path w="3993" h="3432" extrusionOk="0">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3" name="Google Shape;6763;p83"/>
                <p:cNvSpPr/>
                <p:nvPr/>
              </p:nvSpPr>
              <p:spPr>
                <a:xfrm>
                  <a:off x="5067715" y="3517521"/>
                  <a:ext cx="8950" cy="7605"/>
                </a:xfrm>
                <a:custGeom>
                  <a:avLst/>
                  <a:gdLst/>
                  <a:ahLst/>
                  <a:cxnLst/>
                  <a:rect l="l" t="t" r="r" b="b"/>
                  <a:pathLst>
                    <a:path w="1138" h="967" extrusionOk="0">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4" name="Google Shape;6764;p83"/>
              <p:cNvGrpSpPr/>
              <p:nvPr/>
            </p:nvGrpSpPr>
            <p:grpSpPr>
              <a:xfrm>
                <a:off x="4876579" y="3675325"/>
                <a:ext cx="31405" cy="26969"/>
                <a:chOff x="4876579" y="3675325"/>
                <a:chExt cx="31405" cy="26969"/>
              </a:xfrm>
            </p:grpSpPr>
            <p:sp>
              <p:nvSpPr>
                <p:cNvPr id="6765" name="Google Shape;6765;p83"/>
                <p:cNvSpPr/>
                <p:nvPr/>
              </p:nvSpPr>
              <p:spPr>
                <a:xfrm>
                  <a:off x="4876579" y="3675325"/>
                  <a:ext cx="31405" cy="26969"/>
                </a:xfrm>
                <a:custGeom>
                  <a:avLst/>
                  <a:gdLst/>
                  <a:ahLst/>
                  <a:cxnLst/>
                  <a:rect l="l" t="t" r="r" b="b"/>
                  <a:pathLst>
                    <a:path w="3993" h="3429" extrusionOk="0">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6" name="Google Shape;6766;p83"/>
                <p:cNvSpPr/>
                <p:nvPr/>
              </p:nvSpPr>
              <p:spPr>
                <a:xfrm>
                  <a:off x="4889517" y="3684975"/>
                  <a:ext cx="8856" cy="7676"/>
                </a:xfrm>
                <a:custGeom>
                  <a:avLst/>
                  <a:gdLst/>
                  <a:ahLst/>
                  <a:cxnLst/>
                  <a:rect l="l" t="t" r="r" b="b"/>
                  <a:pathLst>
                    <a:path w="1126" h="976" extrusionOk="0">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7" name="Google Shape;6767;p83"/>
              <p:cNvGrpSpPr/>
              <p:nvPr/>
            </p:nvGrpSpPr>
            <p:grpSpPr>
              <a:xfrm>
                <a:off x="4842233" y="3688333"/>
                <a:ext cx="31405" cy="26993"/>
                <a:chOff x="4842233" y="3688333"/>
                <a:chExt cx="31405" cy="26993"/>
              </a:xfrm>
            </p:grpSpPr>
            <p:sp>
              <p:nvSpPr>
                <p:cNvPr id="6768" name="Google Shape;6768;p83"/>
                <p:cNvSpPr/>
                <p:nvPr/>
              </p:nvSpPr>
              <p:spPr>
                <a:xfrm>
                  <a:off x="4842233" y="3688333"/>
                  <a:ext cx="31405" cy="26993"/>
                </a:xfrm>
                <a:custGeom>
                  <a:avLst/>
                  <a:gdLst/>
                  <a:ahLst/>
                  <a:cxnLst/>
                  <a:rect l="l" t="t" r="r" b="b"/>
                  <a:pathLst>
                    <a:path w="3993" h="3432" extrusionOk="0">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9" name="Google Shape;6769;p83"/>
                <p:cNvSpPr/>
                <p:nvPr/>
              </p:nvSpPr>
              <p:spPr>
                <a:xfrm>
                  <a:off x="4855076" y="3698094"/>
                  <a:ext cx="8856" cy="7590"/>
                </a:xfrm>
                <a:custGeom>
                  <a:avLst/>
                  <a:gdLst/>
                  <a:ahLst/>
                  <a:cxnLst/>
                  <a:rect l="l" t="t" r="r" b="b"/>
                  <a:pathLst>
                    <a:path w="1126" h="965" extrusionOk="0">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0" name="Google Shape;6770;p83"/>
              <p:cNvGrpSpPr/>
              <p:nvPr/>
            </p:nvGrpSpPr>
            <p:grpSpPr>
              <a:xfrm>
                <a:off x="5187876" y="3608032"/>
                <a:ext cx="31405" cy="27001"/>
                <a:chOff x="5187876" y="3608032"/>
                <a:chExt cx="31405" cy="27001"/>
              </a:xfrm>
            </p:grpSpPr>
            <p:sp>
              <p:nvSpPr>
                <p:cNvPr id="6771" name="Google Shape;6771;p83"/>
                <p:cNvSpPr/>
                <p:nvPr/>
              </p:nvSpPr>
              <p:spPr>
                <a:xfrm>
                  <a:off x="5187876" y="3608032"/>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2" name="Google Shape;6772;p83"/>
                <p:cNvSpPr/>
                <p:nvPr/>
              </p:nvSpPr>
              <p:spPr>
                <a:xfrm>
                  <a:off x="5202057" y="3617706"/>
                  <a:ext cx="7621" cy="7621"/>
                </a:xfrm>
                <a:custGeom>
                  <a:avLst/>
                  <a:gdLst/>
                  <a:ahLst/>
                  <a:cxnLst/>
                  <a:rect l="l" t="t" r="r" b="b"/>
                  <a:pathLst>
                    <a:path w="969"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73" name="Google Shape;6773;p83"/>
              <p:cNvSpPr/>
              <p:nvPr/>
            </p:nvSpPr>
            <p:spPr>
              <a:xfrm>
                <a:off x="5142589" y="3410030"/>
                <a:ext cx="42542" cy="36525"/>
              </a:xfrm>
              <a:custGeom>
                <a:avLst/>
                <a:gdLst/>
                <a:ahLst/>
                <a:cxnLst/>
                <a:rect l="l" t="t" r="r" b="b"/>
                <a:pathLst>
                  <a:path w="5409" h="4644" extrusionOk="0">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4" name="Google Shape;6774;p83"/>
              <p:cNvSpPr/>
              <p:nvPr/>
            </p:nvSpPr>
            <p:spPr>
              <a:xfrm>
                <a:off x="5158382" y="3419720"/>
                <a:ext cx="17138" cy="17130"/>
              </a:xfrm>
              <a:custGeom>
                <a:avLst/>
                <a:gdLst/>
                <a:ahLst/>
                <a:cxnLst/>
                <a:rect l="l" t="t" r="r" b="b"/>
                <a:pathLst>
                  <a:path w="2179" h="2178" extrusionOk="0">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75" name="Google Shape;6775;p83"/>
              <p:cNvGrpSpPr/>
              <p:nvPr/>
            </p:nvGrpSpPr>
            <p:grpSpPr>
              <a:xfrm>
                <a:off x="5269224" y="3304167"/>
                <a:ext cx="40253" cy="34402"/>
                <a:chOff x="5269224" y="3304167"/>
                <a:chExt cx="40253" cy="34402"/>
              </a:xfrm>
            </p:grpSpPr>
            <p:sp>
              <p:nvSpPr>
                <p:cNvPr id="6776" name="Google Shape;6776;p83"/>
                <p:cNvSpPr/>
                <p:nvPr/>
              </p:nvSpPr>
              <p:spPr>
                <a:xfrm>
                  <a:off x="5269224" y="3304167"/>
                  <a:ext cx="40253" cy="34402"/>
                </a:xfrm>
                <a:custGeom>
                  <a:avLst/>
                  <a:gdLst/>
                  <a:ahLst/>
                  <a:cxnLst/>
                  <a:rect l="l" t="t" r="r" b="b"/>
                  <a:pathLst>
                    <a:path w="5118" h="4374" extrusionOk="0">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7" name="Google Shape;6777;p83"/>
                <p:cNvSpPr/>
                <p:nvPr/>
              </p:nvSpPr>
              <p:spPr>
                <a:xfrm>
                  <a:off x="5284639" y="3313826"/>
                  <a:ext cx="15132" cy="15140"/>
                </a:xfrm>
                <a:custGeom>
                  <a:avLst/>
                  <a:gdLst/>
                  <a:ahLst/>
                  <a:cxnLst/>
                  <a:rect l="l" t="t" r="r" b="b"/>
                  <a:pathLst>
                    <a:path w="1924" h="1925" extrusionOk="0">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8" name="Google Shape;6778;p83"/>
              <p:cNvGrpSpPr/>
              <p:nvPr/>
            </p:nvGrpSpPr>
            <p:grpSpPr>
              <a:xfrm>
                <a:off x="5327354" y="3476615"/>
                <a:ext cx="49864" cy="42723"/>
                <a:chOff x="5327354" y="3476615"/>
                <a:chExt cx="49864" cy="42723"/>
              </a:xfrm>
            </p:grpSpPr>
            <p:sp>
              <p:nvSpPr>
                <p:cNvPr id="6779" name="Google Shape;6779;p83"/>
                <p:cNvSpPr/>
                <p:nvPr/>
              </p:nvSpPr>
              <p:spPr>
                <a:xfrm>
                  <a:off x="5327354" y="3476615"/>
                  <a:ext cx="49864" cy="42723"/>
                </a:xfrm>
                <a:custGeom>
                  <a:avLst/>
                  <a:gdLst/>
                  <a:ahLst/>
                  <a:cxnLst/>
                  <a:rect l="l" t="t" r="r" b="b"/>
                  <a:pathLst>
                    <a:path w="6340" h="5432" extrusionOk="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0" name="Google Shape;6780;p83"/>
                <p:cNvSpPr/>
                <p:nvPr/>
              </p:nvSpPr>
              <p:spPr>
                <a:xfrm>
                  <a:off x="5340197" y="3486321"/>
                  <a:ext cx="27315" cy="23406"/>
                </a:xfrm>
                <a:custGeom>
                  <a:avLst/>
                  <a:gdLst/>
                  <a:ahLst/>
                  <a:cxnLst/>
                  <a:rect l="l" t="t" r="r" b="b"/>
                  <a:pathLst>
                    <a:path w="3473" h="2976" extrusionOk="0">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81" name="Google Shape;6781;p83"/>
              <p:cNvSpPr/>
              <p:nvPr/>
            </p:nvSpPr>
            <p:spPr>
              <a:xfrm>
                <a:off x="5290255" y="3703080"/>
                <a:ext cx="31397" cy="26898"/>
              </a:xfrm>
              <a:custGeom>
                <a:avLst/>
                <a:gdLst/>
                <a:ahLst/>
                <a:cxnLst/>
                <a:rect l="l" t="t" r="r" b="b"/>
                <a:pathLst>
                  <a:path w="3992" h="3420" extrusionOk="0">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2" name="Google Shape;6782;p83"/>
              <p:cNvSpPr/>
              <p:nvPr/>
            </p:nvSpPr>
            <p:spPr>
              <a:xfrm>
                <a:off x="5304427" y="3712754"/>
                <a:ext cx="7621" cy="7621"/>
              </a:xfrm>
              <a:custGeom>
                <a:avLst/>
                <a:gdLst/>
                <a:ahLst/>
                <a:cxnLst/>
                <a:rect l="l" t="t" r="r" b="b"/>
                <a:pathLst>
                  <a:path w="969"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83" name="Google Shape;6783;p83"/>
              <p:cNvGrpSpPr/>
              <p:nvPr/>
            </p:nvGrpSpPr>
            <p:grpSpPr>
              <a:xfrm>
                <a:off x="5341723" y="3775957"/>
                <a:ext cx="31405" cy="26898"/>
                <a:chOff x="5341723" y="3775957"/>
                <a:chExt cx="31405" cy="26898"/>
              </a:xfrm>
            </p:grpSpPr>
            <p:sp>
              <p:nvSpPr>
                <p:cNvPr id="6784" name="Google Shape;6784;p83"/>
                <p:cNvSpPr/>
                <p:nvPr/>
              </p:nvSpPr>
              <p:spPr>
                <a:xfrm>
                  <a:off x="5341723" y="3775957"/>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5" name="Google Shape;6785;p83"/>
                <p:cNvSpPr/>
                <p:nvPr/>
              </p:nvSpPr>
              <p:spPr>
                <a:xfrm>
                  <a:off x="5354567" y="3785631"/>
                  <a:ext cx="8950" cy="7605"/>
                </a:xfrm>
                <a:custGeom>
                  <a:avLst/>
                  <a:gdLst/>
                  <a:ahLst/>
                  <a:cxnLst/>
                  <a:rect l="l" t="t" r="r" b="b"/>
                  <a:pathLst>
                    <a:path w="1138" h="967" extrusionOk="0">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6" name="Google Shape;6786;p83"/>
              <p:cNvGrpSpPr/>
              <p:nvPr/>
            </p:nvGrpSpPr>
            <p:grpSpPr>
              <a:xfrm>
                <a:off x="5439053" y="3699274"/>
                <a:ext cx="31405" cy="26898"/>
                <a:chOff x="5439053" y="3699274"/>
                <a:chExt cx="31405" cy="26898"/>
              </a:xfrm>
            </p:grpSpPr>
            <p:sp>
              <p:nvSpPr>
                <p:cNvPr id="6787" name="Google Shape;6787;p83"/>
                <p:cNvSpPr/>
                <p:nvPr/>
              </p:nvSpPr>
              <p:spPr>
                <a:xfrm>
                  <a:off x="5439053" y="3699274"/>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8" name="Google Shape;6788;p83"/>
                <p:cNvSpPr/>
                <p:nvPr/>
              </p:nvSpPr>
              <p:spPr>
                <a:xfrm>
                  <a:off x="5453225" y="3708948"/>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9" name="Google Shape;6789;p83"/>
              <p:cNvGrpSpPr/>
              <p:nvPr/>
            </p:nvGrpSpPr>
            <p:grpSpPr>
              <a:xfrm>
                <a:off x="5412414" y="3622307"/>
                <a:ext cx="31499" cy="26993"/>
                <a:chOff x="5412414" y="3622307"/>
                <a:chExt cx="31499" cy="26993"/>
              </a:xfrm>
            </p:grpSpPr>
            <p:sp>
              <p:nvSpPr>
                <p:cNvPr id="6790" name="Google Shape;6790;p83"/>
                <p:cNvSpPr/>
                <p:nvPr/>
              </p:nvSpPr>
              <p:spPr>
                <a:xfrm>
                  <a:off x="5412414" y="3622307"/>
                  <a:ext cx="31499" cy="26993"/>
                </a:xfrm>
                <a:custGeom>
                  <a:avLst/>
                  <a:gdLst/>
                  <a:ahLst/>
                  <a:cxnLst/>
                  <a:rect l="l" t="t" r="r" b="b"/>
                  <a:pathLst>
                    <a:path w="4005" h="3432" extrusionOk="0">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1" name="Google Shape;6791;p83"/>
                <p:cNvSpPr/>
                <p:nvPr/>
              </p:nvSpPr>
              <p:spPr>
                <a:xfrm>
                  <a:off x="5426681" y="3632075"/>
                  <a:ext cx="7527" cy="7519"/>
                </a:xfrm>
                <a:custGeom>
                  <a:avLst/>
                  <a:gdLst/>
                  <a:ahLst/>
                  <a:cxnLst/>
                  <a:rect l="l" t="t" r="r" b="b"/>
                  <a:pathLst>
                    <a:path w="957" h="956" extrusionOk="0">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2" name="Google Shape;6792;p83"/>
              <p:cNvGrpSpPr/>
              <p:nvPr/>
            </p:nvGrpSpPr>
            <p:grpSpPr>
              <a:xfrm>
                <a:off x="5476254" y="3473949"/>
                <a:ext cx="26835" cy="26930"/>
                <a:chOff x="5476254" y="3473949"/>
                <a:chExt cx="26835" cy="26930"/>
              </a:xfrm>
            </p:grpSpPr>
            <p:sp>
              <p:nvSpPr>
                <p:cNvPr id="6793" name="Google Shape;6793;p83"/>
                <p:cNvSpPr/>
                <p:nvPr/>
              </p:nvSpPr>
              <p:spPr>
                <a:xfrm>
                  <a:off x="5476254" y="3473949"/>
                  <a:ext cx="26835" cy="26930"/>
                </a:xfrm>
                <a:custGeom>
                  <a:avLst/>
                  <a:gdLst/>
                  <a:ahLst/>
                  <a:cxnLst/>
                  <a:rect l="l" t="t" r="r" b="b"/>
                  <a:pathLst>
                    <a:path w="3412" h="3424" extrusionOk="0">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4" name="Google Shape;6794;p83"/>
                <p:cNvSpPr/>
                <p:nvPr/>
              </p:nvSpPr>
              <p:spPr>
                <a:xfrm>
                  <a:off x="5485857" y="3483655"/>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5" name="Google Shape;6795;p83"/>
              <p:cNvGrpSpPr/>
              <p:nvPr/>
            </p:nvGrpSpPr>
            <p:grpSpPr>
              <a:xfrm>
                <a:off x="5564547" y="3481594"/>
                <a:ext cx="31397" cy="26898"/>
                <a:chOff x="5564547" y="3481594"/>
                <a:chExt cx="31397" cy="26898"/>
              </a:xfrm>
            </p:grpSpPr>
            <p:sp>
              <p:nvSpPr>
                <p:cNvPr id="6796" name="Google Shape;6796;p83"/>
                <p:cNvSpPr/>
                <p:nvPr/>
              </p:nvSpPr>
              <p:spPr>
                <a:xfrm>
                  <a:off x="5564547" y="3481594"/>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7" name="Google Shape;6797;p83"/>
                <p:cNvSpPr/>
                <p:nvPr/>
              </p:nvSpPr>
              <p:spPr>
                <a:xfrm>
                  <a:off x="5578719" y="3491268"/>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8" name="Google Shape;6798;p83"/>
              <p:cNvGrpSpPr/>
              <p:nvPr/>
            </p:nvGrpSpPr>
            <p:grpSpPr>
              <a:xfrm>
                <a:off x="5534101" y="3470174"/>
                <a:ext cx="31397" cy="26906"/>
                <a:chOff x="5534101" y="3470174"/>
                <a:chExt cx="31397" cy="26906"/>
              </a:xfrm>
            </p:grpSpPr>
            <p:sp>
              <p:nvSpPr>
                <p:cNvPr id="6799" name="Google Shape;6799;p83"/>
                <p:cNvSpPr/>
                <p:nvPr/>
              </p:nvSpPr>
              <p:spPr>
                <a:xfrm>
                  <a:off x="5534101" y="3470174"/>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0" name="Google Shape;6800;p83"/>
                <p:cNvSpPr/>
                <p:nvPr/>
              </p:nvSpPr>
              <p:spPr>
                <a:xfrm>
                  <a:off x="5546945" y="3479848"/>
                  <a:ext cx="8950" cy="7582"/>
                </a:xfrm>
                <a:custGeom>
                  <a:avLst/>
                  <a:gdLst/>
                  <a:ahLst/>
                  <a:cxnLst/>
                  <a:rect l="l" t="t" r="r" b="b"/>
                  <a:pathLst>
                    <a:path w="1138" h="964" extrusionOk="0">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1" name="Google Shape;6801;p83"/>
              <p:cNvGrpSpPr/>
              <p:nvPr/>
            </p:nvGrpSpPr>
            <p:grpSpPr>
              <a:xfrm>
                <a:off x="5610879" y="3314486"/>
                <a:ext cx="31499" cy="26938"/>
                <a:chOff x="5610879" y="3314486"/>
                <a:chExt cx="31499" cy="26938"/>
              </a:xfrm>
            </p:grpSpPr>
            <p:sp>
              <p:nvSpPr>
                <p:cNvPr id="6802" name="Google Shape;6802;p83"/>
                <p:cNvSpPr/>
                <p:nvPr/>
              </p:nvSpPr>
              <p:spPr>
                <a:xfrm>
                  <a:off x="5610879" y="3314486"/>
                  <a:ext cx="31499" cy="26938"/>
                </a:xfrm>
                <a:custGeom>
                  <a:avLst/>
                  <a:gdLst/>
                  <a:ahLst/>
                  <a:cxnLst/>
                  <a:rect l="l" t="t" r="r" b="b"/>
                  <a:pathLst>
                    <a:path w="4005" h="3425" extrusionOk="0">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3" name="Google Shape;6803;p83"/>
                <p:cNvSpPr/>
                <p:nvPr/>
              </p:nvSpPr>
              <p:spPr>
                <a:xfrm>
                  <a:off x="5623817" y="3324192"/>
                  <a:ext cx="8950" cy="7590"/>
                </a:xfrm>
                <a:custGeom>
                  <a:avLst/>
                  <a:gdLst/>
                  <a:ahLst/>
                  <a:cxnLst/>
                  <a:rect l="l" t="t" r="r" b="b"/>
                  <a:pathLst>
                    <a:path w="1138" h="965" extrusionOk="0">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4" name="Google Shape;6804;p83"/>
              <p:cNvGrpSpPr/>
              <p:nvPr/>
            </p:nvGrpSpPr>
            <p:grpSpPr>
              <a:xfrm>
                <a:off x="4834525" y="3501382"/>
                <a:ext cx="31499" cy="26898"/>
                <a:chOff x="4834525" y="3501382"/>
                <a:chExt cx="31499" cy="26898"/>
              </a:xfrm>
            </p:grpSpPr>
            <p:sp>
              <p:nvSpPr>
                <p:cNvPr id="6805" name="Google Shape;6805;p83"/>
                <p:cNvSpPr/>
                <p:nvPr/>
              </p:nvSpPr>
              <p:spPr>
                <a:xfrm>
                  <a:off x="4834525" y="3501382"/>
                  <a:ext cx="31499" cy="26898"/>
                </a:xfrm>
                <a:custGeom>
                  <a:avLst/>
                  <a:gdLst/>
                  <a:ahLst/>
                  <a:cxnLst/>
                  <a:rect l="l" t="t" r="r" b="b"/>
                  <a:pathLst>
                    <a:path w="4005" h="3420" extrusionOk="0">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6" name="Google Shape;6806;p83"/>
                <p:cNvSpPr/>
                <p:nvPr/>
              </p:nvSpPr>
              <p:spPr>
                <a:xfrm>
                  <a:off x="4847463" y="3511056"/>
                  <a:ext cx="8950" cy="7605"/>
                </a:xfrm>
                <a:custGeom>
                  <a:avLst/>
                  <a:gdLst/>
                  <a:ahLst/>
                  <a:cxnLst/>
                  <a:rect l="l" t="t" r="r" b="b"/>
                  <a:pathLst>
                    <a:path w="1138" h="967" extrusionOk="0">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7" name="Google Shape;6807;p83"/>
              <p:cNvGrpSpPr/>
              <p:nvPr/>
            </p:nvGrpSpPr>
            <p:grpSpPr>
              <a:xfrm>
                <a:off x="4898460" y="3580158"/>
                <a:ext cx="31405" cy="26898"/>
                <a:chOff x="4898460" y="3580158"/>
                <a:chExt cx="31405" cy="26898"/>
              </a:xfrm>
            </p:grpSpPr>
            <p:sp>
              <p:nvSpPr>
                <p:cNvPr id="6808" name="Google Shape;6808;p83"/>
                <p:cNvSpPr/>
                <p:nvPr/>
              </p:nvSpPr>
              <p:spPr>
                <a:xfrm>
                  <a:off x="4898460" y="3580158"/>
                  <a:ext cx="31405" cy="26898"/>
                </a:xfrm>
                <a:custGeom>
                  <a:avLst/>
                  <a:gdLst/>
                  <a:ahLst/>
                  <a:cxnLst/>
                  <a:rect l="l" t="t" r="r" b="b"/>
                  <a:pathLst>
                    <a:path w="3993" h="3420" extrusionOk="0">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9" name="Google Shape;6809;p83"/>
                <p:cNvSpPr/>
                <p:nvPr/>
              </p:nvSpPr>
              <p:spPr>
                <a:xfrm>
                  <a:off x="4911303" y="3589832"/>
                  <a:ext cx="8950" cy="7605"/>
                </a:xfrm>
                <a:custGeom>
                  <a:avLst/>
                  <a:gdLst/>
                  <a:ahLst/>
                  <a:cxnLst/>
                  <a:rect l="l" t="t" r="r" b="b"/>
                  <a:pathLst>
                    <a:path w="1138" h="967" extrusionOk="0">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0" name="Google Shape;6810;p83"/>
              <p:cNvGrpSpPr/>
              <p:nvPr/>
            </p:nvGrpSpPr>
            <p:grpSpPr>
              <a:xfrm>
                <a:off x="4882667" y="3608032"/>
                <a:ext cx="31499" cy="27001"/>
                <a:chOff x="4882667" y="3608032"/>
                <a:chExt cx="31499" cy="27001"/>
              </a:xfrm>
            </p:grpSpPr>
            <p:sp>
              <p:nvSpPr>
                <p:cNvPr id="6811" name="Google Shape;6811;p83"/>
                <p:cNvSpPr/>
                <p:nvPr/>
              </p:nvSpPr>
              <p:spPr>
                <a:xfrm>
                  <a:off x="4882667" y="3608032"/>
                  <a:ext cx="31499" cy="27001"/>
                </a:xfrm>
                <a:custGeom>
                  <a:avLst/>
                  <a:gdLst/>
                  <a:ahLst/>
                  <a:cxnLst/>
                  <a:rect l="l" t="t" r="r" b="b"/>
                  <a:pathLst>
                    <a:path w="4005" h="3433" extrusionOk="0">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2" name="Google Shape;6812;p83"/>
                <p:cNvSpPr/>
                <p:nvPr/>
              </p:nvSpPr>
              <p:spPr>
                <a:xfrm>
                  <a:off x="4895605" y="3617706"/>
                  <a:ext cx="8950" cy="7653"/>
                </a:xfrm>
                <a:custGeom>
                  <a:avLst/>
                  <a:gdLst/>
                  <a:ahLst/>
                  <a:cxnLst/>
                  <a:rect l="l" t="t" r="r" b="b"/>
                  <a:pathLst>
                    <a:path w="1138" h="973" extrusionOk="0">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3" name="Google Shape;6813;p83"/>
              <p:cNvGrpSpPr/>
              <p:nvPr/>
            </p:nvGrpSpPr>
            <p:grpSpPr>
              <a:xfrm>
                <a:off x="4843373" y="3631407"/>
                <a:ext cx="16273" cy="16186"/>
                <a:chOff x="4843373" y="3631407"/>
                <a:chExt cx="16273" cy="16186"/>
              </a:xfrm>
            </p:grpSpPr>
            <p:sp>
              <p:nvSpPr>
                <p:cNvPr id="6814" name="Google Shape;6814;p83"/>
                <p:cNvSpPr/>
                <p:nvPr/>
              </p:nvSpPr>
              <p:spPr>
                <a:xfrm>
                  <a:off x="4843373" y="3631407"/>
                  <a:ext cx="16273" cy="16186"/>
                </a:xfrm>
                <a:custGeom>
                  <a:avLst/>
                  <a:gdLst/>
                  <a:ahLst/>
                  <a:cxnLst/>
                  <a:rect l="l" t="t" r="r" b="b"/>
                  <a:pathLst>
                    <a:path w="2069" h="2058" extrusionOk="0">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5" name="Google Shape;6815;p83"/>
                <p:cNvSpPr/>
                <p:nvPr/>
              </p:nvSpPr>
              <p:spPr>
                <a:xfrm>
                  <a:off x="4849178" y="3637211"/>
                  <a:ext cx="4672" cy="4577"/>
                </a:xfrm>
                <a:custGeom>
                  <a:avLst/>
                  <a:gdLst/>
                  <a:ahLst/>
                  <a:cxnLst/>
                  <a:rect l="l" t="t" r="r" b="b"/>
                  <a:pathLst>
                    <a:path w="594" h="582" extrusionOk="0">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6" name="Google Shape;6816;p83"/>
              <p:cNvGrpSpPr/>
              <p:nvPr/>
            </p:nvGrpSpPr>
            <p:grpSpPr>
              <a:xfrm>
                <a:off x="4727773" y="3591578"/>
                <a:ext cx="31499" cy="26898"/>
                <a:chOff x="4727773" y="3591578"/>
                <a:chExt cx="31499" cy="26898"/>
              </a:xfrm>
            </p:grpSpPr>
            <p:sp>
              <p:nvSpPr>
                <p:cNvPr id="6817" name="Google Shape;6817;p83"/>
                <p:cNvSpPr/>
                <p:nvPr/>
              </p:nvSpPr>
              <p:spPr>
                <a:xfrm>
                  <a:off x="4727773" y="3591578"/>
                  <a:ext cx="31499" cy="26898"/>
                </a:xfrm>
                <a:custGeom>
                  <a:avLst/>
                  <a:gdLst/>
                  <a:ahLst/>
                  <a:cxnLst/>
                  <a:rect l="l" t="t" r="r" b="b"/>
                  <a:pathLst>
                    <a:path w="4005" h="3420" extrusionOk="0">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8" name="Google Shape;6818;p83"/>
                <p:cNvSpPr/>
                <p:nvPr/>
              </p:nvSpPr>
              <p:spPr>
                <a:xfrm>
                  <a:off x="4740719" y="3601244"/>
                  <a:ext cx="8856" cy="7590"/>
                </a:xfrm>
                <a:custGeom>
                  <a:avLst/>
                  <a:gdLst/>
                  <a:ahLst/>
                  <a:cxnLst/>
                  <a:rect l="l" t="t" r="r" b="b"/>
                  <a:pathLst>
                    <a:path w="1126" h="965" extrusionOk="0">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19" name="Google Shape;6819;p83"/>
              <p:cNvSpPr/>
              <p:nvPr/>
            </p:nvSpPr>
            <p:spPr>
              <a:xfrm>
                <a:off x="4652041" y="3622590"/>
                <a:ext cx="31405" cy="26906"/>
              </a:xfrm>
              <a:custGeom>
                <a:avLst/>
                <a:gdLst/>
                <a:ahLst/>
                <a:cxnLst/>
                <a:rect l="l" t="t" r="r" b="b"/>
                <a:pathLst>
                  <a:path w="3993" h="3421" extrusionOk="0">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0" name="Google Shape;6820;p83"/>
              <p:cNvSpPr/>
              <p:nvPr/>
            </p:nvSpPr>
            <p:spPr>
              <a:xfrm>
                <a:off x="4666222" y="3632264"/>
                <a:ext cx="7613" cy="7621"/>
              </a:xfrm>
              <a:custGeom>
                <a:avLst/>
                <a:gdLst/>
                <a:ahLst/>
                <a:cxnLst/>
                <a:rect l="l" t="t" r="r" b="b"/>
                <a:pathLst>
                  <a:path w="968"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21" name="Google Shape;6821;p83"/>
              <p:cNvGrpSpPr/>
              <p:nvPr/>
            </p:nvGrpSpPr>
            <p:grpSpPr>
              <a:xfrm>
                <a:off x="4609421" y="3577398"/>
                <a:ext cx="31499" cy="27001"/>
                <a:chOff x="4609421" y="3577398"/>
                <a:chExt cx="31499" cy="27001"/>
              </a:xfrm>
            </p:grpSpPr>
            <p:sp>
              <p:nvSpPr>
                <p:cNvPr id="6822" name="Google Shape;6822;p83"/>
                <p:cNvSpPr/>
                <p:nvPr/>
              </p:nvSpPr>
              <p:spPr>
                <a:xfrm>
                  <a:off x="4609421" y="3577398"/>
                  <a:ext cx="31499" cy="27001"/>
                </a:xfrm>
                <a:custGeom>
                  <a:avLst/>
                  <a:gdLst/>
                  <a:ahLst/>
                  <a:cxnLst/>
                  <a:rect l="l" t="t" r="r" b="b"/>
                  <a:pathLst>
                    <a:path w="4005" h="3433" extrusionOk="0">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3" name="Google Shape;6823;p83"/>
                <p:cNvSpPr/>
                <p:nvPr/>
              </p:nvSpPr>
              <p:spPr>
                <a:xfrm>
                  <a:off x="4623594" y="3587072"/>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4" name="Google Shape;6824;p83"/>
              <p:cNvGrpSpPr/>
              <p:nvPr/>
            </p:nvGrpSpPr>
            <p:grpSpPr>
              <a:xfrm>
                <a:off x="4649289" y="3577398"/>
                <a:ext cx="31499" cy="27001"/>
                <a:chOff x="4649289" y="3577398"/>
                <a:chExt cx="31499" cy="27001"/>
              </a:xfrm>
            </p:grpSpPr>
            <p:sp>
              <p:nvSpPr>
                <p:cNvPr id="6825" name="Google Shape;6825;p83"/>
                <p:cNvSpPr/>
                <p:nvPr/>
              </p:nvSpPr>
              <p:spPr>
                <a:xfrm>
                  <a:off x="4649289" y="3577398"/>
                  <a:ext cx="31499" cy="27001"/>
                </a:xfrm>
                <a:custGeom>
                  <a:avLst/>
                  <a:gdLst/>
                  <a:ahLst/>
                  <a:cxnLst/>
                  <a:rect l="l" t="t" r="r" b="b"/>
                  <a:pathLst>
                    <a:path w="4005" h="3433" extrusionOk="0">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6" name="Google Shape;6826;p83"/>
                <p:cNvSpPr/>
                <p:nvPr/>
              </p:nvSpPr>
              <p:spPr>
                <a:xfrm>
                  <a:off x="4662227" y="3587072"/>
                  <a:ext cx="8856" cy="7676"/>
                </a:xfrm>
                <a:custGeom>
                  <a:avLst/>
                  <a:gdLst/>
                  <a:ahLst/>
                  <a:cxnLst/>
                  <a:rect l="l" t="t" r="r" b="b"/>
                  <a:pathLst>
                    <a:path w="1126" h="976" extrusionOk="0">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7" name="Google Shape;6827;p83"/>
              <p:cNvGrpSpPr/>
              <p:nvPr/>
            </p:nvGrpSpPr>
            <p:grpSpPr>
              <a:xfrm>
                <a:off x="4605614" y="3639523"/>
                <a:ext cx="31499" cy="26906"/>
                <a:chOff x="4605614" y="3639523"/>
                <a:chExt cx="31499" cy="26906"/>
              </a:xfrm>
            </p:grpSpPr>
            <p:sp>
              <p:nvSpPr>
                <p:cNvPr id="6828" name="Google Shape;6828;p83"/>
                <p:cNvSpPr/>
                <p:nvPr/>
              </p:nvSpPr>
              <p:spPr>
                <a:xfrm>
                  <a:off x="4605614" y="3639523"/>
                  <a:ext cx="31499" cy="26906"/>
                </a:xfrm>
                <a:custGeom>
                  <a:avLst/>
                  <a:gdLst/>
                  <a:ahLst/>
                  <a:cxnLst/>
                  <a:rect l="l" t="t" r="r" b="b"/>
                  <a:pathLst>
                    <a:path w="4005" h="3421" extrusionOk="0">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9" name="Google Shape;6829;p83"/>
                <p:cNvSpPr/>
                <p:nvPr/>
              </p:nvSpPr>
              <p:spPr>
                <a:xfrm>
                  <a:off x="4619795" y="3649197"/>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0" name="Google Shape;6830;p83"/>
              <p:cNvGrpSpPr/>
              <p:nvPr/>
            </p:nvGrpSpPr>
            <p:grpSpPr>
              <a:xfrm>
                <a:off x="4785149" y="3618846"/>
                <a:ext cx="26930" cy="26843"/>
                <a:chOff x="4785149" y="3618846"/>
                <a:chExt cx="26930" cy="26843"/>
              </a:xfrm>
            </p:grpSpPr>
            <p:sp>
              <p:nvSpPr>
                <p:cNvPr id="6831" name="Google Shape;6831;p83"/>
                <p:cNvSpPr/>
                <p:nvPr/>
              </p:nvSpPr>
              <p:spPr>
                <a:xfrm>
                  <a:off x="4785149" y="3618846"/>
                  <a:ext cx="26930" cy="26843"/>
                </a:xfrm>
                <a:custGeom>
                  <a:avLst/>
                  <a:gdLst/>
                  <a:ahLst/>
                  <a:cxnLst/>
                  <a:rect l="l" t="t" r="r" b="b"/>
                  <a:pathLst>
                    <a:path w="3424" h="3413" extrusionOk="0">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2" name="Google Shape;6832;p83"/>
                <p:cNvSpPr/>
                <p:nvPr/>
              </p:nvSpPr>
              <p:spPr>
                <a:xfrm>
                  <a:off x="4793611" y="3628457"/>
                  <a:ext cx="8856" cy="7590"/>
                </a:xfrm>
                <a:custGeom>
                  <a:avLst/>
                  <a:gdLst/>
                  <a:ahLst/>
                  <a:cxnLst/>
                  <a:rect l="l" t="t" r="r" b="b"/>
                  <a:pathLst>
                    <a:path w="1126" h="965" extrusionOk="0">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3" name="Google Shape;6833;p83"/>
              <p:cNvGrpSpPr/>
              <p:nvPr/>
            </p:nvGrpSpPr>
            <p:grpSpPr>
              <a:xfrm>
                <a:off x="4810167" y="3601567"/>
                <a:ext cx="31405" cy="26898"/>
                <a:chOff x="4810167" y="3601567"/>
                <a:chExt cx="31405" cy="26898"/>
              </a:xfrm>
            </p:grpSpPr>
            <p:sp>
              <p:nvSpPr>
                <p:cNvPr id="6834" name="Google Shape;6834;p83"/>
                <p:cNvSpPr/>
                <p:nvPr/>
              </p:nvSpPr>
              <p:spPr>
                <a:xfrm>
                  <a:off x="4810167" y="3601567"/>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5" name="Google Shape;6835;p83"/>
                <p:cNvSpPr/>
                <p:nvPr/>
              </p:nvSpPr>
              <p:spPr>
                <a:xfrm>
                  <a:off x="4824348" y="3611241"/>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6" name="Google Shape;6836;p83"/>
              <p:cNvGrpSpPr/>
              <p:nvPr/>
            </p:nvGrpSpPr>
            <p:grpSpPr>
              <a:xfrm>
                <a:off x="4831002" y="3373230"/>
                <a:ext cx="31405" cy="26898"/>
                <a:chOff x="4831002" y="3373230"/>
                <a:chExt cx="31405" cy="26898"/>
              </a:xfrm>
            </p:grpSpPr>
            <p:sp>
              <p:nvSpPr>
                <p:cNvPr id="6837" name="Google Shape;6837;p83"/>
                <p:cNvSpPr/>
                <p:nvPr/>
              </p:nvSpPr>
              <p:spPr>
                <a:xfrm>
                  <a:off x="4831002" y="3373230"/>
                  <a:ext cx="31405" cy="26898"/>
                </a:xfrm>
                <a:custGeom>
                  <a:avLst/>
                  <a:gdLst/>
                  <a:ahLst/>
                  <a:cxnLst/>
                  <a:rect l="l" t="t" r="r" b="b"/>
                  <a:pathLst>
                    <a:path w="3993" h="3420" extrusionOk="0">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8" name="Google Shape;6838;p83"/>
                <p:cNvSpPr/>
                <p:nvPr/>
              </p:nvSpPr>
              <p:spPr>
                <a:xfrm>
                  <a:off x="4845182" y="3382896"/>
                  <a:ext cx="7519" cy="7621"/>
                </a:xfrm>
                <a:custGeom>
                  <a:avLst/>
                  <a:gdLst/>
                  <a:ahLst/>
                  <a:cxnLst/>
                  <a:rect l="l" t="t" r="r" b="b"/>
                  <a:pathLst>
                    <a:path w="956" h="969" extrusionOk="0">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9" name="Google Shape;6839;p83"/>
              <p:cNvGrpSpPr/>
              <p:nvPr/>
            </p:nvGrpSpPr>
            <p:grpSpPr>
              <a:xfrm>
                <a:off x="4719311" y="3355054"/>
                <a:ext cx="31499" cy="27001"/>
                <a:chOff x="4719311" y="3355054"/>
                <a:chExt cx="31499" cy="27001"/>
              </a:xfrm>
            </p:grpSpPr>
            <p:sp>
              <p:nvSpPr>
                <p:cNvPr id="6840" name="Google Shape;6840;p83"/>
                <p:cNvSpPr/>
                <p:nvPr/>
              </p:nvSpPr>
              <p:spPr>
                <a:xfrm>
                  <a:off x="4719311" y="3355054"/>
                  <a:ext cx="31499" cy="27001"/>
                </a:xfrm>
                <a:custGeom>
                  <a:avLst/>
                  <a:gdLst/>
                  <a:ahLst/>
                  <a:cxnLst/>
                  <a:rect l="l" t="t" r="r" b="b"/>
                  <a:pathLst>
                    <a:path w="4005" h="3433" extrusionOk="0">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1" name="Google Shape;6841;p83"/>
                <p:cNvSpPr/>
                <p:nvPr/>
              </p:nvSpPr>
              <p:spPr>
                <a:xfrm>
                  <a:off x="4733578" y="3364822"/>
                  <a:ext cx="7527" cy="7527"/>
                </a:xfrm>
                <a:custGeom>
                  <a:avLst/>
                  <a:gdLst/>
                  <a:ahLst/>
                  <a:cxnLst/>
                  <a:rect l="l" t="t" r="r" b="b"/>
                  <a:pathLst>
                    <a:path w="957" h="957" extrusionOk="0">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2" name="Google Shape;6842;p83"/>
              <p:cNvGrpSpPr/>
              <p:nvPr/>
            </p:nvGrpSpPr>
            <p:grpSpPr>
              <a:xfrm>
                <a:off x="4798755" y="3450260"/>
                <a:ext cx="26930" cy="26930"/>
                <a:chOff x="4798755" y="3450260"/>
                <a:chExt cx="26930" cy="26930"/>
              </a:xfrm>
            </p:grpSpPr>
            <p:sp>
              <p:nvSpPr>
                <p:cNvPr id="6843" name="Google Shape;6843;p83"/>
                <p:cNvSpPr/>
                <p:nvPr/>
              </p:nvSpPr>
              <p:spPr>
                <a:xfrm>
                  <a:off x="4798755" y="3450260"/>
                  <a:ext cx="26930" cy="26930"/>
                </a:xfrm>
                <a:custGeom>
                  <a:avLst/>
                  <a:gdLst/>
                  <a:ahLst/>
                  <a:cxnLst/>
                  <a:rect l="l" t="t" r="r" b="b"/>
                  <a:pathLst>
                    <a:path w="3424" h="3424" extrusionOk="0">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4" name="Google Shape;6844;p83"/>
                <p:cNvSpPr/>
                <p:nvPr/>
              </p:nvSpPr>
              <p:spPr>
                <a:xfrm>
                  <a:off x="4807218" y="3459871"/>
                  <a:ext cx="8856" cy="7605"/>
                </a:xfrm>
                <a:custGeom>
                  <a:avLst/>
                  <a:gdLst/>
                  <a:ahLst/>
                  <a:cxnLst/>
                  <a:rect l="l" t="t" r="r" b="b"/>
                  <a:pathLst>
                    <a:path w="1126" h="967" extrusionOk="0">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5" name="Google Shape;6845;p83"/>
              <p:cNvGrpSpPr/>
              <p:nvPr/>
            </p:nvGrpSpPr>
            <p:grpSpPr>
              <a:xfrm>
                <a:off x="4645576" y="3467555"/>
                <a:ext cx="31405" cy="26953"/>
                <a:chOff x="4645576" y="3467555"/>
                <a:chExt cx="31405" cy="26953"/>
              </a:xfrm>
            </p:grpSpPr>
            <p:sp>
              <p:nvSpPr>
                <p:cNvPr id="6846" name="Google Shape;6846;p83"/>
                <p:cNvSpPr/>
                <p:nvPr/>
              </p:nvSpPr>
              <p:spPr>
                <a:xfrm>
                  <a:off x="4645576" y="3467555"/>
                  <a:ext cx="31405" cy="26953"/>
                </a:xfrm>
                <a:custGeom>
                  <a:avLst/>
                  <a:gdLst/>
                  <a:ahLst/>
                  <a:cxnLst/>
                  <a:rect l="l" t="t" r="r" b="b"/>
                  <a:pathLst>
                    <a:path w="3993" h="3427" extrusionOk="0">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7" name="Google Shape;6847;p83"/>
                <p:cNvSpPr/>
                <p:nvPr/>
              </p:nvSpPr>
              <p:spPr>
                <a:xfrm>
                  <a:off x="4659749" y="3477182"/>
                  <a:ext cx="7527" cy="7621"/>
                </a:xfrm>
                <a:custGeom>
                  <a:avLst/>
                  <a:gdLst/>
                  <a:ahLst/>
                  <a:cxnLst/>
                  <a:rect l="l" t="t" r="r" b="b"/>
                  <a:pathLst>
                    <a:path w="957" h="969" extrusionOk="0">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8" name="Google Shape;6848;p83"/>
              <p:cNvGrpSpPr/>
              <p:nvPr/>
            </p:nvGrpSpPr>
            <p:grpSpPr>
              <a:xfrm>
                <a:off x="4687631" y="3583965"/>
                <a:ext cx="31499" cy="26898"/>
                <a:chOff x="4687631" y="3583965"/>
                <a:chExt cx="31499" cy="26898"/>
              </a:xfrm>
            </p:grpSpPr>
            <p:sp>
              <p:nvSpPr>
                <p:cNvPr id="6849" name="Google Shape;6849;p83"/>
                <p:cNvSpPr/>
                <p:nvPr/>
              </p:nvSpPr>
              <p:spPr>
                <a:xfrm>
                  <a:off x="4687631" y="3583965"/>
                  <a:ext cx="31499" cy="26898"/>
                </a:xfrm>
                <a:custGeom>
                  <a:avLst/>
                  <a:gdLst/>
                  <a:ahLst/>
                  <a:cxnLst/>
                  <a:rect l="l" t="t" r="r" b="b"/>
                  <a:pathLst>
                    <a:path w="4005" h="3420" extrusionOk="0">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0" name="Google Shape;6850;p83"/>
                <p:cNvSpPr/>
                <p:nvPr/>
              </p:nvSpPr>
              <p:spPr>
                <a:xfrm>
                  <a:off x="4700568" y="3593639"/>
                  <a:ext cx="8950" cy="7582"/>
                </a:xfrm>
                <a:custGeom>
                  <a:avLst/>
                  <a:gdLst/>
                  <a:ahLst/>
                  <a:cxnLst/>
                  <a:rect l="l" t="t" r="r" b="b"/>
                  <a:pathLst>
                    <a:path w="1138" h="964" extrusionOk="0">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1" name="Google Shape;6851;p83"/>
              <p:cNvGrpSpPr/>
              <p:nvPr/>
            </p:nvGrpSpPr>
            <p:grpSpPr>
              <a:xfrm>
                <a:off x="4719311" y="3471314"/>
                <a:ext cx="31499" cy="27001"/>
                <a:chOff x="4719311" y="3471314"/>
                <a:chExt cx="31499" cy="27001"/>
              </a:xfrm>
            </p:grpSpPr>
            <p:sp>
              <p:nvSpPr>
                <p:cNvPr id="6852" name="Google Shape;6852;p83"/>
                <p:cNvSpPr/>
                <p:nvPr/>
              </p:nvSpPr>
              <p:spPr>
                <a:xfrm>
                  <a:off x="4719311" y="3471314"/>
                  <a:ext cx="31499" cy="27001"/>
                </a:xfrm>
                <a:custGeom>
                  <a:avLst/>
                  <a:gdLst/>
                  <a:ahLst/>
                  <a:cxnLst/>
                  <a:rect l="l" t="t" r="r" b="b"/>
                  <a:pathLst>
                    <a:path w="4005" h="3433" extrusionOk="0">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3" name="Google Shape;6853;p83"/>
                <p:cNvSpPr/>
                <p:nvPr/>
              </p:nvSpPr>
              <p:spPr>
                <a:xfrm>
                  <a:off x="4732249"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4" name="Google Shape;6854;p83"/>
              <p:cNvGrpSpPr/>
              <p:nvPr/>
            </p:nvGrpSpPr>
            <p:grpSpPr>
              <a:xfrm>
                <a:off x="4719311" y="3434404"/>
                <a:ext cx="31499" cy="26898"/>
                <a:chOff x="4719311" y="3434404"/>
                <a:chExt cx="31499" cy="26898"/>
              </a:xfrm>
            </p:grpSpPr>
            <p:sp>
              <p:nvSpPr>
                <p:cNvPr id="6855" name="Google Shape;6855;p83"/>
                <p:cNvSpPr/>
                <p:nvPr/>
              </p:nvSpPr>
              <p:spPr>
                <a:xfrm>
                  <a:off x="4719311" y="343440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6" name="Google Shape;6856;p83"/>
                <p:cNvSpPr/>
                <p:nvPr/>
              </p:nvSpPr>
              <p:spPr>
                <a:xfrm>
                  <a:off x="4732249" y="3444078"/>
                  <a:ext cx="8856" cy="7582"/>
                </a:xfrm>
                <a:custGeom>
                  <a:avLst/>
                  <a:gdLst/>
                  <a:ahLst/>
                  <a:cxnLst/>
                  <a:rect l="l" t="t" r="r" b="b"/>
                  <a:pathLst>
                    <a:path w="1126" h="964" extrusionOk="0">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7" name="Google Shape;6857;p83"/>
              <p:cNvGrpSpPr/>
              <p:nvPr/>
            </p:nvGrpSpPr>
            <p:grpSpPr>
              <a:xfrm>
                <a:off x="4768876" y="3401772"/>
                <a:ext cx="31499" cy="26898"/>
                <a:chOff x="4768876" y="3401772"/>
                <a:chExt cx="31499" cy="26898"/>
              </a:xfrm>
            </p:grpSpPr>
            <p:sp>
              <p:nvSpPr>
                <p:cNvPr id="6858" name="Google Shape;6858;p83"/>
                <p:cNvSpPr/>
                <p:nvPr/>
              </p:nvSpPr>
              <p:spPr>
                <a:xfrm>
                  <a:off x="4768876" y="3401772"/>
                  <a:ext cx="31499" cy="26898"/>
                </a:xfrm>
                <a:custGeom>
                  <a:avLst/>
                  <a:gdLst/>
                  <a:ahLst/>
                  <a:cxnLst/>
                  <a:rect l="l" t="t" r="r" b="b"/>
                  <a:pathLst>
                    <a:path w="4005" h="3420" extrusionOk="0">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9" name="Google Shape;6859;p83"/>
                <p:cNvSpPr/>
                <p:nvPr/>
              </p:nvSpPr>
              <p:spPr>
                <a:xfrm>
                  <a:off x="4783057" y="3411438"/>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0" name="Google Shape;6860;p83"/>
              <p:cNvGrpSpPr/>
              <p:nvPr/>
            </p:nvGrpSpPr>
            <p:grpSpPr>
              <a:xfrm>
                <a:off x="4762214" y="3471377"/>
                <a:ext cx="26938" cy="26938"/>
                <a:chOff x="4762214" y="3471377"/>
                <a:chExt cx="26938" cy="26938"/>
              </a:xfrm>
            </p:grpSpPr>
            <p:sp>
              <p:nvSpPr>
                <p:cNvPr id="6861" name="Google Shape;6861;p83"/>
                <p:cNvSpPr/>
                <p:nvPr/>
              </p:nvSpPr>
              <p:spPr>
                <a:xfrm>
                  <a:off x="4762214" y="3471377"/>
                  <a:ext cx="26938" cy="26938"/>
                </a:xfrm>
                <a:custGeom>
                  <a:avLst/>
                  <a:gdLst/>
                  <a:ahLst/>
                  <a:cxnLst/>
                  <a:rect l="l" t="t" r="r" b="b"/>
                  <a:pathLst>
                    <a:path w="3425" h="3425" extrusionOk="0">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2" name="Google Shape;6862;p83"/>
                <p:cNvSpPr/>
                <p:nvPr/>
              </p:nvSpPr>
              <p:spPr>
                <a:xfrm>
                  <a:off x="4770591"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3" name="Google Shape;6863;p83"/>
              <p:cNvGrpSpPr/>
              <p:nvPr/>
            </p:nvGrpSpPr>
            <p:grpSpPr>
              <a:xfrm>
                <a:off x="4790473" y="3344782"/>
                <a:ext cx="31405" cy="26898"/>
                <a:chOff x="4790473" y="3344782"/>
                <a:chExt cx="31405" cy="26898"/>
              </a:xfrm>
            </p:grpSpPr>
            <p:sp>
              <p:nvSpPr>
                <p:cNvPr id="6864" name="Google Shape;6864;p83"/>
                <p:cNvSpPr/>
                <p:nvPr/>
              </p:nvSpPr>
              <p:spPr>
                <a:xfrm>
                  <a:off x="4790473" y="3344782"/>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5" name="Google Shape;6865;p83"/>
                <p:cNvSpPr/>
                <p:nvPr/>
              </p:nvSpPr>
              <p:spPr>
                <a:xfrm>
                  <a:off x="4804654" y="3354456"/>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6" name="Google Shape;6866;p83"/>
              <p:cNvGrpSpPr/>
              <p:nvPr/>
            </p:nvGrpSpPr>
            <p:grpSpPr>
              <a:xfrm>
                <a:off x="4823774" y="3950733"/>
                <a:ext cx="37398" cy="32034"/>
                <a:chOff x="4823774" y="3950733"/>
                <a:chExt cx="37398" cy="32034"/>
              </a:xfrm>
            </p:grpSpPr>
            <p:sp>
              <p:nvSpPr>
                <p:cNvPr id="6867" name="Google Shape;6867;p83"/>
                <p:cNvSpPr/>
                <p:nvPr/>
              </p:nvSpPr>
              <p:spPr>
                <a:xfrm>
                  <a:off x="4823774" y="3950733"/>
                  <a:ext cx="37398" cy="32034"/>
                </a:xfrm>
                <a:custGeom>
                  <a:avLst/>
                  <a:gdLst/>
                  <a:ahLst/>
                  <a:cxnLst/>
                  <a:rect l="l" t="t" r="r" b="b"/>
                  <a:pathLst>
                    <a:path w="4755" h="4073" extrusionOk="0">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8" name="Google Shape;6868;p83"/>
                <p:cNvSpPr/>
                <p:nvPr/>
              </p:nvSpPr>
              <p:spPr>
                <a:xfrm>
                  <a:off x="4836617" y="3960407"/>
                  <a:ext cx="14849" cy="12718"/>
                </a:xfrm>
                <a:custGeom>
                  <a:avLst/>
                  <a:gdLst/>
                  <a:ahLst/>
                  <a:cxnLst/>
                  <a:rect l="l" t="t" r="r" b="b"/>
                  <a:pathLst>
                    <a:path w="1888" h="1617" extrusionOk="0">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9" name="Google Shape;6869;p83"/>
              <p:cNvGrpSpPr/>
              <p:nvPr/>
            </p:nvGrpSpPr>
            <p:grpSpPr>
              <a:xfrm>
                <a:off x="4823396" y="4110566"/>
                <a:ext cx="31405" cy="26906"/>
                <a:chOff x="4823396" y="4110566"/>
                <a:chExt cx="31405" cy="26906"/>
              </a:xfrm>
            </p:grpSpPr>
            <p:sp>
              <p:nvSpPr>
                <p:cNvPr id="6870" name="Google Shape;6870;p83"/>
                <p:cNvSpPr/>
                <p:nvPr/>
              </p:nvSpPr>
              <p:spPr>
                <a:xfrm>
                  <a:off x="4823396" y="4110566"/>
                  <a:ext cx="31405" cy="26906"/>
                </a:xfrm>
                <a:custGeom>
                  <a:avLst/>
                  <a:gdLst/>
                  <a:ahLst/>
                  <a:cxnLst/>
                  <a:rect l="l" t="t" r="r" b="b"/>
                  <a:pathLst>
                    <a:path w="3993" h="3421" extrusionOk="0">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1" name="Google Shape;6871;p83"/>
                <p:cNvSpPr/>
                <p:nvPr/>
              </p:nvSpPr>
              <p:spPr>
                <a:xfrm>
                  <a:off x="4836240" y="4120145"/>
                  <a:ext cx="8950" cy="7684"/>
                </a:xfrm>
                <a:custGeom>
                  <a:avLst/>
                  <a:gdLst/>
                  <a:ahLst/>
                  <a:cxnLst/>
                  <a:rect l="l" t="t" r="r" b="b"/>
                  <a:pathLst>
                    <a:path w="1138" h="977" extrusionOk="0">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2" name="Google Shape;6872;p83"/>
              <p:cNvGrpSpPr/>
              <p:nvPr/>
            </p:nvGrpSpPr>
            <p:grpSpPr>
              <a:xfrm>
                <a:off x="4838332" y="3821150"/>
                <a:ext cx="31499" cy="26898"/>
                <a:chOff x="4838332" y="3821150"/>
                <a:chExt cx="31499" cy="26898"/>
              </a:xfrm>
            </p:grpSpPr>
            <p:sp>
              <p:nvSpPr>
                <p:cNvPr id="6873" name="Google Shape;6873;p83"/>
                <p:cNvSpPr/>
                <p:nvPr/>
              </p:nvSpPr>
              <p:spPr>
                <a:xfrm>
                  <a:off x="4838332" y="3821150"/>
                  <a:ext cx="31499" cy="26898"/>
                </a:xfrm>
                <a:custGeom>
                  <a:avLst/>
                  <a:gdLst/>
                  <a:ahLst/>
                  <a:cxnLst/>
                  <a:rect l="l" t="t" r="r" b="b"/>
                  <a:pathLst>
                    <a:path w="4005" h="3420" extrusionOk="0">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4" name="Google Shape;6874;p83"/>
                <p:cNvSpPr/>
                <p:nvPr/>
              </p:nvSpPr>
              <p:spPr>
                <a:xfrm>
                  <a:off x="4851270" y="3830824"/>
                  <a:ext cx="8950" cy="7582"/>
                </a:xfrm>
                <a:custGeom>
                  <a:avLst/>
                  <a:gdLst/>
                  <a:ahLst/>
                  <a:cxnLst/>
                  <a:rect l="l" t="t" r="r" b="b"/>
                  <a:pathLst>
                    <a:path w="1138" h="964" extrusionOk="0">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5" name="Google Shape;6875;p83"/>
              <p:cNvGrpSpPr/>
              <p:nvPr/>
            </p:nvGrpSpPr>
            <p:grpSpPr>
              <a:xfrm>
                <a:off x="4661275" y="3815007"/>
                <a:ext cx="36824" cy="31523"/>
                <a:chOff x="4661275" y="3815007"/>
                <a:chExt cx="36824" cy="31523"/>
              </a:xfrm>
            </p:grpSpPr>
            <p:sp>
              <p:nvSpPr>
                <p:cNvPr id="6876" name="Google Shape;6876;p83"/>
                <p:cNvSpPr/>
                <p:nvPr/>
              </p:nvSpPr>
              <p:spPr>
                <a:xfrm>
                  <a:off x="4661275" y="3815007"/>
                  <a:ext cx="36824" cy="31523"/>
                </a:xfrm>
                <a:custGeom>
                  <a:avLst/>
                  <a:gdLst/>
                  <a:ahLst/>
                  <a:cxnLst/>
                  <a:rect l="l" t="t" r="r" b="b"/>
                  <a:pathLst>
                    <a:path w="4682" h="4008" extrusionOk="0">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7" name="Google Shape;6877;p83"/>
                <p:cNvSpPr/>
                <p:nvPr/>
              </p:nvSpPr>
              <p:spPr>
                <a:xfrm>
                  <a:off x="4676211" y="3824736"/>
                  <a:ext cx="12183" cy="12183"/>
                </a:xfrm>
                <a:custGeom>
                  <a:avLst/>
                  <a:gdLst/>
                  <a:ahLst/>
                  <a:cxnLst/>
                  <a:rect l="l" t="t" r="r" b="b"/>
                  <a:pathLst>
                    <a:path w="1549" h="1549" extrusionOk="0">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8" name="Google Shape;6878;p83"/>
              <p:cNvGrpSpPr/>
              <p:nvPr/>
            </p:nvGrpSpPr>
            <p:grpSpPr>
              <a:xfrm>
                <a:off x="4558998" y="3851037"/>
                <a:ext cx="33591" cy="28699"/>
                <a:chOff x="4558998" y="3851037"/>
                <a:chExt cx="33591" cy="28699"/>
              </a:xfrm>
            </p:grpSpPr>
            <p:sp>
              <p:nvSpPr>
                <p:cNvPr id="6879" name="Google Shape;6879;p83"/>
                <p:cNvSpPr/>
                <p:nvPr/>
              </p:nvSpPr>
              <p:spPr>
                <a:xfrm>
                  <a:off x="4558998" y="3851037"/>
                  <a:ext cx="33591" cy="28699"/>
                </a:xfrm>
                <a:custGeom>
                  <a:avLst/>
                  <a:gdLst/>
                  <a:ahLst/>
                  <a:cxnLst/>
                  <a:rect l="l" t="t" r="r" b="b"/>
                  <a:pathLst>
                    <a:path w="4271" h="3649" extrusionOk="0">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0" name="Google Shape;6880;p83"/>
                <p:cNvSpPr/>
                <p:nvPr/>
              </p:nvSpPr>
              <p:spPr>
                <a:xfrm>
                  <a:off x="4573557" y="3860695"/>
                  <a:ext cx="9328" cy="9430"/>
                </a:xfrm>
                <a:custGeom>
                  <a:avLst/>
                  <a:gdLst/>
                  <a:ahLst/>
                  <a:cxnLst/>
                  <a:rect l="l" t="t" r="r" b="b"/>
                  <a:pathLst>
                    <a:path w="1186" h="1199" extrusionOk="0">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1" name="Google Shape;6881;p83"/>
              <p:cNvGrpSpPr/>
              <p:nvPr/>
            </p:nvGrpSpPr>
            <p:grpSpPr>
              <a:xfrm>
                <a:off x="4696762" y="3638587"/>
                <a:ext cx="33591" cy="28794"/>
                <a:chOff x="4696762" y="3638587"/>
                <a:chExt cx="33591" cy="28794"/>
              </a:xfrm>
            </p:grpSpPr>
            <p:sp>
              <p:nvSpPr>
                <p:cNvPr id="6882" name="Google Shape;6882;p83"/>
                <p:cNvSpPr/>
                <p:nvPr/>
              </p:nvSpPr>
              <p:spPr>
                <a:xfrm>
                  <a:off x="4696762" y="3638587"/>
                  <a:ext cx="33591" cy="28794"/>
                </a:xfrm>
                <a:custGeom>
                  <a:avLst/>
                  <a:gdLst/>
                  <a:ahLst/>
                  <a:cxnLst/>
                  <a:rect l="l" t="t" r="r" b="b"/>
                  <a:pathLst>
                    <a:path w="4271" h="3661" extrusionOk="0">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3" name="Google Shape;6883;p83"/>
                <p:cNvSpPr/>
                <p:nvPr/>
              </p:nvSpPr>
              <p:spPr>
                <a:xfrm>
                  <a:off x="4711320" y="3648245"/>
                  <a:ext cx="9328" cy="9430"/>
                </a:xfrm>
                <a:custGeom>
                  <a:avLst/>
                  <a:gdLst/>
                  <a:ahLst/>
                  <a:cxnLst/>
                  <a:rect l="l" t="t" r="r" b="b"/>
                  <a:pathLst>
                    <a:path w="1186" h="1199" extrusionOk="0">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4" name="Google Shape;6884;p83"/>
              <p:cNvGrpSpPr/>
              <p:nvPr/>
            </p:nvGrpSpPr>
            <p:grpSpPr>
              <a:xfrm>
                <a:off x="4929479" y="3939140"/>
                <a:ext cx="33497" cy="28692"/>
                <a:chOff x="4929479" y="3939140"/>
                <a:chExt cx="33497" cy="28692"/>
              </a:xfrm>
            </p:grpSpPr>
            <p:sp>
              <p:nvSpPr>
                <p:cNvPr id="6885" name="Google Shape;6885;p83"/>
                <p:cNvSpPr/>
                <p:nvPr/>
              </p:nvSpPr>
              <p:spPr>
                <a:xfrm>
                  <a:off x="4929479" y="3939140"/>
                  <a:ext cx="33497" cy="28692"/>
                </a:xfrm>
                <a:custGeom>
                  <a:avLst/>
                  <a:gdLst/>
                  <a:ahLst/>
                  <a:cxnLst/>
                  <a:rect l="l" t="t" r="r" b="b"/>
                  <a:pathLst>
                    <a:path w="4259" h="3648" extrusionOk="0">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6" name="Google Shape;6886;p83"/>
                <p:cNvSpPr/>
                <p:nvPr/>
              </p:nvSpPr>
              <p:spPr>
                <a:xfrm>
                  <a:off x="4943935" y="3948893"/>
                  <a:ext cx="9430" cy="9328"/>
                </a:xfrm>
                <a:custGeom>
                  <a:avLst/>
                  <a:gdLst/>
                  <a:ahLst/>
                  <a:cxnLst/>
                  <a:rect l="l" t="t" r="r" b="b"/>
                  <a:pathLst>
                    <a:path w="1199" h="1186" extrusionOk="0">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7" name="Google Shape;6887;p83"/>
              <p:cNvGrpSpPr/>
              <p:nvPr/>
            </p:nvGrpSpPr>
            <p:grpSpPr>
              <a:xfrm>
                <a:off x="4907119" y="3986039"/>
                <a:ext cx="33497" cy="28699"/>
                <a:chOff x="4907119" y="3986039"/>
                <a:chExt cx="33497" cy="28699"/>
              </a:xfrm>
            </p:grpSpPr>
            <p:sp>
              <p:nvSpPr>
                <p:cNvPr id="6888" name="Google Shape;6888;p83"/>
                <p:cNvSpPr/>
                <p:nvPr/>
              </p:nvSpPr>
              <p:spPr>
                <a:xfrm>
                  <a:off x="4907119" y="3986039"/>
                  <a:ext cx="33497" cy="28699"/>
                </a:xfrm>
                <a:custGeom>
                  <a:avLst/>
                  <a:gdLst/>
                  <a:ahLst/>
                  <a:cxnLst/>
                  <a:rect l="l" t="t" r="r" b="b"/>
                  <a:pathLst>
                    <a:path w="4259" h="3649" extrusionOk="0">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9" name="Google Shape;6889;p83"/>
                <p:cNvSpPr/>
                <p:nvPr/>
              </p:nvSpPr>
              <p:spPr>
                <a:xfrm>
                  <a:off x="4921583" y="3995705"/>
                  <a:ext cx="9422" cy="9328"/>
                </a:xfrm>
                <a:custGeom>
                  <a:avLst/>
                  <a:gdLst/>
                  <a:ahLst/>
                  <a:cxnLst/>
                  <a:rect l="l" t="t" r="r" b="b"/>
                  <a:pathLst>
                    <a:path w="1198" h="1186" extrusionOk="0">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0" name="Google Shape;6890;p83"/>
              <p:cNvGrpSpPr/>
              <p:nvPr/>
            </p:nvGrpSpPr>
            <p:grpSpPr>
              <a:xfrm>
                <a:off x="4911783" y="4048102"/>
                <a:ext cx="33591" cy="28762"/>
                <a:chOff x="4911783" y="4048102"/>
                <a:chExt cx="33591" cy="28762"/>
              </a:xfrm>
            </p:grpSpPr>
            <p:sp>
              <p:nvSpPr>
                <p:cNvPr id="6891" name="Google Shape;6891;p83"/>
                <p:cNvSpPr/>
                <p:nvPr/>
              </p:nvSpPr>
              <p:spPr>
                <a:xfrm>
                  <a:off x="4911783" y="4048102"/>
                  <a:ext cx="33591" cy="28762"/>
                </a:xfrm>
                <a:custGeom>
                  <a:avLst/>
                  <a:gdLst/>
                  <a:ahLst/>
                  <a:cxnLst/>
                  <a:rect l="l" t="t" r="r" b="b"/>
                  <a:pathLst>
                    <a:path w="4271" h="3657" extrusionOk="0">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2" name="Google Shape;6892;p83"/>
                <p:cNvSpPr/>
                <p:nvPr/>
              </p:nvSpPr>
              <p:spPr>
                <a:xfrm>
                  <a:off x="4926333" y="4057831"/>
                  <a:ext cx="9336" cy="9328"/>
                </a:xfrm>
                <a:custGeom>
                  <a:avLst/>
                  <a:gdLst/>
                  <a:ahLst/>
                  <a:cxnLst/>
                  <a:rect l="l" t="t" r="r" b="b"/>
                  <a:pathLst>
                    <a:path w="1187" h="1186" extrusionOk="0">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93" name="Google Shape;6893;p83"/>
              <p:cNvSpPr/>
              <p:nvPr/>
            </p:nvSpPr>
            <p:spPr>
              <a:xfrm>
                <a:off x="4713506" y="3934476"/>
                <a:ext cx="33497" cy="28692"/>
              </a:xfrm>
              <a:custGeom>
                <a:avLst/>
                <a:gdLst/>
                <a:ahLst/>
                <a:cxnLst/>
                <a:rect l="l" t="t" r="r" b="b"/>
                <a:pathLst>
                  <a:path w="4259" h="3648" extrusionOk="0">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4" name="Google Shape;6894;p83"/>
              <p:cNvSpPr/>
              <p:nvPr/>
            </p:nvSpPr>
            <p:spPr>
              <a:xfrm>
                <a:off x="4727970" y="3944135"/>
                <a:ext cx="9328" cy="9430"/>
              </a:xfrm>
              <a:custGeom>
                <a:avLst/>
                <a:gdLst/>
                <a:ahLst/>
                <a:cxnLst/>
                <a:rect l="l" t="t" r="r" b="b"/>
                <a:pathLst>
                  <a:path w="1186" h="1199" extrusionOk="0">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95" name="Google Shape;6895;p83"/>
              <p:cNvGrpSpPr/>
              <p:nvPr/>
            </p:nvGrpSpPr>
            <p:grpSpPr>
              <a:xfrm>
                <a:off x="4762623" y="3837847"/>
                <a:ext cx="42416" cy="36273"/>
                <a:chOff x="4762623" y="3837847"/>
                <a:chExt cx="42416" cy="36273"/>
              </a:xfrm>
            </p:grpSpPr>
            <p:sp>
              <p:nvSpPr>
                <p:cNvPr id="6896" name="Google Shape;6896;p83"/>
                <p:cNvSpPr/>
                <p:nvPr/>
              </p:nvSpPr>
              <p:spPr>
                <a:xfrm>
                  <a:off x="4762623" y="3837847"/>
                  <a:ext cx="42416" cy="36273"/>
                </a:xfrm>
                <a:custGeom>
                  <a:avLst/>
                  <a:gdLst/>
                  <a:ahLst/>
                  <a:cxnLst/>
                  <a:rect l="l" t="t" r="r" b="b"/>
                  <a:pathLst>
                    <a:path w="5393" h="4612" extrusionOk="0">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7" name="Google Shape;6897;p83"/>
                <p:cNvSpPr/>
                <p:nvPr/>
              </p:nvSpPr>
              <p:spPr>
                <a:xfrm>
                  <a:off x="4775538" y="3847568"/>
                  <a:ext cx="19796" cy="16957"/>
                </a:xfrm>
                <a:custGeom>
                  <a:avLst/>
                  <a:gdLst/>
                  <a:ahLst/>
                  <a:cxnLst/>
                  <a:rect l="l" t="t" r="r" b="b"/>
                  <a:pathLst>
                    <a:path w="2517" h="2156" extrusionOk="0">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8" name="Google Shape;6898;p83"/>
              <p:cNvGrpSpPr/>
              <p:nvPr/>
            </p:nvGrpSpPr>
            <p:grpSpPr>
              <a:xfrm>
                <a:off x="4746044" y="4104966"/>
                <a:ext cx="33497" cy="28699"/>
                <a:chOff x="4746044" y="4104966"/>
                <a:chExt cx="33497" cy="28699"/>
              </a:xfrm>
            </p:grpSpPr>
            <p:sp>
              <p:nvSpPr>
                <p:cNvPr id="6899" name="Google Shape;6899;p83"/>
                <p:cNvSpPr/>
                <p:nvPr/>
              </p:nvSpPr>
              <p:spPr>
                <a:xfrm>
                  <a:off x="4746044" y="4104966"/>
                  <a:ext cx="33497" cy="28699"/>
                </a:xfrm>
                <a:custGeom>
                  <a:avLst/>
                  <a:gdLst/>
                  <a:ahLst/>
                  <a:cxnLst/>
                  <a:rect l="l" t="t" r="r" b="b"/>
                  <a:pathLst>
                    <a:path w="4259" h="3649" extrusionOk="0">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0" name="Google Shape;6900;p83"/>
                <p:cNvSpPr/>
                <p:nvPr/>
              </p:nvSpPr>
              <p:spPr>
                <a:xfrm>
                  <a:off x="4758887" y="4114632"/>
                  <a:ext cx="11042" cy="9375"/>
                </a:xfrm>
                <a:custGeom>
                  <a:avLst/>
                  <a:gdLst/>
                  <a:ahLst/>
                  <a:cxnLst/>
                  <a:rect l="l" t="t" r="r" b="b"/>
                  <a:pathLst>
                    <a:path w="1404" h="1192" extrusionOk="0">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1" name="Google Shape;6901;p83"/>
              <p:cNvGrpSpPr/>
              <p:nvPr/>
            </p:nvGrpSpPr>
            <p:grpSpPr>
              <a:xfrm>
                <a:off x="4859646" y="4162554"/>
                <a:ext cx="33591" cy="28762"/>
                <a:chOff x="4859646" y="4162554"/>
                <a:chExt cx="33591" cy="28762"/>
              </a:xfrm>
            </p:grpSpPr>
            <p:sp>
              <p:nvSpPr>
                <p:cNvPr id="6902" name="Google Shape;6902;p83"/>
                <p:cNvSpPr/>
                <p:nvPr/>
              </p:nvSpPr>
              <p:spPr>
                <a:xfrm>
                  <a:off x="4859646" y="4162554"/>
                  <a:ext cx="33591" cy="28762"/>
                </a:xfrm>
                <a:custGeom>
                  <a:avLst/>
                  <a:gdLst/>
                  <a:ahLst/>
                  <a:cxnLst/>
                  <a:rect l="l" t="t" r="r" b="b"/>
                  <a:pathLst>
                    <a:path w="4271" h="3657" extrusionOk="0">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3" name="Google Shape;6903;p83"/>
                <p:cNvSpPr/>
                <p:nvPr/>
              </p:nvSpPr>
              <p:spPr>
                <a:xfrm>
                  <a:off x="4874196" y="4172283"/>
                  <a:ext cx="9336" cy="9336"/>
                </a:xfrm>
                <a:custGeom>
                  <a:avLst/>
                  <a:gdLst/>
                  <a:ahLst/>
                  <a:cxnLst/>
                  <a:rect l="l" t="t" r="r" b="b"/>
                  <a:pathLst>
                    <a:path w="1187" h="1187" extrusionOk="0">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904" name="Google Shape;6904;p83"/>
            <p:cNvGrpSpPr/>
            <p:nvPr/>
          </p:nvGrpSpPr>
          <p:grpSpPr>
            <a:xfrm>
              <a:off x="3597785" y="3274438"/>
              <a:ext cx="855610" cy="1122100"/>
              <a:chOff x="3597785" y="3274438"/>
              <a:chExt cx="855610" cy="1122100"/>
            </a:xfrm>
          </p:grpSpPr>
          <p:grpSp>
            <p:nvGrpSpPr>
              <p:cNvPr id="6905" name="Google Shape;6905;p83"/>
              <p:cNvGrpSpPr/>
              <p:nvPr/>
            </p:nvGrpSpPr>
            <p:grpSpPr>
              <a:xfrm>
                <a:off x="3617857" y="3284717"/>
                <a:ext cx="826785" cy="1099165"/>
                <a:chOff x="3617857" y="3284717"/>
                <a:chExt cx="826785" cy="1099165"/>
              </a:xfrm>
            </p:grpSpPr>
            <p:sp>
              <p:nvSpPr>
                <p:cNvPr id="6906" name="Google Shape;6906;p83"/>
                <p:cNvSpPr/>
                <p:nvPr/>
              </p:nvSpPr>
              <p:spPr>
                <a:xfrm>
                  <a:off x="4155028" y="3869354"/>
                  <a:ext cx="289613" cy="514528"/>
                </a:xfrm>
                <a:custGeom>
                  <a:avLst/>
                  <a:gdLst/>
                  <a:ahLst/>
                  <a:cxnLst/>
                  <a:rect l="l" t="t" r="r" b="b"/>
                  <a:pathLst>
                    <a:path w="36823" h="65420" fill="none" extrusionOk="0">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7" name="Google Shape;6907;p83"/>
                <p:cNvSpPr/>
                <p:nvPr/>
              </p:nvSpPr>
              <p:spPr>
                <a:xfrm>
                  <a:off x="3617857" y="3284717"/>
                  <a:ext cx="662957" cy="685970"/>
                </a:xfrm>
                <a:custGeom>
                  <a:avLst/>
                  <a:gdLst/>
                  <a:ahLst/>
                  <a:cxnLst/>
                  <a:rect l="l" t="t" r="r" b="b"/>
                  <a:pathLst>
                    <a:path w="84292" h="87218" fill="none" extrusionOk="0">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8" name="Google Shape;6908;p83"/>
                <p:cNvSpPr/>
                <p:nvPr/>
              </p:nvSpPr>
              <p:spPr>
                <a:xfrm>
                  <a:off x="4230666" y="3943372"/>
                  <a:ext cx="15612" cy="77934"/>
                </a:xfrm>
                <a:custGeom>
                  <a:avLst/>
                  <a:gdLst/>
                  <a:ahLst/>
                  <a:cxnLst/>
                  <a:rect l="l" t="t" r="r" b="b"/>
                  <a:pathLst>
                    <a:path w="1985" h="9909" fill="none" extrusionOk="0">
                      <a:moveTo>
                        <a:pt x="1984" y="990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9" name="Google Shape;6909;p83"/>
                <p:cNvSpPr/>
                <p:nvPr/>
              </p:nvSpPr>
              <p:spPr>
                <a:xfrm>
                  <a:off x="4230666" y="3902843"/>
                  <a:ext cx="138817" cy="116937"/>
                </a:xfrm>
                <a:custGeom>
                  <a:avLst/>
                  <a:gdLst/>
                  <a:ahLst/>
                  <a:cxnLst/>
                  <a:rect l="l" t="t" r="r" b="b"/>
                  <a:pathLst>
                    <a:path w="17650" h="14868" fill="none" extrusionOk="0">
                      <a:moveTo>
                        <a:pt x="11952" y="14868"/>
                      </a:moveTo>
                      <a:lnTo>
                        <a:pt x="0" y="4670"/>
                      </a:lnTo>
                      <a:lnTo>
                        <a:pt x="9702" y="1"/>
                      </a:lnTo>
                      <a:lnTo>
                        <a:pt x="17649" y="7489"/>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0" name="Google Shape;6910;p83"/>
                <p:cNvSpPr/>
                <p:nvPr/>
              </p:nvSpPr>
              <p:spPr>
                <a:xfrm>
                  <a:off x="4234473" y="3939573"/>
                  <a:ext cx="143953" cy="22171"/>
                </a:xfrm>
                <a:custGeom>
                  <a:avLst/>
                  <a:gdLst/>
                  <a:ahLst/>
                  <a:cxnLst/>
                  <a:rect l="l" t="t" r="r" b="b"/>
                  <a:pathLst>
                    <a:path w="18303" h="2819" fill="none" extrusionOk="0">
                      <a:moveTo>
                        <a:pt x="0" y="0"/>
                      </a:moveTo>
                      <a:lnTo>
                        <a:pt x="18303" y="2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1" name="Google Shape;6911;p83"/>
                <p:cNvSpPr/>
                <p:nvPr/>
              </p:nvSpPr>
              <p:spPr>
                <a:xfrm>
                  <a:off x="4300405" y="4023579"/>
                  <a:ext cx="24264" cy="112650"/>
                </a:xfrm>
                <a:custGeom>
                  <a:avLst/>
                  <a:gdLst/>
                  <a:ahLst/>
                  <a:cxnLst/>
                  <a:rect l="l" t="t" r="r" b="b"/>
                  <a:pathLst>
                    <a:path w="3085" h="14323" fill="none" extrusionOk="0">
                      <a:moveTo>
                        <a:pt x="0" y="14323"/>
                      </a:moveTo>
                      <a:lnTo>
                        <a:pt x="308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2" name="Google Shape;6912;p83"/>
                <p:cNvSpPr/>
                <p:nvPr/>
              </p:nvSpPr>
              <p:spPr>
                <a:xfrm>
                  <a:off x="4324661" y="4019772"/>
                  <a:ext cx="40544" cy="140154"/>
                </a:xfrm>
                <a:custGeom>
                  <a:avLst/>
                  <a:gdLst/>
                  <a:ahLst/>
                  <a:cxnLst/>
                  <a:rect l="l" t="t" r="r" b="b"/>
                  <a:pathLst>
                    <a:path w="5155" h="17820" fill="none" extrusionOk="0">
                      <a:moveTo>
                        <a:pt x="1" y="1"/>
                      </a:moveTo>
                      <a:lnTo>
                        <a:pt x="5154" y="17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3" name="Google Shape;6913;p83"/>
                <p:cNvSpPr/>
                <p:nvPr/>
              </p:nvSpPr>
              <p:spPr>
                <a:xfrm>
                  <a:off x="4324661" y="4019772"/>
                  <a:ext cx="104282" cy="52522"/>
                </a:xfrm>
                <a:custGeom>
                  <a:avLst/>
                  <a:gdLst/>
                  <a:ahLst/>
                  <a:cxnLst/>
                  <a:rect l="l" t="t" r="r" b="b"/>
                  <a:pathLst>
                    <a:path w="13259" h="6678" fill="none" extrusionOk="0">
                      <a:moveTo>
                        <a:pt x="1" y="1"/>
                      </a:moveTo>
                      <a:lnTo>
                        <a:pt x="13259" y="667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4" name="Google Shape;6914;p83"/>
                <p:cNvSpPr/>
                <p:nvPr/>
              </p:nvSpPr>
              <p:spPr>
                <a:xfrm>
                  <a:off x="4328467" y="3989901"/>
                  <a:ext cx="113421" cy="29879"/>
                </a:xfrm>
                <a:custGeom>
                  <a:avLst/>
                  <a:gdLst/>
                  <a:ahLst/>
                  <a:cxnLst/>
                  <a:rect l="l" t="t" r="r" b="b"/>
                  <a:pathLst>
                    <a:path w="14421" h="3799" fill="none" extrusionOk="0">
                      <a:moveTo>
                        <a:pt x="14420" y="0"/>
                      </a:moveTo>
                      <a:lnTo>
                        <a:pt x="1" y="379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5" name="Google Shape;6915;p83"/>
                <p:cNvSpPr/>
                <p:nvPr/>
              </p:nvSpPr>
              <p:spPr>
                <a:xfrm>
                  <a:off x="4224193" y="4019772"/>
                  <a:ext cx="23886" cy="76975"/>
                </a:xfrm>
                <a:custGeom>
                  <a:avLst/>
                  <a:gdLst/>
                  <a:ahLst/>
                  <a:cxnLst/>
                  <a:rect l="l" t="t" r="r" b="b"/>
                  <a:pathLst>
                    <a:path w="3037" h="9787" fill="none" extrusionOk="0">
                      <a:moveTo>
                        <a:pt x="1" y="9787"/>
                      </a:moveTo>
                      <a:lnTo>
                        <a:pt x="303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6" name="Google Shape;6916;p83"/>
                <p:cNvSpPr/>
                <p:nvPr/>
              </p:nvSpPr>
              <p:spPr>
                <a:xfrm>
                  <a:off x="4248071" y="4019772"/>
                  <a:ext cx="52342" cy="116457"/>
                </a:xfrm>
                <a:custGeom>
                  <a:avLst/>
                  <a:gdLst/>
                  <a:ahLst/>
                  <a:cxnLst/>
                  <a:rect l="l" t="t" r="r" b="b"/>
                  <a:pathLst>
                    <a:path w="6655" h="14807" fill="none" extrusionOk="0">
                      <a:moveTo>
                        <a:pt x="1" y="1"/>
                      </a:moveTo>
                      <a:lnTo>
                        <a:pt x="6654" y="1480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7" name="Google Shape;6917;p83"/>
                <p:cNvSpPr/>
                <p:nvPr/>
              </p:nvSpPr>
              <p:spPr>
                <a:xfrm>
                  <a:off x="4300405" y="4138982"/>
                  <a:ext cx="6567" cy="119029"/>
                </a:xfrm>
                <a:custGeom>
                  <a:avLst/>
                  <a:gdLst/>
                  <a:ahLst/>
                  <a:cxnLst/>
                  <a:rect l="l" t="t" r="r" b="b"/>
                  <a:pathLst>
                    <a:path w="835" h="15134" fill="none" extrusionOk="0">
                      <a:moveTo>
                        <a:pt x="0" y="1"/>
                      </a:moveTo>
                      <a:lnTo>
                        <a:pt x="835" y="151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8" name="Google Shape;6918;p83"/>
                <p:cNvSpPr/>
                <p:nvPr/>
              </p:nvSpPr>
              <p:spPr>
                <a:xfrm>
                  <a:off x="4219726" y="4200164"/>
                  <a:ext cx="85343" cy="60513"/>
                </a:xfrm>
                <a:custGeom>
                  <a:avLst/>
                  <a:gdLst/>
                  <a:ahLst/>
                  <a:cxnLst/>
                  <a:rect l="l" t="t" r="r" b="b"/>
                  <a:pathLst>
                    <a:path w="10851" h="7694" fill="none" extrusionOk="0">
                      <a:moveTo>
                        <a:pt x="0" y="0"/>
                      </a:moveTo>
                      <a:lnTo>
                        <a:pt x="10851" y="76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9" name="Google Shape;6919;p83"/>
                <p:cNvSpPr/>
                <p:nvPr/>
              </p:nvSpPr>
              <p:spPr>
                <a:xfrm>
                  <a:off x="4223430" y="4137275"/>
                  <a:ext cx="81930" cy="15132"/>
                </a:xfrm>
                <a:custGeom>
                  <a:avLst/>
                  <a:gdLst/>
                  <a:ahLst/>
                  <a:cxnLst/>
                  <a:rect l="l" t="t" r="r" b="b"/>
                  <a:pathLst>
                    <a:path w="10417" h="1924" fill="none" extrusionOk="0">
                      <a:moveTo>
                        <a:pt x="1" y="1923"/>
                      </a:moveTo>
                      <a:lnTo>
                        <a:pt x="1041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0" name="Google Shape;6920;p83"/>
                <p:cNvSpPr/>
                <p:nvPr/>
              </p:nvSpPr>
              <p:spPr>
                <a:xfrm>
                  <a:off x="4303638" y="4138982"/>
                  <a:ext cx="59947" cy="23894"/>
                </a:xfrm>
                <a:custGeom>
                  <a:avLst/>
                  <a:gdLst/>
                  <a:ahLst/>
                  <a:cxnLst/>
                  <a:rect l="l" t="t" r="r" b="b"/>
                  <a:pathLst>
                    <a:path w="7622" h="3038" fill="none" extrusionOk="0">
                      <a:moveTo>
                        <a:pt x="7621" y="3037"/>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1" name="Google Shape;6921;p83"/>
                <p:cNvSpPr/>
                <p:nvPr/>
              </p:nvSpPr>
              <p:spPr>
                <a:xfrm>
                  <a:off x="4201644" y="4267237"/>
                  <a:ext cx="39970" cy="77164"/>
                </a:xfrm>
                <a:custGeom>
                  <a:avLst/>
                  <a:gdLst/>
                  <a:ahLst/>
                  <a:cxnLst/>
                  <a:rect l="l" t="t" r="r" b="b"/>
                  <a:pathLst>
                    <a:path w="5082" h="9811" fill="none" extrusionOk="0">
                      <a:moveTo>
                        <a:pt x="1" y="0"/>
                      </a:moveTo>
                      <a:lnTo>
                        <a:pt x="5081" y="981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2" name="Google Shape;6922;p83"/>
                <p:cNvSpPr/>
                <p:nvPr/>
              </p:nvSpPr>
              <p:spPr>
                <a:xfrm>
                  <a:off x="4203831" y="4258003"/>
                  <a:ext cx="103142" cy="9241"/>
                </a:xfrm>
                <a:custGeom>
                  <a:avLst/>
                  <a:gdLst/>
                  <a:ahLst/>
                  <a:cxnLst/>
                  <a:rect l="l" t="t" r="r" b="b"/>
                  <a:pathLst>
                    <a:path w="13114" h="1175" fill="none" extrusionOk="0">
                      <a:moveTo>
                        <a:pt x="1" y="1174"/>
                      </a:moveTo>
                      <a:lnTo>
                        <a:pt x="1311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3" name="Google Shape;6923;p83"/>
                <p:cNvSpPr/>
                <p:nvPr/>
              </p:nvSpPr>
              <p:spPr>
                <a:xfrm>
                  <a:off x="4179001" y="3943372"/>
                  <a:ext cx="51673" cy="104951"/>
                </a:xfrm>
                <a:custGeom>
                  <a:avLst/>
                  <a:gdLst/>
                  <a:ahLst/>
                  <a:cxnLst/>
                  <a:rect l="l" t="t" r="r" b="b"/>
                  <a:pathLst>
                    <a:path w="6570" h="13344" fill="none" extrusionOk="0">
                      <a:moveTo>
                        <a:pt x="1" y="13344"/>
                      </a:moveTo>
                      <a:lnTo>
                        <a:pt x="6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4" name="Google Shape;6924;p83"/>
                <p:cNvSpPr/>
                <p:nvPr/>
              </p:nvSpPr>
              <p:spPr>
                <a:xfrm>
                  <a:off x="4248071" y="4019772"/>
                  <a:ext cx="76597" cy="8"/>
                </a:xfrm>
                <a:custGeom>
                  <a:avLst/>
                  <a:gdLst/>
                  <a:ahLst/>
                  <a:cxnLst/>
                  <a:rect l="l" t="t" r="r" b="b"/>
                  <a:pathLst>
                    <a:path w="9739" h="1" fill="none" extrusionOk="0">
                      <a:moveTo>
                        <a:pt x="1" y="1"/>
                      </a:moveTo>
                      <a:lnTo>
                        <a:pt x="97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5" name="Google Shape;6925;p83"/>
                <p:cNvSpPr/>
                <p:nvPr/>
              </p:nvSpPr>
              <p:spPr>
                <a:xfrm>
                  <a:off x="4219529" y="4138982"/>
                  <a:ext cx="84116" cy="63282"/>
                </a:xfrm>
                <a:custGeom>
                  <a:avLst/>
                  <a:gdLst/>
                  <a:ahLst/>
                  <a:cxnLst/>
                  <a:rect l="l" t="t" r="r" b="b"/>
                  <a:pathLst>
                    <a:path w="10695" h="8046" fill="none" extrusionOk="0">
                      <a:moveTo>
                        <a:pt x="1" y="8045"/>
                      </a:moveTo>
                      <a:lnTo>
                        <a:pt x="1069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6" name="Google Shape;6926;p83"/>
                <p:cNvSpPr/>
                <p:nvPr/>
              </p:nvSpPr>
              <p:spPr>
                <a:xfrm>
                  <a:off x="3654964" y="3289853"/>
                  <a:ext cx="46820" cy="63848"/>
                </a:xfrm>
                <a:custGeom>
                  <a:avLst/>
                  <a:gdLst/>
                  <a:ahLst/>
                  <a:cxnLst/>
                  <a:rect l="l" t="t" r="r" b="b"/>
                  <a:pathLst>
                    <a:path w="5953" h="8118" fill="none" extrusionOk="0">
                      <a:moveTo>
                        <a:pt x="1" y="0"/>
                      </a:moveTo>
                      <a:lnTo>
                        <a:pt x="5952" y="811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7" name="Google Shape;6927;p83"/>
                <p:cNvSpPr/>
                <p:nvPr/>
              </p:nvSpPr>
              <p:spPr>
                <a:xfrm>
                  <a:off x="3619760" y="3353693"/>
                  <a:ext cx="85736" cy="36730"/>
                </a:xfrm>
                <a:custGeom>
                  <a:avLst/>
                  <a:gdLst/>
                  <a:ahLst/>
                  <a:cxnLst/>
                  <a:rect l="l" t="t" r="r" b="b"/>
                  <a:pathLst>
                    <a:path w="10901" h="4670" fill="none" extrusionOk="0">
                      <a:moveTo>
                        <a:pt x="1" y="4670"/>
                      </a:moveTo>
                      <a:lnTo>
                        <a:pt x="10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8" name="Google Shape;6928;p83"/>
                <p:cNvSpPr/>
                <p:nvPr/>
              </p:nvSpPr>
              <p:spPr>
                <a:xfrm>
                  <a:off x="3703011" y="3354739"/>
                  <a:ext cx="70415" cy="79350"/>
                </a:xfrm>
                <a:custGeom>
                  <a:avLst/>
                  <a:gdLst/>
                  <a:ahLst/>
                  <a:cxnLst/>
                  <a:rect l="l" t="t" r="r" b="b"/>
                  <a:pathLst>
                    <a:path w="8953" h="10089" fill="none" extrusionOk="0">
                      <a:moveTo>
                        <a:pt x="1" y="0"/>
                      </a:moveTo>
                      <a:lnTo>
                        <a:pt x="8952"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9" name="Google Shape;6929;p83"/>
                <p:cNvSpPr/>
                <p:nvPr/>
              </p:nvSpPr>
              <p:spPr>
                <a:xfrm>
                  <a:off x="3779884" y="3366443"/>
                  <a:ext cx="34449" cy="67647"/>
                </a:xfrm>
                <a:custGeom>
                  <a:avLst/>
                  <a:gdLst/>
                  <a:ahLst/>
                  <a:cxnLst/>
                  <a:rect l="l" t="t" r="r" b="b"/>
                  <a:pathLst>
                    <a:path w="4380" h="8601" fill="none" extrusionOk="0">
                      <a:moveTo>
                        <a:pt x="1" y="8601"/>
                      </a:moveTo>
                      <a:lnTo>
                        <a:pt x="438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0" name="Google Shape;6930;p83"/>
                <p:cNvSpPr/>
                <p:nvPr/>
              </p:nvSpPr>
              <p:spPr>
                <a:xfrm>
                  <a:off x="3701776" y="3353693"/>
                  <a:ext cx="116363" cy="12757"/>
                </a:xfrm>
                <a:custGeom>
                  <a:avLst/>
                  <a:gdLst/>
                  <a:ahLst/>
                  <a:cxnLst/>
                  <a:rect l="l" t="t" r="r" b="b"/>
                  <a:pathLst>
                    <a:path w="14795" h="1622" fill="none" extrusionOk="0">
                      <a:moveTo>
                        <a:pt x="14795" y="1621"/>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1" name="Google Shape;6931;p83"/>
                <p:cNvSpPr/>
                <p:nvPr/>
              </p:nvSpPr>
              <p:spPr>
                <a:xfrm>
                  <a:off x="3701776" y="3313063"/>
                  <a:ext cx="227204" cy="40638"/>
                </a:xfrm>
                <a:custGeom>
                  <a:avLst/>
                  <a:gdLst/>
                  <a:ahLst/>
                  <a:cxnLst/>
                  <a:rect l="l" t="t" r="r" b="b"/>
                  <a:pathLst>
                    <a:path w="28888" h="5167" fill="none" extrusionOk="0">
                      <a:moveTo>
                        <a:pt x="28887" y="1"/>
                      </a:moveTo>
                      <a:lnTo>
                        <a:pt x="0" y="51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2" name="Google Shape;6932;p83"/>
                <p:cNvSpPr/>
                <p:nvPr/>
              </p:nvSpPr>
              <p:spPr>
                <a:xfrm>
                  <a:off x="3888633" y="3313063"/>
                  <a:ext cx="40347" cy="114467"/>
                </a:xfrm>
                <a:custGeom>
                  <a:avLst/>
                  <a:gdLst/>
                  <a:ahLst/>
                  <a:cxnLst/>
                  <a:rect l="l" t="t" r="r" b="b"/>
                  <a:pathLst>
                    <a:path w="5130" h="14554" fill="none" extrusionOk="0">
                      <a:moveTo>
                        <a:pt x="5129" y="1"/>
                      </a:moveTo>
                      <a:lnTo>
                        <a:pt x="0" y="14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3" name="Google Shape;6933;p83"/>
                <p:cNvSpPr/>
                <p:nvPr/>
              </p:nvSpPr>
              <p:spPr>
                <a:xfrm>
                  <a:off x="3814325" y="3366443"/>
                  <a:ext cx="74316" cy="61087"/>
                </a:xfrm>
                <a:custGeom>
                  <a:avLst/>
                  <a:gdLst/>
                  <a:ahLst/>
                  <a:cxnLst/>
                  <a:rect l="l" t="t" r="r" b="b"/>
                  <a:pathLst>
                    <a:path w="9449" h="7767" fill="none" extrusionOk="0">
                      <a:moveTo>
                        <a:pt x="1" y="0"/>
                      </a:moveTo>
                      <a:lnTo>
                        <a:pt x="9448" y="77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4" name="Google Shape;6934;p83"/>
                <p:cNvSpPr/>
                <p:nvPr/>
              </p:nvSpPr>
              <p:spPr>
                <a:xfrm>
                  <a:off x="3838399" y="3427522"/>
                  <a:ext cx="50242" cy="67749"/>
                </a:xfrm>
                <a:custGeom>
                  <a:avLst/>
                  <a:gdLst/>
                  <a:ahLst/>
                  <a:cxnLst/>
                  <a:rect l="l" t="t" r="r" b="b"/>
                  <a:pathLst>
                    <a:path w="6388" h="8614" fill="none" extrusionOk="0">
                      <a:moveTo>
                        <a:pt x="0" y="8613"/>
                      </a:moveTo>
                      <a:lnTo>
                        <a:pt x="638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5" name="Google Shape;6935;p83"/>
                <p:cNvSpPr/>
                <p:nvPr/>
              </p:nvSpPr>
              <p:spPr>
                <a:xfrm>
                  <a:off x="3814325" y="3313063"/>
                  <a:ext cx="114656" cy="53388"/>
                </a:xfrm>
                <a:custGeom>
                  <a:avLst/>
                  <a:gdLst/>
                  <a:ahLst/>
                  <a:cxnLst/>
                  <a:rect l="l" t="t" r="r" b="b"/>
                  <a:pathLst>
                    <a:path w="14578" h="6788" fill="none" extrusionOk="0">
                      <a:moveTo>
                        <a:pt x="1" y="6787"/>
                      </a:moveTo>
                      <a:lnTo>
                        <a:pt x="1457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6" name="Google Shape;6936;p83"/>
                <p:cNvSpPr/>
                <p:nvPr/>
              </p:nvSpPr>
              <p:spPr>
                <a:xfrm>
                  <a:off x="3888633" y="3427522"/>
                  <a:ext cx="55377" cy="76212"/>
                </a:xfrm>
                <a:custGeom>
                  <a:avLst/>
                  <a:gdLst/>
                  <a:ahLst/>
                  <a:cxnLst/>
                  <a:rect l="l" t="t" r="r" b="b"/>
                  <a:pathLst>
                    <a:path w="7041" h="9690" fill="none" extrusionOk="0">
                      <a:moveTo>
                        <a:pt x="0" y="0"/>
                      </a:moveTo>
                      <a:lnTo>
                        <a:pt x="7041" y="9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7" name="Google Shape;6937;p83"/>
                <p:cNvSpPr/>
                <p:nvPr/>
              </p:nvSpPr>
              <p:spPr>
                <a:xfrm>
                  <a:off x="3944003" y="3406208"/>
                  <a:ext cx="40631" cy="97526"/>
                </a:xfrm>
                <a:custGeom>
                  <a:avLst/>
                  <a:gdLst/>
                  <a:ahLst/>
                  <a:cxnLst/>
                  <a:rect l="l" t="t" r="r" b="b"/>
                  <a:pathLst>
                    <a:path w="5166" h="12400" fill="none" extrusionOk="0">
                      <a:moveTo>
                        <a:pt x="1" y="12400"/>
                      </a:moveTo>
                      <a:lnTo>
                        <a:pt x="516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8" name="Google Shape;6938;p83"/>
                <p:cNvSpPr/>
                <p:nvPr/>
              </p:nvSpPr>
              <p:spPr>
                <a:xfrm>
                  <a:off x="3984625" y="3357500"/>
                  <a:ext cx="55291" cy="48716"/>
                </a:xfrm>
                <a:custGeom>
                  <a:avLst/>
                  <a:gdLst/>
                  <a:ahLst/>
                  <a:cxnLst/>
                  <a:rect l="l" t="t" r="r" b="b"/>
                  <a:pathLst>
                    <a:path w="7030" h="6194" fill="none" extrusionOk="0">
                      <a:moveTo>
                        <a:pt x="1" y="6194"/>
                      </a:moveTo>
                      <a:lnTo>
                        <a:pt x="702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9" name="Google Shape;6939;p83"/>
                <p:cNvSpPr/>
                <p:nvPr/>
              </p:nvSpPr>
              <p:spPr>
                <a:xfrm>
                  <a:off x="3888633" y="3406208"/>
                  <a:ext cx="96000" cy="21322"/>
                </a:xfrm>
                <a:custGeom>
                  <a:avLst/>
                  <a:gdLst/>
                  <a:ahLst/>
                  <a:cxnLst/>
                  <a:rect l="l" t="t" r="r" b="b"/>
                  <a:pathLst>
                    <a:path w="12206" h="2711" fill="none" extrusionOk="0">
                      <a:moveTo>
                        <a:pt x="0" y="2710"/>
                      </a:moveTo>
                      <a:lnTo>
                        <a:pt x="122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0" name="Google Shape;6940;p83"/>
                <p:cNvSpPr/>
                <p:nvPr/>
              </p:nvSpPr>
              <p:spPr>
                <a:xfrm>
                  <a:off x="3984625" y="3406208"/>
                  <a:ext cx="42251" cy="136348"/>
                </a:xfrm>
                <a:custGeom>
                  <a:avLst/>
                  <a:gdLst/>
                  <a:ahLst/>
                  <a:cxnLst/>
                  <a:rect l="l" t="t" r="r" b="b"/>
                  <a:pathLst>
                    <a:path w="5372" h="17336" fill="none" extrusionOk="0">
                      <a:moveTo>
                        <a:pt x="1" y="1"/>
                      </a:moveTo>
                      <a:lnTo>
                        <a:pt x="5372" y="17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1" name="Google Shape;6941;p83"/>
                <p:cNvSpPr/>
                <p:nvPr/>
              </p:nvSpPr>
              <p:spPr>
                <a:xfrm>
                  <a:off x="4026868" y="3427522"/>
                  <a:ext cx="35597" cy="115033"/>
                </a:xfrm>
                <a:custGeom>
                  <a:avLst/>
                  <a:gdLst/>
                  <a:ahLst/>
                  <a:cxnLst/>
                  <a:rect l="l" t="t" r="r" b="b"/>
                  <a:pathLst>
                    <a:path w="4526" h="14626" fill="none" extrusionOk="0">
                      <a:moveTo>
                        <a:pt x="1" y="14625"/>
                      </a:moveTo>
                      <a:lnTo>
                        <a:pt x="452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2" name="Google Shape;6942;p83"/>
                <p:cNvSpPr/>
                <p:nvPr/>
              </p:nvSpPr>
              <p:spPr>
                <a:xfrm>
                  <a:off x="3876261" y="3542548"/>
                  <a:ext cx="150615" cy="52051"/>
                </a:xfrm>
                <a:custGeom>
                  <a:avLst/>
                  <a:gdLst/>
                  <a:ahLst/>
                  <a:cxnLst/>
                  <a:rect l="l" t="t" r="r" b="b"/>
                  <a:pathLst>
                    <a:path w="19150" h="6618" fill="none" extrusionOk="0">
                      <a:moveTo>
                        <a:pt x="1" y="6617"/>
                      </a:moveTo>
                      <a:lnTo>
                        <a:pt x="1915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3" name="Google Shape;6943;p83"/>
                <p:cNvSpPr/>
                <p:nvPr/>
              </p:nvSpPr>
              <p:spPr>
                <a:xfrm>
                  <a:off x="4006702" y="3542548"/>
                  <a:ext cx="20174" cy="99044"/>
                </a:xfrm>
                <a:custGeom>
                  <a:avLst/>
                  <a:gdLst/>
                  <a:ahLst/>
                  <a:cxnLst/>
                  <a:rect l="l" t="t" r="r" b="b"/>
                  <a:pathLst>
                    <a:path w="2565" h="12593" fill="none" extrusionOk="0">
                      <a:moveTo>
                        <a:pt x="2565" y="0"/>
                      </a:moveTo>
                      <a:lnTo>
                        <a:pt x="0" y="1259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4" name="Google Shape;6944;p83"/>
                <p:cNvSpPr/>
                <p:nvPr/>
              </p:nvSpPr>
              <p:spPr>
                <a:xfrm>
                  <a:off x="3912700" y="3641584"/>
                  <a:ext cx="97817" cy="41779"/>
                </a:xfrm>
                <a:custGeom>
                  <a:avLst/>
                  <a:gdLst/>
                  <a:ahLst/>
                  <a:cxnLst/>
                  <a:rect l="l" t="t" r="r" b="b"/>
                  <a:pathLst>
                    <a:path w="12437" h="5312" fill="none" extrusionOk="0">
                      <a:moveTo>
                        <a:pt x="1" y="5311"/>
                      </a:moveTo>
                      <a:lnTo>
                        <a:pt x="1243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5" name="Google Shape;6945;p83"/>
                <p:cNvSpPr/>
                <p:nvPr/>
              </p:nvSpPr>
              <p:spPr>
                <a:xfrm>
                  <a:off x="3875601" y="3503726"/>
                  <a:ext cx="68410" cy="89158"/>
                </a:xfrm>
                <a:custGeom>
                  <a:avLst/>
                  <a:gdLst/>
                  <a:ahLst/>
                  <a:cxnLst/>
                  <a:rect l="l" t="t" r="r" b="b"/>
                  <a:pathLst>
                    <a:path w="8698" h="11336" fill="none" extrusionOk="0">
                      <a:moveTo>
                        <a:pt x="8698" y="1"/>
                      </a:moveTo>
                      <a:lnTo>
                        <a:pt x="0" y="11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6" name="Google Shape;6946;p83"/>
                <p:cNvSpPr/>
                <p:nvPr/>
              </p:nvSpPr>
              <p:spPr>
                <a:xfrm>
                  <a:off x="3944003" y="3503726"/>
                  <a:ext cx="89441" cy="36163"/>
                </a:xfrm>
                <a:custGeom>
                  <a:avLst/>
                  <a:gdLst/>
                  <a:ahLst/>
                  <a:cxnLst/>
                  <a:rect l="l" t="t" r="r" b="b"/>
                  <a:pathLst>
                    <a:path w="11372" h="4598" fill="none" extrusionOk="0">
                      <a:moveTo>
                        <a:pt x="1" y="1"/>
                      </a:moveTo>
                      <a:lnTo>
                        <a:pt x="11372" y="459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7" name="Google Shape;6947;p83"/>
                <p:cNvSpPr/>
                <p:nvPr/>
              </p:nvSpPr>
              <p:spPr>
                <a:xfrm>
                  <a:off x="4033436" y="3490599"/>
                  <a:ext cx="132824" cy="49290"/>
                </a:xfrm>
                <a:custGeom>
                  <a:avLst/>
                  <a:gdLst/>
                  <a:ahLst/>
                  <a:cxnLst/>
                  <a:rect l="l" t="t" r="r" b="b"/>
                  <a:pathLst>
                    <a:path w="16888" h="6267" fill="none" extrusionOk="0">
                      <a:moveTo>
                        <a:pt x="1" y="6267"/>
                      </a:moveTo>
                      <a:lnTo>
                        <a:pt x="1688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8" name="Google Shape;6948;p83"/>
                <p:cNvSpPr/>
                <p:nvPr/>
              </p:nvSpPr>
              <p:spPr>
                <a:xfrm>
                  <a:off x="4166252" y="3490599"/>
                  <a:ext cx="73459" cy="95528"/>
                </a:xfrm>
                <a:custGeom>
                  <a:avLst/>
                  <a:gdLst/>
                  <a:ahLst/>
                  <a:cxnLst/>
                  <a:rect l="l" t="t" r="r" b="b"/>
                  <a:pathLst>
                    <a:path w="9340" h="12146" fill="none" extrusionOk="0">
                      <a:moveTo>
                        <a:pt x="1" y="0"/>
                      </a:moveTo>
                      <a:lnTo>
                        <a:pt x="9339" y="12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9" name="Google Shape;6949;p83"/>
                <p:cNvSpPr/>
                <p:nvPr/>
              </p:nvSpPr>
              <p:spPr>
                <a:xfrm>
                  <a:off x="4027726" y="3539882"/>
                  <a:ext cx="211985" cy="39970"/>
                </a:xfrm>
                <a:custGeom>
                  <a:avLst/>
                  <a:gdLst/>
                  <a:ahLst/>
                  <a:cxnLst/>
                  <a:rect l="l" t="t" r="r" b="b"/>
                  <a:pathLst>
                    <a:path w="26953" h="5082" fill="none" extrusionOk="0">
                      <a:moveTo>
                        <a:pt x="26952" y="508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0" name="Google Shape;6950;p83"/>
                <p:cNvSpPr/>
                <p:nvPr/>
              </p:nvSpPr>
              <p:spPr>
                <a:xfrm>
                  <a:off x="4027726" y="3539882"/>
                  <a:ext cx="99720" cy="174878"/>
                </a:xfrm>
                <a:custGeom>
                  <a:avLst/>
                  <a:gdLst/>
                  <a:ahLst/>
                  <a:cxnLst/>
                  <a:rect l="l" t="t" r="r" b="b"/>
                  <a:pathLst>
                    <a:path w="12679" h="22235" fill="none" extrusionOk="0">
                      <a:moveTo>
                        <a:pt x="1" y="1"/>
                      </a:moveTo>
                      <a:lnTo>
                        <a:pt x="12678" y="222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1" name="Google Shape;6951;p83"/>
                <p:cNvSpPr/>
                <p:nvPr/>
              </p:nvSpPr>
              <p:spPr>
                <a:xfrm>
                  <a:off x="4027726" y="3539882"/>
                  <a:ext cx="159754" cy="111707"/>
                </a:xfrm>
                <a:custGeom>
                  <a:avLst/>
                  <a:gdLst/>
                  <a:ahLst/>
                  <a:cxnLst/>
                  <a:rect l="l" t="t" r="r" b="b"/>
                  <a:pathLst>
                    <a:path w="20312" h="14203" fill="none" extrusionOk="0">
                      <a:moveTo>
                        <a:pt x="1" y="1"/>
                      </a:moveTo>
                      <a:lnTo>
                        <a:pt x="20311" y="142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2" name="Google Shape;6952;p83"/>
                <p:cNvSpPr/>
                <p:nvPr/>
              </p:nvSpPr>
              <p:spPr>
                <a:xfrm>
                  <a:off x="4006702" y="3641584"/>
                  <a:ext cx="120743" cy="73176"/>
                </a:xfrm>
                <a:custGeom>
                  <a:avLst/>
                  <a:gdLst/>
                  <a:ahLst/>
                  <a:cxnLst/>
                  <a:rect l="l" t="t" r="r" b="b"/>
                  <a:pathLst>
                    <a:path w="15352" h="9304" fill="none" extrusionOk="0">
                      <a:moveTo>
                        <a:pt x="0" y="1"/>
                      </a:moveTo>
                      <a:lnTo>
                        <a:pt x="15351" y="930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3" name="Google Shape;6953;p83"/>
                <p:cNvSpPr/>
                <p:nvPr/>
              </p:nvSpPr>
              <p:spPr>
                <a:xfrm>
                  <a:off x="4006702" y="3641584"/>
                  <a:ext cx="39773" cy="140249"/>
                </a:xfrm>
                <a:custGeom>
                  <a:avLst/>
                  <a:gdLst/>
                  <a:ahLst/>
                  <a:cxnLst/>
                  <a:rect l="l" t="t" r="r" b="b"/>
                  <a:pathLst>
                    <a:path w="5057" h="17832" fill="none" extrusionOk="0">
                      <a:moveTo>
                        <a:pt x="5057" y="17832"/>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4" name="Google Shape;6954;p83"/>
                <p:cNvSpPr/>
                <p:nvPr/>
              </p:nvSpPr>
              <p:spPr>
                <a:xfrm>
                  <a:off x="3996423" y="3784585"/>
                  <a:ext cx="51862" cy="10280"/>
                </a:xfrm>
                <a:custGeom>
                  <a:avLst/>
                  <a:gdLst/>
                  <a:ahLst/>
                  <a:cxnLst/>
                  <a:rect l="l" t="t" r="r" b="b"/>
                  <a:pathLst>
                    <a:path w="6594" h="1307" fill="none" extrusionOk="0">
                      <a:moveTo>
                        <a:pt x="1" y="1307"/>
                      </a:moveTo>
                      <a:lnTo>
                        <a:pt x="65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5" name="Google Shape;6955;p83"/>
                <p:cNvSpPr/>
                <p:nvPr/>
              </p:nvSpPr>
              <p:spPr>
                <a:xfrm>
                  <a:off x="4048277" y="3784585"/>
                  <a:ext cx="47583" cy="68890"/>
                </a:xfrm>
                <a:custGeom>
                  <a:avLst/>
                  <a:gdLst/>
                  <a:ahLst/>
                  <a:cxnLst/>
                  <a:rect l="l" t="t" r="r" b="b"/>
                  <a:pathLst>
                    <a:path w="6050" h="8759" fill="none" extrusionOk="0">
                      <a:moveTo>
                        <a:pt x="1" y="0"/>
                      </a:moveTo>
                      <a:lnTo>
                        <a:pt x="6049" y="875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6" name="Google Shape;6956;p83"/>
                <p:cNvSpPr/>
                <p:nvPr/>
              </p:nvSpPr>
              <p:spPr>
                <a:xfrm>
                  <a:off x="4095947" y="3788392"/>
                  <a:ext cx="10280" cy="64894"/>
                </a:xfrm>
                <a:custGeom>
                  <a:avLst/>
                  <a:gdLst/>
                  <a:ahLst/>
                  <a:cxnLst/>
                  <a:rect l="l" t="t" r="r" b="b"/>
                  <a:pathLst>
                    <a:path w="1307" h="8251" fill="none" extrusionOk="0">
                      <a:moveTo>
                        <a:pt x="0" y="8250"/>
                      </a:moveTo>
                      <a:lnTo>
                        <a:pt x="130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7" name="Google Shape;6957;p83"/>
                <p:cNvSpPr/>
                <p:nvPr/>
              </p:nvSpPr>
              <p:spPr>
                <a:xfrm>
                  <a:off x="4095852" y="3853467"/>
                  <a:ext cx="45672" cy="15895"/>
                </a:xfrm>
                <a:custGeom>
                  <a:avLst/>
                  <a:gdLst/>
                  <a:ahLst/>
                  <a:cxnLst/>
                  <a:rect l="l" t="t" r="r" b="b"/>
                  <a:pathLst>
                    <a:path w="5807" h="2021" fill="none" extrusionOk="0">
                      <a:moveTo>
                        <a:pt x="0" y="0"/>
                      </a:moveTo>
                      <a:lnTo>
                        <a:pt x="5807" y="2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8" name="Google Shape;6958;p83"/>
                <p:cNvSpPr/>
                <p:nvPr/>
              </p:nvSpPr>
              <p:spPr>
                <a:xfrm>
                  <a:off x="4138567" y="3868308"/>
                  <a:ext cx="16469" cy="101710"/>
                </a:xfrm>
                <a:custGeom>
                  <a:avLst/>
                  <a:gdLst/>
                  <a:ahLst/>
                  <a:cxnLst/>
                  <a:rect l="l" t="t" r="r" b="b"/>
                  <a:pathLst>
                    <a:path w="2094" h="12932" fill="none" extrusionOk="0">
                      <a:moveTo>
                        <a:pt x="1" y="1"/>
                      </a:moveTo>
                      <a:lnTo>
                        <a:pt x="2093" y="129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9" name="Google Shape;6959;p83"/>
                <p:cNvSpPr/>
                <p:nvPr/>
              </p:nvSpPr>
              <p:spPr>
                <a:xfrm>
                  <a:off x="3875601" y="3592876"/>
                  <a:ext cx="131110" cy="48716"/>
                </a:xfrm>
                <a:custGeom>
                  <a:avLst/>
                  <a:gdLst/>
                  <a:ahLst/>
                  <a:cxnLst/>
                  <a:rect l="l" t="t" r="r" b="b"/>
                  <a:pathLst>
                    <a:path w="16670" h="6194" fill="none" extrusionOk="0">
                      <a:moveTo>
                        <a:pt x="0" y="0"/>
                      </a:moveTo>
                      <a:lnTo>
                        <a:pt x="16669" y="61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0" name="Google Shape;6960;p83"/>
                <p:cNvSpPr/>
                <p:nvPr/>
              </p:nvSpPr>
              <p:spPr>
                <a:xfrm>
                  <a:off x="4164828" y="3394410"/>
                  <a:ext cx="26458" cy="93153"/>
                </a:xfrm>
                <a:custGeom>
                  <a:avLst/>
                  <a:gdLst/>
                  <a:ahLst/>
                  <a:cxnLst/>
                  <a:rect l="l" t="t" r="r" b="b"/>
                  <a:pathLst>
                    <a:path w="3364" h="11844" fill="none" extrusionOk="0">
                      <a:moveTo>
                        <a:pt x="0" y="11843"/>
                      </a:moveTo>
                      <a:lnTo>
                        <a:pt x="336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1" name="Google Shape;6961;p83"/>
                <p:cNvSpPr/>
                <p:nvPr/>
              </p:nvSpPr>
              <p:spPr>
                <a:xfrm>
                  <a:off x="4191278" y="3394410"/>
                  <a:ext cx="86586" cy="52719"/>
                </a:xfrm>
                <a:custGeom>
                  <a:avLst/>
                  <a:gdLst/>
                  <a:ahLst/>
                  <a:cxnLst/>
                  <a:rect l="l" t="t" r="r" b="b"/>
                  <a:pathLst>
                    <a:path w="11009" h="6703" fill="none" extrusionOk="0">
                      <a:moveTo>
                        <a:pt x="0" y="1"/>
                      </a:moveTo>
                      <a:lnTo>
                        <a:pt x="11008" y="6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2" name="Google Shape;6962;p83"/>
              <p:cNvGrpSpPr/>
              <p:nvPr/>
            </p:nvGrpSpPr>
            <p:grpSpPr>
              <a:xfrm>
                <a:off x="4180904" y="4251758"/>
                <a:ext cx="37783" cy="32420"/>
                <a:chOff x="4180904" y="4251758"/>
                <a:chExt cx="37783" cy="32420"/>
              </a:xfrm>
            </p:grpSpPr>
            <p:sp>
              <p:nvSpPr>
                <p:cNvPr id="6963" name="Google Shape;6963;p83"/>
                <p:cNvSpPr/>
                <p:nvPr/>
              </p:nvSpPr>
              <p:spPr>
                <a:xfrm>
                  <a:off x="4180904" y="4251758"/>
                  <a:ext cx="37783" cy="32420"/>
                </a:xfrm>
                <a:custGeom>
                  <a:avLst/>
                  <a:gdLst/>
                  <a:ahLst/>
                  <a:cxnLst/>
                  <a:rect l="l" t="t" r="r" b="b"/>
                  <a:pathLst>
                    <a:path w="4804" h="4122" extrusionOk="0">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4" name="Google Shape;6964;p83"/>
                <p:cNvSpPr/>
                <p:nvPr/>
              </p:nvSpPr>
              <p:spPr>
                <a:xfrm>
                  <a:off x="4196037" y="426143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5" name="Google Shape;6965;p83"/>
              <p:cNvGrpSpPr/>
              <p:nvPr/>
            </p:nvGrpSpPr>
            <p:grpSpPr>
              <a:xfrm>
                <a:off x="4201644" y="4081324"/>
                <a:ext cx="37783" cy="32364"/>
                <a:chOff x="4201644" y="4081324"/>
                <a:chExt cx="37783" cy="32364"/>
              </a:xfrm>
            </p:grpSpPr>
            <p:sp>
              <p:nvSpPr>
                <p:cNvPr id="6966" name="Google Shape;6966;p83"/>
                <p:cNvSpPr/>
                <p:nvPr/>
              </p:nvSpPr>
              <p:spPr>
                <a:xfrm>
                  <a:off x="4201644" y="4081324"/>
                  <a:ext cx="37783" cy="32364"/>
                </a:xfrm>
                <a:custGeom>
                  <a:avLst/>
                  <a:gdLst/>
                  <a:ahLst/>
                  <a:cxnLst/>
                  <a:rect l="l" t="t" r="r" b="b"/>
                  <a:pathLst>
                    <a:path w="4804" h="4115" extrusionOk="0">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7" name="Google Shape;6967;p83"/>
                <p:cNvSpPr/>
                <p:nvPr/>
              </p:nvSpPr>
              <p:spPr>
                <a:xfrm>
                  <a:off x="4214582" y="4091037"/>
                  <a:ext cx="15235" cy="13040"/>
                </a:xfrm>
                <a:custGeom>
                  <a:avLst/>
                  <a:gdLst/>
                  <a:ahLst/>
                  <a:cxnLst/>
                  <a:rect l="l" t="t" r="r" b="b"/>
                  <a:pathLst>
                    <a:path w="1937" h="1658" extrusionOk="0">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8" name="Google Shape;6968;p83"/>
              <p:cNvGrpSpPr/>
              <p:nvPr/>
            </p:nvGrpSpPr>
            <p:grpSpPr>
              <a:xfrm>
                <a:off x="4284416" y="3887428"/>
                <a:ext cx="37783" cy="32451"/>
                <a:chOff x="4284416" y="3887428"/>
                <a:chExt cx="37783" cy="32451"/>
              </a:xfrm>
            </p:grpSpPr>
            <p:sp>
              <p:nvSpPr>
                <p:cNvPr id="6969" name="Google Shape;6969;p83"/>
                <p:cNvSpPr/>
                <p:nvPr/>
              </p:nvSpPr>
              <p:spPr>
                <a:xfrm>
                  <a:off x="4284416" y="3887428"/>
                  <a:ext cx="37783" cy="32451"/>
                </a:xfrm>
                <a:custGeom>
                  <a:avLst/>
                  <a:gdLst/>
                  <a:ahLst/>
                  <a:cxnLst/>
                  <a:rect l="l" t="t" r="r" b="b"/>
                  <a:pathLst>
                    <a:path w="4804" h="4126" extrusionOk="0">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0" name="Google Shape;6970;p83"/>
                <p:cNvSpPr/>
                <p:nvPr/>
              </p:nvSpPr>
              <p:spPr>
                <a:xfrm>
                  <a:off x="4299548" y="3897039"/>
                  <a:ext cx="13040" cy="13048"/>
                </a:xfrm>
                <a:custGeom>
                  <a:avLst/>
                  <a:gdLst/>
                  <a:ahLst/>
                  <a:cxnLst/>
                  <a:rect l="l" t="t" r="r" b="b"/>
                  <a:pathLst>
                    <a:path w="1658" h="1659" extrusionOk="0">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1" name="Google Shape;6971;p83"/>
              <p:cNvGrpSpPr/>
              <p:nvPr/>
            </p:nvGrpSpPr>
            <p:grpSpPr>
              <a:xfrm>
                <a:off x="4223721" y="3860404"/>
                <a:ext cx="37870" cy="32364"/>
                <a:chOff x="4223721" y="3860404"/>
                <a:chExt cx="37870" cy="32364"/>
              </a:xfrm>
            </p:grpSpPr>
            <p:sp>
              <p:nvSpPr>
                <p:cNvPr id="6972" name="Google Shape;6972;p83"/>
                <p:cNvSpPr/>
                <p:nvPr/>
              </p:nvSpPr>
              <p:spPr>
                <a:xfrm>
                  <a:off x="4223721" y="3860404"/>
                  <a:ext cx="37870" cy="32364"/>
                </a:xfrm>
                <a:custGeom>
                  <a:avLst/>
                  <a:gdLst/>
                  <a:ahLst/>
                  <a:cxnLst/>
                  <a:rect l="l" t="t" r="r" b="b"/>
                  <a:pathLst>
                    <a:path w="4815" h="4115" extrusionOk="0">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3" name="Google Shape;6973;p83"/>
                <p:cNvSpPr/>
                <p:nvPr/>
              </p:nvSpPr>
              <p:spPr>
                <a:xfrm>
                  <a:off x="4238846" y="3870117"/>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4" name="Google Shape;6974;p83"/>
              <p:cNvGrpSpPr/>
              <p:nvPr/>
            </p:nvGrpSpPr>
            <p:grpSpPr>
              <a:xfrm>
                <a:off x="4104889" y="3699242"/>
                <a:ext cx="37776" cy="32357"/>
                <a:chOff x="4104889" y="3699242"/>
                <a:chExt cx="37776" cy="32357"/>
              </a:xfrm>
            </p:grpSpPr>
            <p:sp>
              <p:nvSpPr>
                <p:cNvPr id="6975" name="Google Shape;6975;p83"/>
                <p:cNvSpPr/>
                <p:nvPr/>
              </p:nvSpPr>
              <p:spPr>
                <a:xfrm>
                  <a:off x="4104889" y="3699242"/>
                  <a:ext cx="37776" cy="32357"/>
                </a:xfrm>
                <a:custGeom>
                  <a:avLst/>
                  <a:gdLst/>
                  <a:ahLst/>
                  <a:cxnLst/>
                  <a:rect l="l" t="t" r="r" b="b"/>
                  <a:pathLst>
                    <a:path w="4803" h="4114" extrusionOk="0">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6" name="Google Shape;6976;p83"/>
                <p:cNvSpPr/>
                <p:nvPr/>
              </p:nvSpPr>
              <p:spPr>
                <a:xfrm>
                  <a:off x="4120013" y="3708948"/>
                  <a:ext cx="13040" cy="13040"/>
                </a:xfrm>
                <a:custGeom>
                  <a:avLst/>
                  <a:gdLst/>
                  <a:ahLst/>
                  <a:cxnLst/>
                  <a:rect l="l" t="t" r="r" b="b"/>
                  <a:pathLst>
                    <a:path w="1658" h="1658" extrusionOk="0">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7" name="Google Shape;6977;p83"/>
              <p:cNvGrpSpPr/>
              <p:nvPr/>
            </p:nvGrpSpPr>
            <p:grpSpPr>
              <a:xfrm>
                <a:off x="4143608" y="3475121"/>
                <a:ext cx="37878" cy="32420"/>
                <a:chOff x="4143608" y="3475121"/>
                <a:chExt cx="37878" cy="32420"/>
              </a:xfrm>
            </p:grpSpPr>
            <p:sp>
              <p:nvSpPr>
                <p:cNvPr id="6978" name="Google Shape;6978;p83"/>
                <p:cNvSpPr/>
                <p:nvPr/>
              </p:nvSpPr>
              <p:spPr>
                <a:xfrm>
                  <a:off x="4143608" y="3475121"/>
                  <a:ext cx="37878" cy="32420"/>
                </a:xfrm>
                <a:custGeom>
                  <a:avLst/>
                  <a:gdLst/>
                  <a:ahLst/>
                  <a:cxnLst/>
                  <a:rect l="l" t="t" r="r" b="b"/>
                  <a:pathLst>
                    <a:path w="4816" h="4122" extrusionOk="0">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9" name="Google Shape;6979;p83"/>
                <p:cNvSpPr/>
                <p:nvPr/>
              </p:nvSpPr>
              <p:spPr>
                <a:xfrm>
                  <a:off x="4158741" y="3484795"/>
                  <a:ext cx="13040" cy="13040"/>
                </a:xfrm>
                <a:custGeom>
                  <a:avLst/>
                  <a:gdLst/>
                  <a:ahLst/>
                  <a:cxnLst/>
                  <a:rect l="l" t="t" r="r" b="b"/>
                  <a:pathLst>
                    <a:path w="1658" h="1658" extrusionOk="0">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0" name="Google Shape;6980;p83"/>
              <p:cNvGrpSpPr/>
              <p:nvPr/>
            </p:nvGrpSpPr>
            <p:grpSpPr>
              <a:xfrm>
                <a:off x="4217248" y="3570893"/>
                <a:ext cx="37776" cy="32364"/>
                <a:chOff x="4217248" y="3570893"/>
                <a:chExt cx="37776" cy="32364"/>
              </a:xfrm>
            </p:grpSpPr>
            <p:sp>
              <p:nvSpPr>
                <p:cNvPr id="6981" name="Google Shape;6981;p83"/>
                <p:cNvSpPr/>
                <p:nvPr/>
              </p:nvSpPr>
              <p:spPr>
                <a:xfrm>
                  <a:off x="4217248" y="3570893"/>
                  <a:ext cx="37776" cy="32364"/>
                </a:xfrm>
                <a:custGeom>
                  <a:avLst/>
                  <a:gdLst/>
                  <a:ahLst/>
                  <a:cxnLst/>
                  <a:rect l="l" t="t" r="r" b="b"/>
                  <a:pathLst>
                    <a:path w="4803" h="4115" extrusionOk="0">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2" name="Google Shape;6982;p83"/>
                <p:cNvSpPr/>
                <p:nvPr/>
              </p:nvSpPr>
              <p:spPr>
                <a:xfrm>
                  <a:off x="4232373" y="3580599"/>
                  <a:ext cx="13048" cy="13048"/>
                </a:xfrm>
                <a:custGeom>
                  <a:avLst/>
                  <a:gdLst/>
                  <a:ahLst/>
                  <a:cxnLst/>
                  <a:rect l="l" t="t" r="r" b="b"/>
                  <a:pathLst>
                    <a:path w="1659" h="1659" extrusionOk="0">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3" name="Google Shape;6983;p83"/>
              <p:cNvGrpSpPr/>
              <p:nvPr/>
            </p:nvGrpSpPr>
            <p:grpSpPr>
              <a:xfrm>
                <a:off x="4255307" y="3431612"/>
                <a:ext cx="37776" cy="32451"/>
                <a:chOff x="4255307" y="3431612"/>
                <a:chExt cx="37776" cy="32451"/>
              </a:xfrm>
            </p:grpSpPr>
            <p:sp>
              <p:nvSpPr>
                <p:cNvPr id="6984" name="Google Shape;6984;p83"/>
                <p:cNvSpPr/>
                <p:nvPr/>
              </p:nvSpPr>
              <p:spPr>
                <a:xfrm>
                  <a:off x="4255307" y="3431612"/>
                  <a:ext cx="37776" cy="32451"/>
                </a:xfrm>
                <a:custGeom>
                  <a:avLst/>
                  <a:gdLst/>
                  <a:ahLst/>
                  <a:cxnLst/>
                  <a:rect l="l" t="t" r="r" b="b"/>
                  <a:pathLst>
                    <a:path w="4803" h="4126" extrusionOk="0">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5" name="Google Shape;6985;p83"/>
                <p:cNvSpPr/>
                <p:nvPr/>
              </p:nvSpPr>
              <p:spPr>
                <a:xfrm>
                  <a:off x="4270432" y="3441317"/>
                  <a:ext cx="13040" cy="13040"/>
                </a:xfrm>
                <a:custGeom>
                  <a:avLst/>
                  <a:gdLst/>
                  <a:ahLst/>
                  <a:cxnLst/>
                  <a:rect l="l" t="t" r="r" b="b"/>
                  <a:pathLst>
                    <a:path w="1658" h="1658" extrusionOk="0">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6" name="Google Shape;6986;p83"/>
              <p:cNvGrpSpPr/>
              <p:nvPr/>
            </p:nvGrpSpPr>
            <p:grpSpPr>
              <a:xfrm>
                <a:off x="3853052" y="3577398"/>
                <a:ext cx="37776" cy="32420"/>
                <a:chOff x="3853052" y="3577398"/>
                <a:chExt cx="37776" cy="32420"/>
              </a:xfrm>
            </p:grpSpPr>
            <p:sp>
              <p:nvSpPr>
                <p:cNvPr id="6987" name="Google Shape;6987;p83"/>
                <p:cNvSpPr/>
                <p:nvPr/>
              </p:nvSpPr>
              <p:spPr>
                <a:xfrm>
                  <a:off x="3853052" y="3577398"/>
                  <a:ext cx="37776" cy="32420"/>
                </a:xfrm>
                <a:custGeom>
                  <a:avLst/>
                  <a:gdLst/>
                  <a:ahLst/>
                  <a:cxnLst/>
                  <a:rect l="l" t="t" r="r" b="b"/>
                  <a:pathLst>
                    <a:path w="4803" h="4122" extrusionOk="0">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8" name="Google Shape;6988;p83"/>
                <p:cNvSpPr/>
                <p:nvPr/>
              </p:nvSpPr>
              <p:spPr>
                <a:xfrm>
                  <a:off x="3868176" y="3587072"/>
                  <a:ext cx="13040" cy="13040"/>
                </a:xfrm>
                <a:custGeom>
                  <a:avLst/>
                  <a:gdLst/>
                  <a:ahLst/>
                  <a:cxnLst/>
                  <a:rect l="l" t="t" r="r" b="b"/>
                  <a:pathLst>
                    <a:path w="1658" h="1658" extrusionOk="0">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9" name="Google Shape;6989;p83"/>
              <p:cNvGrpSpPr/>
              <p:nvPr/>
            </p:nvGrpSpPr>
            <p:grpSpPr>
              <a:xfrm>
                <a:off x="4039908" y="3412107"/>
                <a:ext cx="37776" cy="32357"/>
                <a:chOff x="4039908" y="3412107"/>
                <a:chExt cx="37776" cy="32357"/>
              </a:xfrm>
            </p:grpSpPr>
            <p:sp>
              <p:nvSpPr>
                <p:cNvPr id="6990" name="Google Shape;6990;p83"/>
                <p:cNvSpPr/>
                <p:nvPr/>
              </p:nvSpPr>
              <p:spPr>
                <a:xfrm>
                  <a:off x="4039908"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1" name="Google Shape;6991;p83"/>
                <p:cNvSpPr/>
                <p:nvPr/>
              </p:nvSpPr>
              <p:spPr>
                <a:xfrm>
                  <a:off x="4055033" y="3421812"/>
                  <a:ext cx="13040" cy="13040"/>
                </a:xfrm>
                <a:custGeom>
                  <a:avLst/>
                  <a:gdLst/>
                  <a:ahLst/>
                  <a:cxnLst/>
                  <a:rect l="l" t="t" r="r" b="b"/>
                  <a:pathLst>
                    <a:path w="1658" h="1658" extrusionOk="0">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2" name="Google Shape;6992;p83"/>
              <p:cNvGrpSpPr/>
              <p:nvPr/>
            </p:nvGrpSpPr>
            <p:grpSpPr>
              <a:xfrm>
                <a:off x="4017360" y="3342061"/>
                <a:ext cx="37870" cy="32380"/>
                <a:chOff x="4017360" y="3342061"/>
                <a:chExt cx="37870" cy="32380"/>
              </a:xfrm>
            </p:grpSpPr>
            <p:sp>
              <p:nvSpPr>
                <p:cNvPr id="6993" name="Google Shape;6993;p83"/>
                <p:cNvSpPr/>
                <p:nvPr/>
              </p:nvSpPr>
              <p:spPr>
                <a:xfrm>
                  <a:off x="4017360" y="3342061"/>
                  <a:ext cx="37870" cy="32380"/>
                </a:xfrm>
                <a:custGeom>
                  <a:avLst/>
                  <a:gdLst/>
                  <a:ahLst/>
                  <a:cxnLst/>
                  <a:rect l="l" t="t" r="r" b="b"/>
                  <a:pathLst>
                    <a:path w="4815" h="4117" extrusionOk="0">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4" name="Google Shape;6994;p83"/>
                <p:cNvSpPr/>
                <p:nvPr/>
              </p:nvSpPr>
              <p:spPr>
                <a:xfrm>
                  <a:off x="4032484" y="3351790"/>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95" name="Google Shape;6995;p83"/>
              <p:cNvSpPr/>
              <p:nvPr/>
            </p:nvSpPr>
            <p:spPr>
              <a:xfrm>
                <a:off x="3998712" y="3520180"/>
                <a:ext cx="47764" cy="40929"/>
              </a:xfrm>
              <a:custGeom>
                <a:avLst/>
                <a:gdLst/>
                <a:ahLst/>
                <a:cxnLst/>
                <a:rect l="l" t="t" r="r" b="b"/>
                <a:pathLst>
                  <a:path w="6073" h="5204" extrusionOk="0">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6" name="Google Shape;6996;p83"/>
              <p:cNvSpPr/>
              <p:nvPr/>
            </p:nvSpPr>
            <p:spPr>
              <a:xfrm>
                <a:off x="4011744" y="3529893"/>
                <a:ext cx="25026" cy="21448"/>
              </a:xfrm>
              <a:custGeom>
                <a:avLst/>
                <a:gdLst/>
                <a:ahLst/>
                <a:cxnLst/>
                <a:rect l="l" t="t" r="r" b="b"/>
                <a:pathLst>
                  <a:path w="3182" h="2727" extrusionOk="0">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97" name="Google Shape;6997;p83"/>
              <p:cNvGrpSpPr/>
              <p:nvPr/>
            </p:nvGrpSpPr>
            <p:grpSpPr>
              <a:xfrm>
                <a:off x="3750870" y="3418650"/>
                <a:ext cx="37776" cy="32380"/>
                <a:chOff x="3750870" y="3418650"/>
                <a:chExt cx="37776" cy="32380"/>
              </a:xfrm>
            </p:grpSpPr>
            <p:sp>
              <p:nvSpPr>
                <p:cNvPr id="6998" name="Google Shape;6998;p83"/>
                <p:cNvSpPr/>
                <p:nvPr/>
              </p:nvSpPr>
              <p:spPr>
                <a:xfrm>
                  <a:off x="3750870" y="3418650"/>
                  <a:ext cx="37776" cy="32380"/>
                </a:xfrm>
                <a:custGeom>
                  <a:avLst/>
                  <a:gdLst/>
                  <a:ahLst/>
                  <a:cxnLst/>
                  <a:rect l="l" t="t" r="r" b="b"/>
                  <a:pathLst>
                    <a:path w="4803" h="4117" extrusionOk="0">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9" name="Google Shape;6999;p83"/>
                <p:cNvSpPr/>
                <p:nvPr/>
              </p:nvSpPr>
              <p:spPr>
                <a:xfrm>
                  <a:off x="3765994" y="3428285"/>
                  <a:ext cx="13040" cy="13040"/>
                </a:xfrm>
                <a:custGeom>
                  <a:avLst/>
                  <a:gdLst/>
                  <a:ahLst/>
                  <a:cxnLst/>
                  <a:rect l="l" t="t" r="r" b="b"/>
                  <a:pathLst>
                    <a:path w="1658" h="1658" extrusionOk="0">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0" name="Google Shape;7000;p83"/>
              <p:cNvGrpSpPr/>
              <p:nvPr/>
            </p:nvGrpSpPr>
            <p:grpSpPr>
              <a:xfrm>
                <a:off x="3632509" y="3274438"/>
                <a:ext cx="37783" cy="32357"/>
                <a:chOff x="3632509" y="3274438"/>
                <a:chExt cx="37783" cy="32357"/>
              </a:xfrm>
            </p:grpSpPr>
            <p:sp>
              <p:nvSpPr>
                <p:cNvPr id="7001" name="Google Shape;7001;p83"/>
                <p:cNvSpPr/>
                <p:nvPr/>
              </p:nvSpPr>
              <p:spPr>
                <a:xfrm>
                  <a:off x="3632509" y="3274438"/>
                  <a:ext cx="37783" cy="32357"/>
                </a:xfrm>
                <a:custGeom>
                  <a:avLst/>
                  <a:gdLst/>
                  <a:ahLst/>
                  <a:cxnLst/>
                  <a:rect l="l" t="t" r="r" b="b"/>
                  <a:pathLst>
                    <a:path w="4804" h="4114" extrusionOk="0">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2" name="Google Shape;7002;p83"/>
                <p:cNvSpPr/>
                <p:nvPr/>
              </p:nvSpPr>
              <p:spPr>
                <a:xfrm>
                  <a:off x="3647547" y="3284049"/>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3" name="Google Shape;7003;p83"/>
              <p:cNvGrpSpPr/>
              <p:nvPr/>
            </p:nvGrpSpPr>
            <p:grpSpPr>
              <a:xfrm>
                <a:off x="3906424" y="3297561"/>
                <a:ext cx="37776" cy="32451"/>
                <a:chOff x="3906424" y="3297561"/>
                <a:chExt cx="37776" cy="32451"/>
              </a:xfrm>
            </p:grpSpPr>
            <p:sp>
              <p:nvSpPr>
                <p:cNvPr id="7004" name="Google Shape;7004;p83"/>
                <p:cNvSpPr/>
                <p:nvPr/>
              </p:nvSpPr>
              <p:spPr>
                <a:xfrm>
                  <a:off x="3906424" y="3297561"/>
                  <a:ext cx="37776" cy="32451"/>
                </a:xfrm>
                <a:custGeom>
                  <a:avLst/>
                  <a:gdLst/>
                  <a:ahLst/>
                  <a:cxnLst/>
                  <a:rect l="l" t="t" r="r" b="b"/>
                  <a:pathLst>
                    <a:path w="4803" h="4126" extrusionOk="0">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5" name="Google Shape;7005;p83"/>
                <p:cNvSpPr/>
                <p:nvPr/>
              </p:nvSpPr>
              <p:spPr>
                <a:xfrm>
                  <a:off x="3921548" y="3307361"/>
                  <a:ext cx="13048" cy="13040"/>
                </a:xfrm>
                <a:custGeom>
                  <a:avLst/>
                  <a:gdLst/>
                  <a:ahLst/>
                  <a:cxnLst/>
                  <a:rect l="l" t="t" r="r" b="b"/>
                  <a:pathLst>
                    <a:path w="1659" h="1658" extrusionOk="0">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6" name="Google Shape;7006;p83"/>
              <p:cNvGrpSpPr/>
              <p:nvPr/>
            </p:nvGrpSpPr>
            <p:grpSpPr>
              <a:xfrm>
                <a:off x="3866084" y="3412107"/>
                <a:ext cx="37776" cy="32357"/>
                <a:chOff x="3866084" y="3412107"/>
                <a:chExt cx="37776" cy="32357"/>
              </a:xfrm>
            </p:grpSpPr>
            <p:sp>
              <p:nvSpPr>
                <p:cNvPr id="7007" name="Google Shape;7007;p83"/>
                <p:cNvSpPr/>
                <p:nvPr/>
              </p:nvSpPr>
              <p:spPr>
                <a:xfrm>
                  <a:off x="3866084"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8" name="Google Shape;7008;p83"/>
                <p:cNvSpPr/>
                <p:nvPr/>
              </p:nvSpPr>
              <p:spPr>
                <a:xfrm>
                  <a:off x="3881208" y="3421812"/>
                  <a:ext cx="13048" cy="13040"/>
                </a:xfrm>
                <a:custGeom>
                  <a:avLst/>
                  <a:gdLst/>
                  <a:ahLst/>
                  <a:cxnLst/>
                  <a:rect l="l" t="t" r="r" b="b"/>
                  <a:pathLst>
                    <a:path w="1659" h="1658" extrusionOk="0">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9" name="Google Shape;7009;p83"/>
              <p:cNvGrpSpPr/>
              <p:nvPr/>
            </p:nvGrpSpPr>
            <p:grpSpPr>
              <a:xfrm>
                <a:off x="4023919" y="3766409"/>
                <a:ext cx="37783" cy="32357"/>
                <a:chOff x="4023919" y="3766409"/>
                <a:chExt cx="37783" cy="32357"/>
              </a:xfrm>
            </p:grpSpPr>
            <p:sp>
              <p:nvSpPr>
                <p:cNvPr id="7010" name="Google Shape;7010;p83"/>
                <p:cNvSpPr/>
                <p:nvPr/>
              </p:nvSpPr>
              <p:spPr>
                <a:xfrm>
                  <a:off x="4023919" y="3766409"/>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1" name="Google Shape;7011;p83"/>
                <p:cNvSpPr/>
                <p:nvPr/>
              </p:nvSpPr>
              <p:spPr>
                <a:xfrm>
                  <a:off x="4039051" y="3776115"/>
                  <a:ext cx="13040" cy="13048"/>
                </a:xfrm>
                <a:custGeom>
                  <a:avLst/>
                  <a:gdLst/>
                  <a:ahLst/>
                  <a:cxnLst/>
                  <a:rect l="l" t="t" r="r" b="b"/>
                  <a:pathLst>
                    <a:path w="1658" h="1659" extrusionOk="0">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2" name="Google Shape;7012;p83"/>
              <p:cNvGrpSpPr/>
              <p:nvPr/>
            </p:nvGrpSpPr>
            <p:grpSpPr>
              <a:xfrm>
                <a:off x="3973882" y="3779449"/>
                <a:ext cx="37776" cy="32357"/>
                <a:chOff x="3973882" y="3779449"/>
                <a:chExt cx="37776" cy="32357"/>
              </a:xfrm>
            </p:grpSpPr>
            <p:sp>
              <p:nvSpPr>
                <p:cNvPr id="7013" name="Google Shape;7013;p83"/>
                <p:cNvSpPr/>
                <p:nvPr/>
              </p:nvSpPr>
              <p:spPr>
                <a:xfrm>
                  <a:off x="3973882" y="3779449"/>
                  <a:ext cx="37776" cy="32357"/>
                </a:xfrm>
                <a:custGeom>
                  <a:avLst/>
                  <a:gdLst/>
                  <a:ahLst/>
                  <a:cxnLst/>
                  <a:rect l="l" t="t" r="r" b="b"/>
                  <a:pathLst>
                    <a:path w="4803" h="4114" extrusionOk="0">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4" name="Google Shape;7014;p83"/>
                <p:cNvSpPr/>
                <p:nvPr/>
              </p:nvSpPr>
              <p:spPr>
                <a:xfrm>
                  <a:off x="3989006" y="3789155"/>
                  <a:ext cx="13040" cy="13040"/>
                </a:xfrm>
                <a:custGeom>
                  <a:avLst/>
                  <a:gdLst/>
                  <a:ahLst/>
                  <a:cxnLst/>
                  <a:rect l="l" t="t" r="r" b="b"/>
                  <a:pathLst>
                    <a:path w="1658" h="1658" extrusionOk="0">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5" name="Google Shape;7015;p83"/>
              <p:cNvGrpSpPr/>
              <p:nvPr/>
            </p:nvGrpSpPr>
            <p:grpSpPr>
              <a:xfrm>
                <a:off x="4073398" y="3838028"/>
                <a:ext cx="37776" cy="32380"/>
                <a:chOff x="4073398" y="3838028"/>
                <a:chExt cx="37776" cy="32380"/>
              </a:xfrm>
            </p:grpSpPr>
            <p:sp>
              <p:nvSpPr>
                <p:cNvPr id="7016" name="Google Shape;7016;p83"/>
                <p:cNvSpPr/>
                <p:nvPr/>
              </p:nvSpPr>
              <p:spPr>
                <a:xfrm>
                  <a:off x="4073398" y="3838028"/>
                  <a:ext cx="37776" cy="32380"/>
                </a:xfrm>
                <a:custGeom>
                  <a:avLst/>
                  <a:gdLst/>
                  <a:ahLst/>
                  <a:cxnLst/>
                  <a:rect l="l" t="t" r="r" b="b"/>
                  <a:pathLst>
                    <a:path w="4803" h="4117" extrusionOk="0">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7" name="Google Shape;7017;p83"/>
                <p:cNvSpPr/>
                <p:nvPr/>
              </p:nvSpPr>
              <p:spPr>
                <a:xfrm>
                  <a:off x="4088428" y="3847663"/>
                  <a:ext cx="13040" cy="13040"/>
                </a:xfrm>
                <a:custGeom>
                  <a:avLst/>
                  <a:gdLst/>
                  <a:ahLst/>
                  <a:cxnLst/>
                  <a:rect l="l" t="t" r="r" b="b"/>
                  <a:pathLst>
                    <a:path w="1658" h="1658" extrusionOk="0">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8" name="Google Shape;7018;p83"/>
              <p:cNvGrpSpPr/>
              <p:nvPr/>
            </p:nvGrpSpPr>
            <p:grpSpPr>
              <a:xfrm>
                <a:off x="4342672" y="4144496"/>
                <a:ext cx="37752" cy="32364"/>
                <a:chOff x="4342672" y="4144496"/>
                <a:chExt cx="37752" cy="32364"/>
              </a:xfrm>
            </p:grpSpPr>
            <p:sp>
              <p:nvSpPr>
                <p:cNvPr id="7019" name="Google Shape;7019;p83"/>
                <p:cNvSpPr/>
                <p:nvPr/>
              </p:nvSpPr>
              <p:spPr>
                <a:xfrm>
                  <a:off x="4342672" y="4144496"/>
                  <a:ext cx="37752" cy="32364"/>
                </a:xfrm>
                <a:custGeom>
                  <a:avLst/>
                  <a:gdLst/>
                  <a:ahLst/>
                  <a:cxnLst/>
                  <a:rect l="l" t="t" r="r" b="b"/>
                  <a:pathLst>
                    <a:path w="4800" h="4115" extrusionOk="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0" name="Google Shape;7020;p83"/>
                <p:cNvSpPr/>
                <p:nvPr/>
              </p:nvSpPr>
              <p:spPr>
                <a:xfrm>
                  <a:off x="4355586" y="4154209"/>
                  <a:ext cx="15227" cy="13040"/>
                </a:xfrm>
                <a:custGeom>
                  <a:avLst/>
                  <a:gdLst/>
                  <a:ahLst/>
                  <a:cxnLst/>
                  <a:rect l="l" t="t" r="r" b="b"/>
                  <a:pathLst>
                    <a:path w="1936" h="1658" extrusionOk="0">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1" name="Google Shape;7021;p83"/>
              <p:cNvGrpSpPr/>
              <p:nvPr/>
            </p:nvGrpSpPr>
            <p:grpSpPr>
              <a:xfrm>
                <a:off x="4406386" y="4056872"/>
                <a:ext cx="37783" cy="32364"/>
                <a:chOff x="4406386" y="4056872"/>
                <a:chExt cx="37783" cy="32364"/>
              </a:xfrm>
            </p:grpSpPr>
            <p:sp>
              <p:nvSpPr>
                <p:cNvPr id="7022" name="Google Shape;7022;p83"/>
                <p:cNvSpPr/>
                <p:nvPr/>
              </p:nvSpPr>
              <p:spPr>
                <a:xfrm>
                  <a:off x="4406386" y="4056872"/>
                  <a:ext cx="37783" cy="32364"/>
                </a:xfrm>
                <a:custGeom>
                  <a:avLst/>
                  <a:gdLst/>
                  <a:ahLst/>
                  <a:cxnLst/>
                  <a:rect l="l" t="t" r="r" b="b"/>
                  <a:pathLst>
                    <a:path w="4804" h="4115" extrusionOk="0">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3" name="Google Shape;7023;p83"/>
                <p:cNvSpPr/>
                <p:nvPr/>
              </p:nvSpPr>
              <p:spPr>
                <a:xfrm>
                  <a:off x="4419332" y="4066577"/>
                  <a:ext cx="15227" cy="13017"/>
                </a:xfrm>
                <a:custGeom>
                  <a:avLst/>
                  <a:gdLst/>
                  <a:ahLst/>
                  <a:cxnLst/>
                  <a:rect l="l" t="t" r="r" b="b"/>
                  <a:pathLst>
                    <a:path w="1936" h="1655" extrusionOk="0">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4" name="Google Shape;7024;p83"/>
              <p:cNvGrpSpPr/>
              <p:nvPr/>
            </p:nvGrpSpPr>
            <p:grpSpPr>
              <a:xfrm>
                <a:off x="4284416" y="4245254"/>
                <a:ext cx="37783" cy="32357"/>
                <a:chOff x="4284416" y="4245254"/>
                <a:chExt cx="37783" cy="32357"/>
              </a:xfrm>
            </p:grpSpPr>
            <p:sp>
              <p:nvSpPr>
                <p:cNvPr id="7025" name="Google Shape;7025;p83"/>
                <p:cNvSpPr/>
                <p:nvPr/>
              </p:nvSpPr>
              <p:spPr>
                <a:xfrm>
                  <a:off x="4284416" y="4245254"/>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6" name="Google Shape;7026;p83"/>
                <p:cNvSpPr/>
                <p:nvPr/>
              </p:nvSpPr>
              <p:spPr>
                <a:xfrm>
                  <a:off x="4299548" y="4254959"/>
                  <a:ext cx="13040" cy="13040"/>
                </a:xfrm>
                <a:custGeom>
                  <a:avLst/>
                  <a:gdLst/>
                  <a:ahLst/>
                  <a:cxnLst/>
                  <a:rect l="l" t="t" r="r" b="b"/>
                  <a:pathLst>
                    <a:path w="1658" h="1658" extrusionOk="0">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7" name="Google Shape;7027;p83"/>
              <p:cNvGrpSpPr/>
              <p:nvPr/>
            </p:nvGrpSpPr>
            <p:grpSpPr>
              <a:xfrm>
                <a:off x="4219057" y="4331258"/>
                <a:ext cx="37776" cy="32364"/>
                <a:chOff x="4219057" y="4331258"/>
                <a:chExt cx="37776" cy="32364"/>
              </a:xfrm>
            </p:grpSpPr>
            <p:sp>
              <p:nvSpPr>
                <p:cNvPr id="7028" name="Google Shape;7028;p83"/>
                <p:cNvSpPr/>
                <p:nvPr/>
              </p:nvSpPr>
              <p:spPr>
                <a:xfrm>
                  <a:off x="4219057" y="4331258"/>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9" name="Google Shape;7029;p83"/>
                <p:cNvSpPr/>
                <p:nvPr/>
              </p:nvSpPr>
              <p:spPr>
                <a:xfrm>
                  <a:off x="4231995" y="4340971"/>
                  <a:ext cx="15235" cy="13040"/>
                </a:xfrm>
                <a:custGeom>
                  <a:avLst/>
                  <a:gdLst/>
                  <a:ahLst/>
                  <a:cxnLst/>
                  <a:rect l="l" t="t" r="r" b="b"/>
                  <a:pathLst>
                    <a:path w="1937" h="1658" extrusionOk="0">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0" name="Google Shape;7030;p83"/>
              <p:cNvGrpSpPr/>
              <p:nvPr/>
            </p:nvGrpSpPr>
            <p:grpSpPr>
              <a:xfrm>
                <a:off x="4204122" y="4141688"/>
                <a:ext cx="33497" cy="28699"/>
                <a:chOff x="4204122" y="4141688"/>
                <a:chExt cx="33497" cy="28699"/>
              </a:xfrm>
            </p:grpSpPr>
            <p:sp>
              <p:nvSpPr>
                <p:cNvPr id="7031" name="Google Shape;7031;p83"/>
                <p:cNvSpPr/>
                <p:nvPr/>
              </p:nvSpPr>
              <p:spPr>
                <a:xfrm>
                  <a:off x="4204122" y="4141688"/>
                  <a:ext cx="33497" cy="28699"/>
                </a:xfrm>
                <a:custGeom>
                  <a:avLst/>
                  <a:gdLst/>
                  <a:ahLst/>
                  <a:cxnLst/>
                  <a:rect l="l" t="t" r="r" b="b"/>
                  <a:pathLst>
                    <a:path w="4259" h="3649" extrusionOk="0">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2" name="Google Shape;7032;p83"/>
                <p:cNvSpPr/>
                <p:nvPr/>
              </p:nvSpPr>
              <p:spPr>
                <a:xfrm>
                  <a:off x="4216965" y="4151259"/>
                  <a:ext cx="11042" cy="9399"/>
                </a:xfrm>
                <a:custGeom>
                  <a:avLst/>
                  <a:gdLst/>
                  <a:ahLst/>
                  <a:cxnLst/>
                  <a:rect l="l" t="t" r="r" b="b"/>
                  <a:pathLst>
                    <a:path w="1404" h="1195" extrusionOk="0">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3" name="Google Shape;7033;p83"/>
              <p:cNvGrpSpPr/>
              <p:nvPr/>
            </p:nvGrpSpPr>
            <p:grpSpPr>
              <a:xfrm>
                <a:off x="4301546" y="4003869"/>
                <a:ext cx="38916" cy="33324"/>
                <a:chOff x="4301546" y="4003869"/>
                <a:chExt cx="38916" cy="33324"/>
              </a:xfrm>
            </p:grpSpPr>
            <p:sp>
              <p:nvSpPr>
                <p:cNvPr id="7034" name="Google Shape;7034;p83"/>
                <p:cNvSpPr/>
                <p:nvPr/>
              </p:nvSpPr>
              <p:spPr>
                <a:xfrm>
                  <a:off x="4301546" y="4003869"/>
                  <a:ext cx="38916" cy="33324"/>
                </a:xfrm>
                <a:custGeom>
                  <a:avLst/>
                  <a:gdLst/>
                  <a:ahLst/>
                  <a:cxnLst/>
                  <a:rect l="l" t="t" r="r" b="b"/>
                  <a:pathLst>
                    <a:path w="4948" h="4237" extrusionOk="0">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5" name="Google Shape;7035;p83"/>
                <p:cNvSpPr/>
                <p:nvPr/>
              </p:nvSpPr>
              <p:spPr>
                <a:xfrm>
                  <a:off x="4314389" y="4013590"/>
                  <a:ext cx="16469" cy="14000"/>
                </a:xfrm>
                <a:custGeom>
                  <a:avLst/>
                  <a:gdLst/>
                  <a:ahLst/>
                  <a:cxnLst/>
                  <a:rect l="l" t="t" r="r" b="b"/>
                  <a:pathLst>
                    <a:path w="2094" h="1780" extrusionOk="0">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6" name="Google Shape;7036;p83"/>
              <p:cNvGrpSpPr/>
              <p:nvPr/>
            </p:nvGrpSpPr>
            <p:grpSpPr>
              <a:xfrm>
                <a:off x="4210681" y="3924669"/>
                <a:ext cx="36549" cy="31366"/>
                <a:chOff x="4210681" y="3924669"/>
                <a:chExt cx="36549" cy="31366"/>
              </a:xfrm>
            </p:grpSpPr>
            <p:sp>
              <p:nvSpPr>
                <p:cNvPr id="7037" name="Google Shape;7037;p83"/>
                <p:cNvSpPr/>
                <p:nvPr/>
              </p:nvSpPr>
              <p:spPr>
                <a:xfrm>
                  <a:off x="4210681" y="3924669"/>
                  <a:ext cx="36549" cy="31366"/>
                </a:xfrm>
                <a:custGeom>
                  <a:avLst/>
                  <a:gdLst/>
                  <a:ahLst/>
                  <a:cxnLst/>
                  <a:rect l="l" t="t" r="r" b="b"/>
                  <a:pathLst>
                    <a:path w="4647" h="3988" extrusionOk="0">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8" name="Google Shape;7038;p83"/>
                <p:cNvSpPr/>
                <p:nvPr/>
              </p:nvSpPr>
              <p:spPr>
                <a:xfrm>
                  <a:off x="4225625" y="3934335"/>
                  <a:ext cx="11994" cy="11994"/>
                </a:xfrm>
                <a:custGeom>
                  <a:avLst/>
                  <a:gdLst/>
                  <a:ahLst/>
                  <a:cxnLst/>
                  <a:rect l="l" t="t" r="r" b="b"/>
                  <a:pathLst>
                    <a:path w="1525" h="1525" extrusionOk="0">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9" name="Google Shape;7039;p83"/>
              <p:cNvGrpSpPr/>
              <p:nvPr/>
            </p:nvGrpSpPr>
            <p:grpSpPr>
              <a:xfrm>
                <a:off x="3987771" y="3628874"/>
                <a:ext cx="31499" cy="26993"/>
                <a:chOff x="3987771" y="3628874"/>
                <a:chExt cx="31499" cy="26993"/>
              </a:xfrm>
            </p:grpSpPr>
            <p:sp>
              <p:nvSpPr>
                <p:cNvPr id="7040" name="Google Shape;7040;p83"/>
                <p:cNvSpPr/>
                <p:nvPr/>
              </p:nvSpPr>
              <p:spPr>
                <a:xfrm>
                  <a:off x="3987771" y="3628874"/>
                  <a:ext cx="31499" cy="26993"/>
                </a:xfrm>
                <a:custGeom>
                  <a:avLst/>
                  <a:gdLst/>
                  <a:ahLst/>
                  <a:cxnLst/>
                  <a:rect l="l" t="t" r="r" b="b"/>
                  <a:pathLst>
                    <a:path w="4005" h="3432" extrusionOk="0">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1" name="Google Shape;7041;p83"/>
                <p:cNvSpPr/>
                <p:nvPr/>
              </p:nvSpPr>
              <p:spPr>
                <a:xfrm>
                  <a:off x="4000709" y="3638540"/>
                  <a:ext cx="8856" cy="7605"/>
                </a:xfrm>
                <a:custGeom>
                  <a:avLst/>
                  <a:gdLst/>
                  <a:ahLst/>
                  <a:cxnLst/>
                  <a:rect l="l" t="t" r="r" b="b"/>
                  <a:pathLst>
                    <a:path w="1126" h="967" extrusionOk="0">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2" name="Google Shape;7042;p83"/>
              <p:cNvGrpSpPr/>
              <p:nvPr/>
            </p:nvGrpSpPr>
            <p:grpSpPr>
              <a:xfrm>
                <a:off x="4087382" y="3775674"/>
                <a:ext cx="31405" cy="26898"/>
                <a:chOff x="4087382" y="3775674"/>
                <a:chExt cx="31405" cy="26898"/>
              </a:xfrm>
            </p:grpSpPr>
            <p:sp>
              <p:nvSpPr>
                <p:cNvPr id="7043" name="Google Shape;7043;p83"/>
                <p:cNvSpPr/>
                <p:nvPr/>
              </p:nvSpPr>
              <p:spPr>
                <a:xfrm>
                  <a:off x="4087382" y="3775674"/>
                  <a:ext cx="31405" cy="26898"/>
                </a:xfrm>
                <a:custGeom>
                  <a:avLst/>
                  <a:gdLst/>
                  <a:ahLst/>
                  <a:cxnLst/>
                  <a:rect l="l" t="t" r="r" b="b"/>
                  <a:pathLst>
                    <a:path w="3993" h="3420" extrusionOk="0">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4" name="Google Shape;7044;p83"/>
                <p:cNvSpPr/>
                <p:nvPr/>
              </p:nvSpPr>
              <p:spPr>
                <a:xfrm>
                  <a:off x="4101460" y="3785348"/>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5" name="Google Shape;7045;p83"/>
              <p:cNvGrpSpPr/>
              <p:nvPr/>
            </p:nvGrpSpPr>
            <p:grpSpPr>
              <a:xfrm>
                <a:off x="4118873" y="3856637"/>
                <a:ext cx="31405" cy="26906"/>
                <a:chOff x="4118873" y="3856637"/>
                <a:chExt cx="31405" cy="26906"/>
              </a:xfrm>
            </p:grpSpPr>
            <p:sp>
              <p:nvSpPr>
                <p:cNvPr id="7046" name="Google Shape;7046;p83"/>
                <p:cNvSpPr/>
                <p:nvPr/>
              </p:nvSpPr>
              <p:spPr>
                <a:xfrm>
                  <a:off x="4118873" y="3856637"/>
                  <a:ext cx="31405" cy="26906"/>
                </a:xfrm>
                <a:custGeom>
                  <a:avLst/>
                  <a:gdLst/>
                  <a:ahLst/>
                  <a:cxnLst/>
                  <a:rect l="l" t="t" r="r" b="b"/>
                  <a:pathLst>
                    <a:path w="3993" h="3421" extrusionOk="0">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7" name="Google Shape;7047;p83"/>
                <p:cNvSpPr/>
                <p:nvPr/>
              </p:nvSpPr>
              <p:spPr>
                <a:xfrm>
                  <a:off x="4133046" y="3866310"/>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8" name="Google Shape;7048;p83"/>
              <p:cNvGrpSpPr/>
              <p:nvPr/>
            </p:nvGrpSpPr>
            <p:grpSpPr>
              <a:xfrm>
                <a:off x="4168541" y="3639523"/>
                <a:ext cx="31499" cy="26906"/>
                <a:chOff x="4168541" y="3639523"/>
                <a:chExt cx="31499" cy="26906"/>
              </a:xfrm>
            </p:grpSpPr>
            <p:sp>
              <p:nvSpPr>
                <p:cNvPr id="7049" name="Google Shape;7049;p83"/>
                <p:cNvSpPr/>
                <p:nvPr/>
              </p:nvSpPr>
              <p:spPr>
                <a:xfrm>
                  <a:off x="4168541" y="3639523"/>
                  <a:ext cx="31499" cy="26906"/>
                </a:xfrm>
                <a:custGeom>
                  <a:avLst/>
                  <a:gdLst/>
                  <a:ahLst/>
                  <a:cxnLst/>
                  <a:rect l="l" t="t" r="r" b="b"/>
                  <a:pathLst>
                    <a:path w="4005" h="3421" extrusionOk="0">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0" name="Google Shape;7050;p83"/>
                <p:cNvSpPr/>
                <p:nvPr/>
              </p:nvSpPr>
              <p:spPr>
                <a:xfrm>
                  <a:off x="4182713" y="3649197"/>
                  <a:ext cx="7716" cy="7621"/>
                </a:xfrm>
                <a:custGeom>
                  <a:avLst/>
                  <a:gdLst/>
                  <a:ahLst/>
                  <a:cxnLst/>
                  <a:rect l="l" t="t" r="r" b="b"/>
                  <a:pathLst>
                    <a:path w="981" h="969" extrusionOk="0">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1" name="Google Shape;7051;p83"/>
              <p:cNvGrpSpPr/>
              <p:nvPr/>
            </p:nvGrpSpPr>
            <p:grpSpPr>
              <a:xfrm>
                <a:off x="3965789" y="3393545"/>
                <a:ext cx="31405" cy="26945"/>
                <a:chOff x="3965789" y="3393545"/>
                <a:chExt cx="31405" cy="26945"/>
              </a:xfrm>
            </p:grpSpPr>
            <p:sp>
              <p:nvSpPr>
                <p:cNvPr id="7052" name="Google Shape;7052;p83"/>
                <p:cNvSpPr/>
                <p:nvPr/>
              </p:nvSpPr>
              <p:spPr>
                <a:xfrm>
                  <a:off x="3965789" y="3393545"/>
                  <a:ext cx="31405" cy="26945"/>
                </a:xfrm>
                <a:custGeom>
                  <a:avLst/>
                  <a:gdLst/>
                  <a:ahLst/>
                  <a:cxnLst/>
                  <a:rect l="l" t="t" r="r" b="b"/>
                  <a:pathLst>
                    <a:path w="3993" h="3426" extrusionOk="0">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3" name="Google Shape;7053;p83"/>
                <p:cNvSpPr/>
                <p:nvPr/>
              </p:nvSpPr>
              <p:spPr>
                <a:xfrm>
                  <a:off x="3978632" y="3403259"/>
                  <a:ext cx="8950" cy="7590"/>
                </a:xfrm>
                <a:custGeom>
                  <a:avLst/>
                  <a:gdLst/>
                  <a:ahLst/>
                  <a:cxnLst/>
                  <a:rect l="l" t="t" r="r" b="b"/>
                  <a:pathLst>
                    <a:path w="1138" h="965" extrusionOk="0">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4" name="Google Shape;7054;p83"/>
              <p:cNvGrpSpPr/>
              <p:nvPr/>
            </p:nvGrpSpPr>
            <p:grpSpPr>
              <a:xfrm>
                <a:off x="3925166" y="3491008"/>
                <a:ext cx="31405" cy="27001"/>
                <a:chOff x="3925166" y="3491008"/>
                <a:chExt cx="31405" cy="27001"/>
              </a:xfrm>
            </p:grpSpPr>
            <p:sp>
              <p:nvSpPr>
                <p:cNvPr id="7055" name="Google Shape;7055;p83"/>
                <p:cNvSpPr/>
                <p:nvPr/>
              </p:nvSpPr>
              <p:spPr>
                <a:xfrm>
                  <a:off x="3925166" y="3491008"/>
                  <a:ext cx="31405" cy="27001"/>
                </a:xfrm>
                <a:custGeom>
                  <a:avLst/>
                  <a:gdLst/>
                  <a:ahLst/>
                  <a:cxnLst/>
                  <a:rect l="l" t="t" r="r" b="b"/>
                  <a:pathLst>
                    <a:path w="3993" h="3433" extrusionOk="0">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6" name="Google Shape;7056;p83"/>
                <p:cNvSpPr/>
                <p:nvPr/>
              </p:nvSpPr>
              <p:spPr>
                <a:xfrm>
                  <a:off x="3939339" y="3500682"/>
                  <a:ext cx="7621" cy="7621"/>
                </a:xfrm>
                <a:custGeom>
                  <a:avLst/>
                  <a:gdLst/>
                  <a:ahLst/>
                  <a:cxnLst/>
                  <a:rect l="l" t="t" r="r" b="b"/>
                  <a:pathLst>
                    <a:path w="969" h="969" extrusionOk="0">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7" name="Google Shape;7057;p83"/>
              <p:cNvGrpSpPr/>
              <p:nvPr/>
            </p:nvGrpSpPr>
            <p:grpSpPr>
              <a:xfrm>
                <a:off x="3682845" y="3340976"/>
                <a:ext cx="31397" cy="26898"/>
                <a:chOff x="3682845" y="3340976"/>
                <a:chExt cx="31397" cy="26898"/>
              </a:xfrm>
            </p:grpSpPr>
            <p:sp>
              <p:nvSpPr>
                <p:cNvPr id="7058" name="Google Shape;7058;p83"/>
                <p:cNvSpPr/>
                <p:nvPr/>
              </p:nvSpPr>
              <p:spPr>
                <a:xfrm>
                  <a:off x="3682845" y="3340976"/>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9" name="Google Shape;7059;p83"/>
                <p:cNvSpPr/>
                <p:nvPr/>
              </p:nvSpPr>
              <p:spPr>
                <a:xfrm>
                  <a:off x="3695783" y="3350650"/>
                  <a:ext cx="8856" cy="7645"/>
                </a:xfrm>
                <a:custGeom>
                  <a:avLst/>
                  <a:gdLst/>
                  <a:ahLst/>
                  <a:cxnLst/>
                  <a:rect l="l" t="t" r="r" b="b"/>
                  <a:pathLst>
                    <a:path w="1126" h="972" extrusionOk="0">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0" name="Google Shape;7060;p83"/>
              <p:cNvGrpSpPr/>
              <p:nvPr/>
            </p:nvGrpSpPr>
            <p:grpSpPr>
              <a:xfrm>
                <a:off x="3795393" y="3353725"/>
                <a:ext cx="31499" cy="26993"/>
                <a:chOff x="3795393" y="3353725"/>
                <a:chExt cx="31499" cy="26993"/>
              </a:xfrm>
            </p:grpSpPr>
            <p:sp>
              <p:nvSpPr>
                <p:cNvPr id="7061" name="Google Shape;7061;p83"/>
                <p:cNvSpPr/>
                <p:nvPr/>
              </p:nvSpPr>
              <p:spPr>
                <a:xfrm>
                  <a:off x="3795393" y="3353725"/>
                  <a:ext cx="31499" cy="26993"/>
                </a:xfrm>
                <a:custGeom>
                  <a:avLst/>
                  <a:gdLst/>
                  <a:ahLst/>
                  <a:cxnLst/>
                  <a:rect l="l" t="t" r="r" b="b"/>
                  <a:pathLst>
                    <a:path w="4005" h="3432" extrusionOk="0">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2" name="Google Shape;7062;p83"/>
                <p:cNvSpPr/>
                <p:nvPr/>
              </p:nvSpPr>
              <p:spPr>
                <a:xfrm>
                  <a:off x="3809668" y="3363399"/>
                  <a:ext cx="7613" cy="7613"/>
                </a:xfrm>
                <a:custGeom>
                  <a:avLst/>
                  <a:gdLst/>
                  <a:ahLst/>
                  <a:cxnLst/>
                  <a:rect l="l" t="t" r="r" b="b"/>
                  <a:pathLst>
                    <a:path w="968" h="968" extrusionOk="0">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3" name="Google Shape;7063;p83"/>
              <p:cNvGrpSpPr/>
              <p:nvPr/>
            </p:nvGrpSpPr>
            <p:grpSpPr>
              <a:xfrm>
                <a:off x="4176909" y="4363221"/>
                <a:ext cx="38924" cy="33316"/>
                <a:chOff x="4176909" y="4363221"/>
                <a:chExt cx="38924" cy="33316"/>
              </a:xfrm>
            </p:grpSpPr>
            <p:sp>
              <p:nvSpPr>
                <p:cNvPr id="7064" name="Google Shape;7064;p83"/>
                <p:cNvSpPr/>
                <p:nvPr/>
              </p:nvSpPr>
              <p:spPr>
                <a:xfrm>
                  <a:off x="4176909" y="4363221"/>
                  <a:ext cx="38924" cy="33316"/>
                </a:xfrm>
                <a:custGeom>
                  <a:avLst/>
                  <a:gdLst/>
                  <a:ahLst/>
                  <a:cxnLst/>
                  <a:rect l="l" t="t" r="r" b="b"/>
                  <a:pathLst>
                    <a:path w="4949" h="4236" extrusionOk="0">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5" name="Google Shape;7065;p83"/>
                <p:cNvSpPr/>
                <p:nvPr/>
              </p:nvSpPr>
              <p:spPr>
                <a:xfrm>
                  <a:off x="4192230" y="4372934"/>
                  <a:ext cx="13897" cy="13992"/>
                </a:xfrm>
                <a:custGeom>
                  <a:avLst/>
                  <a:gdLst/>
                  <a:ahLst/>
                  <a:cxnLst/>
                  <a:rect l="l" t="t" r="r" b="b"/>
                  <a:pathLst>
                    <a:path w="1767" h="1779" extrusionOk="0">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6" name="Google Shape;7066;p83"/>
              <p:cNvGrpSpPr/>
              <p:nvPr/>
            </p:nvGrpSpPr>
            <p:grpSpPr>
              <a:xfrm>
                <a:off x="4226191" y="4007660"/>
                <a:ext cx="33560" cy="28770"/>
                <a:chOff x="4226191" y="4007660"/>
                <a:chExt cx="33560" cy="28770"/>
              </a:xfrm>
            </p:grpSpPr>
            <p:sp>
              <p:nvSpPr>
                <p:cNvPr id="7067" name="Google Shape;7067;p83"/>
                <p:cNvSpPr/>
                <p:nvPr/>
              </p:nvSpPr>
              <p:spPr>
                <a:xfrm>
                  <a:off x="4226191" y="4007660"/>
                  <a:ext cx="33560" cy="28770"/>
                </a:xfrm>
                <a:custGeom>
                  <a:avLst/>
                  <a:gdLst/>
                  <a:ahLst/>
                  <a:cxnLst/>
                  <a:rect l="l" t="t" r="r" b="b"/>
                  <a:pathLst>
                    <a:path w="4267" h="3658" extrusionOk="0">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8" name="Google Shape;7068;p83"/>
                <p:cNvSpPr/>
                <p:nvPr/>
              </p:nvSpPr>
              <p:spPr>
                <a:xfrm>
                  <a:off x="4239129" y="4017397"/>
                  <a:ext cx="10948" cy="9383"/>
                </a:xfrm>
                <a:custGeom>
                  <a:avLst/>
                  <a:gdLst/>
                  <a:ahLst/>
                  <a:cxnLst/>
                  <a:rect l="l" t="t" r="r" b="b"/>
                  <a:pathLst>
                    <a:path w="1392" h="1193" extrusionOk="0">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9" name="Google Shape;7069;p83"/>
              <p:cNvGrpSpPr/>
              <p:nvPr/>
            </p:nvGrpSpPr>
            <p:grpSpPr>
              <a:xfrm>
                <a:off x="3597785" y="3377045"/>
                <a:ext cx="33591" cy="28699"/>
                <a:chOff x="3597785" y="3377045"/>
                <a:chExt cx="33591" cy="28699"/>
              </a:xfrm>
            </p:grpSpPr>
            <p:sp>
              <p:nvSpPr>
                <p:cNvPr id="7070" name="Google Shape;7070;p83"/>
                <p:cNvSpPr/>
                <p:nvPr/>
              </p:nvSpPr>
              <p:spPr>
                <a:xfrm>
                  <a:off x="3597785" y="3377045"/>
                  <a:ext cx="33591" cy="28699"/>
                </a:xfrm>
                <a:custGeom>
                  <a:avLst/>
                  <a:gdLst/>
                  <a:ahLst/>
                  <a:cxnLst/>
                  <a:rect l="l" t="t" r="r" b="b"/>
                  <a:pathLst>
                    <a:path w="4271" h="3649" extrusionOk="0">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1" name="Google Shape;7071;p83"/>
                <p:cNvSpPr/>
                <p:nvPr/>
              </p:nvSpPr>
              <p:spPr>
                <a:xfrm>
                  <a:off x="3612343" y="3386703"/>
                  <a:ext cx="9328" cy="9336"/>
                </a:xfrm>
                <a:custGeom>
                  <a:avLst/>
                  <a:gdLst/>
                  <a:ahLst/>
                  <a:cxnLst/>
                  <a:rect l="l" t="t" r="r" b="b"/>
                  <a:pathLst>
                    <a:path w="1186" h="1187" extrusionOk="0">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2" name="Google Shape;7072;p83"/>
              <p:cNvGrpSpPr/>
              <p:nvPr/>
            </p:nvGrpSpPr>
            <p:grpSpPr>
              <a:xfrm>
                <a:off x="3887870" y="3669796"/>
                <a:ext cx="33591" cy="28692"/>
                <a:chOff x="3887870" y="3669796"/>
                <a:chExt cx="33591" cy="28692"/>
              </a:xfrm>
            </p:grpSpPr>
            <p:sp>
              <p:nvSpPr>
                <p:cNvPr id="7073" name="Google Shape;7073;p83"/>
                <p:cNvSpPr/>
                <p:nvPr/>
              </p:nvSpPr>
              <p:spPr>
                <a:xfrm>
                  <a:off x="3887870" y="3669796"/>
                  <a:ext cx="33591" cy="28692"/>
                </a:xfrm>
                <a:custGeom>
                  <a:avLst/>
                  <a:gdLst/>
                  <a:ahLst/>
                  <a:cxnLst/>
                  <a:rect l="l" t="t" r="r" b="b"/>
                  <a:pathLst>
                    <a:path w="4271" h="3648" extrusionOk="0">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4" name="Google Shape;7074;p83"/>
                <p:cNvSpPr/>
                <p:nvPr/>
              </p:nvSpPr>
              <p:spPr>
                <a:xfrm>
                  <a:off x="3902428" y="3679454"/>
                  <a:ext cx="9422" cy="9328"/>
                </a:xfrm>
                <a:custGeom>
                  <a:avLst/>
                  <a:gdLst/>
                  <a:ahLst/>
                  <a:cxnLst/>
                  <a:rect l="l" t="t" r="r" b="b"/>
                  <a:pathLst>
                    <a:path w="1198" h="1186" extrusionOk="0">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5" name="Google Shape;7075;p83"/>
              <p:cNvGrpSpPr/>
              <p:nvPr/>
            </p:nvGrpSpPr>
            <p:grpSpPr>
              <a:xfrm>
                <a:off x="3818320" y="3481625"/>
                <a:ext cx="33497" cy="28770"/>
                <a:chOff x="3818320" y="3481625"/>
                <a:chExt cx="33497" cy="28770"/>
              </a:xfrm>
            </p:grpSpPr>
            <p:sp>
              <p:nvSpPr>
                <p:cNvPr id="7076" name="Google Shape;7076;p83"/>
                <p:cNvSpPr/>
                <p:nvPr/>
              </p:nvSpPr>
              <p:spPr>
                <a:xfrm>
                  <a:off x="3818320" y="3481625"/>
                  <a:ext cx="33497" cy="28770"/>
                </a:xfrm>
                <a:custGeom>
                  <a:avLst/>
                  <a:gdLst/>
                  <a:ahLst/>
                  <a:cxnLst/>
                  <a:rect l="l" t="t" r="r" b="b"/>
                  <a:pathLst>
                    <a:path w="4259" h="3658" extrusionOk="0">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7" name="Google Shape;7077;p83"/>
                <p:cNvSpPr/>
                <p:nvPr/>
              </p:nvSpPr>
              <p:spPr>
                <a:xfrm>
                  <a:off x="3831258" y="3491362"/>
                  <a:ext cx="10956" cy="9375"/>
                </a:xfrm>
                <a:custGeom>
                  <a:avLst/>
                  <a:gdLst/>
                  <a:ahLst/>
                  <a:cxnLst/>
                  <a:rect l="l" t="t" r="r" b="b"/>
                  <a:pathLst>
                    <a:path w="1393" h="1192" extrusionOk="0">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8" name="Google Shape;7078;p83"/>
              <p:cNvGrpSpPr/>
              <p:nvPr/>
            </p:nvGrpSpPr>
            <p:grpSpPr>
              <a:xfrm>
                <a:off x="4278139" y="4120948"/>
                <a:ext cx="37492" cy="32129"/>
                <a:chOff x="4278139" y="4120948"/>
                <a:chExt cx="37492" cy="32129"/>
              </a:xfrm>
            </p:grpSpPr>
            <p:sp>
              <p:nvSpPr>
                <p:cNvPr id="7079" name="Google Shape;7079;p83"/>
                <p:cNvSpPr/>
                <p:nvPr/>
              </p:nvSpPr>
              <p:spPr>
                <a:xfrm>
                  <a:off x="4278139" y="4120948"/>
                  <a:ext cx="37492" cy="32129"/>
                </a:xfrm>
                <a:custGeom>
                  <a:avLst/>
                  <a:gdLst/>
                  <a:ahLst/>
                  <a:cxnLst/>
                  <a:rect l="l" t="t" r="r" b="b"/>
                  <a:pathLst>
                    <a:path w="4767" h="4085" extrusionOk="0">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0" name="Google Shape;7080;p83"/>
                <p:cNvSpPr/>
                <p:nvPr/>
              </p:nvSpPr>
              <p:spPr>
                <a:xfrm>
                  <a:off x="4290983" y="4130614"/>
                  <a:ext cx="14943" cy="12812"/>
                </a:xfrm>
                <a:custGeom>
                  <a:avLst/>
                  <a:gdLst/>
                  <a:ahLst/>
                  <a:cxnLst/>
                  <a:rect l="l" t="t" r="r" b="b"/>
                  <a:pathLst>
                    <a:path w="1900" h="1629" extrusionOk="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1" name="Google Shape;7081;p83"/>
              <p:cNvGrpSpPr/>
              <p:nvPr/>
            </p:nvGrpSpPr>
            <p:grpSpPr>
              <a:xfrm>
                <a:off x="4419898" y="3977388"/>
                <a:ext cx="33497" cy="28692"/>
                <a:chOff x="4419898" y="3977388"/>
                <a:chExt cx="33497" cy="28692"/>
              </a:xfrm>
            </p:grpSpPr>
            <p:sp>
              <p:nvSpPr>
                <p:cNvPr id="7082" name="Google Shape;7082;p83"/>
                <p:cNvSpPr/>
                <p:nvPr/>
              </p:nvSpPr>
              <p:spPr>
                <a:xfrm>
                  <a:off x="4419898" y="3977388"/>
                  <a:ext cx="33497" cy="28692"/>
                </a:xfrm>
                <a:custGeom>
                  <a:avLst/>
                  <a:gdLst/>
                  <a:ahLst/>
                  <a:cxnLst/>
                  <a:rect l="l" t="t" r="r" b="b"/>
                  <a:pathLst>
                    <a:path w="4259" h="3648" extrusionOk="0">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3" name="Google Shape;7083;p83"/>
                <p:cNvSpPr/>
                <p:nvPr/>
              </p:nvSpPr>
              <p:spPr>
                <a:xfrm>
                  <a:off x="4432742" y="3987046"/>
                  <a:ext cx="11042" cy="9399"/>
                </a:xfrm>
                <a:custGeom>
                  <a:avLst/>
                  <a:gdLst/>
                  <a:ahLst/>
                  <a:cxnLst/>
                  <a:rect l="l" t="t" r="r" b="b"/>
                  <a:pathLst>
                    <a:path w="1404" h="1195" extrusionOk="0">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4" name="Google Shape;7084;p83"/>
              <p:cNvGrpSpPr/>
              <p:nvPr/>
            </p:nvGrpSpPr>
            <p:grpSpPr>
              <a:xfrm>
                <a:off x="4158930" y="4034684"/>
                <a:ext cx="33497" cy="28762"/>
                <a:chOff x="4158930" y="4034684"/>
                <a:chExt cx="33497" cy="28762"/>
              </a:xfrm>
            </p:grpSpPr>
            <p:sp>
              <p:nvSpPr>
                <p:cNvPr id="7085" name="Google Shape;7085;p83"/>
                <p:cNvSpPr/>
                <p:nvPr/>
              </p:nvSpPr>
              <p:spPr>
                <a:xfrm>
                  <a:off x="4158930" y="4034684"/>
                  <a:ext cx="33497" cy="28762"/>
                </a:xfrm>
                <a:custGeom>
                  <a:avLst/>
                  <a:gdLst/>
                  <a:ahLst/>
                  <a:cxnLst/>
                  <a:rect l="l" t="t" r="r" b="b"/>
                  <a:pathLst>
                    <a:path w="4259" h="3657" extrusionOk="0">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6" name="Google Shape;7086;p83"/>
                <p:cNvSpPr/>
                <p:nvPr/>
              </p:nvSpPr>
              <p:spPr>
                <a:xfrm>
                  <a:off x="4173385" y="4044319"/>
                  <a:ext cx="9336" cy="9430"/>
                </a:xfrm>
                <a:custGeom>
                  <a:avLst/>
                  <a:gdLst/>
                  <a:ahLst/>
                  <a:cxnLst/>
                  <a:rect l="l" t="t" r="r" b="b"/>
                  <a:pathLst>
                    <a:path w="1187" h="1199" extrusionOk="0">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7" name="Google Shape;7087;p83"/>
              <p:cNvGrpSpPr/>
              <p:nvPr/>
            </p:nvGrpSpPr>
            <p:grpSpPr>
              <a:xfrm>
                <a:off x="4134949" y="3957049"/>
                <a:ext cx="33497" cy="28770"/>
                <a:chOff x="4134949" y="3957049"/>
                <a:chExt cx="33497" cy="28770"/>
              </a:xfrm>
            </p:grpSpPr>
            <p:sp>
              <p:nvSpPr>
                <p:cNvPr id="7088" name="Google Shape;7088;p83"/>
                <p:cNvSpPr/>
                <p:nvPr/>
              </p:nvSpPr>
              <p:spPr>
                <a:xfrm>
                  <a:off x="4134949" y="3957049"/>
                  <a:ext cx="33497" cy="28770"/>
                </a:xfrm>
                <a:custGeom>
                  <a:avLst/>
                  <a:gdLst/>
                  <a:ahLst/>
                  <a:cxnLst/>
                  <a:rect l="l" t="t" r="r" b="b"/>
                  <a:pathLst>
                    <a:path w="4259" h="3658" extrusionOk="0">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9" name="Google Shape;7089;p83"/>
                <p:cNvSpPr/>
                <p:nvPr/>
              </p:nvSpPr>
              <p:spPr>
                <a:xfrm>
                  <a:off x="4147793" y="3966778"/>
                  <a:ext cx="10956" cy="9383"/>
                </a:xfrm>
                <a:custGeom>
                  <a:avLst/>
                  <a:gdLst/>
                  <a:ahLst/>
                  <a:cxnLst/>
                  <a:rect l="l" t="t" r="r" b="b"/>
                  <a:pathLst>
                    <a:path w="1393" h="1193" extrusionOk="0">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0" name="Google Shape;7090;p83"/>
              <p:cNvGrpSpPr/>
              <p:nvPr/>
            </p:nvGrpSpPr>
            <p:grpSpPr>
              <a:xfrm>
                <a:off x="4193653" y="4184403"/>
                <a:ext cx="43580" cy="37264"/>
                <a:chOff x="4193653" y="4184403"/>
                <a:chExt cx="43580" cy="37264"/>
              </a:xfrm>
            </p:grpSpPr>
            <p:sp>
              <p:nvSpPr>
                <p:cNvPr id="7091" name="Google Shape;7091;p83"/>
                <p:cNvSpPr/>
                <p:nvPr/>
              </p:nvSpPr>
              <p:spPr>
                <a:xfrm>
                  <a:off x="4193653" y="4184403"/>
                  <a:ext cx="43580" cy="37264"/>
                </a:xfrm>
                <a:custGeom>
                  <a:avLst/>
                  <a:gdLst/>
                  <a:ahLst/>
                  <a:cxnLst/>
                  <a:rect l="l" t="t" r="r" b="b"/>
                  <a:pathLst>
                    <a:path w="5541" h="4738" extrusionOk="0">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2" name="Google Shape;7092;p83"/>
                <p:cNvSpPr/>
                <p:nvPr/>
              </p:nvSpPr>
              <p:spPr>
                <a:xfrm>
                  <a:off x="4206591" y="4194069"/>
                  <a:ext cx="20944" cy="17948"/>
                </a:xfrm>
                <a:custGeom>
                  <a:avLst/>
                  <a:gdLst/>
                  <a:ahLst/>
                  <a:cxnLst/>
                  <a:rect l="l" t="t" r="r" b="b"/>
                  <a:pathLst>
                    <a:path w="2663" h="2282" extrusionOk="0">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3" name="Google Shape;7093;p83"/>
              <p:cNvGrpSpPr/>
              <p:nvPr/>
            </p:nvGrpSpPr>
            <p:grpSpPr>
              <a:xfrm>
                <a:off x="4343600" y="3943844"/>
                <a:ext cx="43580" cy="37312"/>
                <a:chOff x="4343600" y="3943844"/>
                <a:chExt cx="43580" cy="37312"/>
              </a:xfrm>
            </p:grpSpPr>
            <p:sp>
              <p:nvSpPr>
                <p:cNvPr id="7094" name="Google Shape;7094;p83"/>
                <p:cNvSpPr/>
                <p:nvPr/>
              </p:nvSpPr>
              <p:spPr>
                <a:xfrm>
                  <a:off x="4343600" y="3943844"/>
                  <a:ext cx="43580" cy="37312"/>
                </a:xfrm>
                <a:custGeom>
                  <a:avLst/>
                  <a:gdLst/>
                  <a:ahLst/>
                  <a:cxnLst/>
                  <a:rect l="l" t="t" r="r" b="b"/>
                  <a:pathLst>
                    <a:path w="5541" h="4744" extrusionOk="0">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5" name="Google Shape;7095;p83"/>
                <p:cNvSpPr/>
                <p:nvPr/>
              </p:nvSpPr>
              <p:spPr>
                <a:xfrm>
                  <a:off x="4359581" y="3953557"/>
                  <a:ext cx="17893" cy="17893"/>
                </a:xfrm>
                <a:custGeom>
                  <a:avLst/>
                  <a:gdLst/>
                  <a:ahLst/>
                  <a:cxnLst/>
                  <a:rect l="l" t="t" r="r" b="b"/>
                  <a:pathLst>
                    <a:path w="2275" h="2275" extrusionOk="0">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6" name="Google Shape;7096;p83"/>
              <p:cNvGrpSpPr/>
              <p:nvPr/>
            </p:nvGrpSpPr>
            <p:grpSpPr>
              <a:xfrm>
                <a:off x="4172339" y="3381693"/>
                <a:ext cx="31499" cy="27001"/>
                <a:chOff x="4172339" y="3381693"/>
                <a:chExt cx="31499" cy="27001"/>
              </a:xfrm>
            </p:grpSpPr>
            <p:sp>
              <p:nvSpPr>
                <p:cNvPr id="7097" name="Google Shape;7097;p83"/>
                <p:cNvSpPr/>
                <p:nvPr/>
              </p:nvSpPr>
              <p:spPr>
                <a:xfrm>
                  <a:off x="4172339" y="3381693"/>
                  <a:ext cx="31499" cy="27001"/>
                </a:xfrm>
                <a:custGeom>
                  <a:avLst/>
                  <a:gdLst/>
                  <a:ahLst/>
                  <a:cxnLst/>
                  <a:rect l="l" t="t" r="r" b="b"/>
                  <a:pathLst>
                    <a:path w="4005" h="3433" extrusionOk="0">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8" name="Google Shape;7098;p83"/>
                <p:cNvSpPr/>
                <p:nvPr/>
              </p:nvSpPr>
              <p:spPr>
                <a:xfrm>
                  <a:off x="4185285" y="3391367"/>
                  <a:ext cx="8856" cy="7605"/>
                </a:xfrm>
                <a:custGeom>
                  <a:avLst/>
                  <a:gdLst/>
                  <a:ahLst/>
                  <a:cxnLst/>
                  <a:rect l="l" t="t" r="r" b="b"/>
                  <a:pathLst>
                    <a:path w="1126" h="967" extrusionOk="0">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7102"/>
        <p:cNvGrpSpPr/>
        <p:nvPr/>
      </p:nvGrpSpPr>
      <p:grpSpPr>
        <a:xfrm>
          <a:off x="0" y="0"/>
          <a:ext cx="0" cy="0"/>
          <a:chOff x="0" y="0"/>
          <a:chExt cx="0" cy="0"/>
        </a:xfrm>
      </p:grpSpPr>
      <p:grpSp>
        <p:nvGrpSpPr>
          <p:cNvPr id="7103" name="Google Shape;7103;p84"/>
          <p:cNvGrpSpPr/>
          <p:nvPr/>
        </p:nvGrpSpPr>
        <p:grpSpPr>
          <a:xfrm>
            <a:off x="729274" y="969771"/>
            <a:ext cx="2507799" cy="206239"/>
            <a:chOff x="106648" y="895722"/>
            <a:chExt cx="4481413" cy="374300"/>
          </a:xfrm>
        </p:grpSpPr>
        <p:grpSp>
          <p:nvGrpSpPr>
            <p:cNvPr id="7104" name="Google Shape;7104;p84"/>
            <p:cNvGrpSpPr/>
            <p:nvPr/>
          </p:nvGrpSpPr>
          <p:grpSpPr>
            <a:xfrm>
              <a:off x="2233276" y="895722"/>
              <a:ext cx="1082667" cy="223591"/>
              <a:chOff x="4808316" y="2800065"/>
              <a:chExt cx="1999386" cy="412910"/>
            </a:xfrm>
          </p:grpSpPr>
          <p:sp>
            <p:nvSpPr>
              <p:cNvPr id="7105" name="Google Shape;7105;p84"/>
              <p:cNvSpPr/>
              <p:nvPr/>
            </p:nvSpPr>
            <p:spPr>
              <a:xfrm>
                <a:off x="4849302"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06" name="Google Shape;7106;p84"/>
              <p:cNvGrpSpPr/>
              <p:nvPr/>
            </p:nvGrpSpPr>
            <p:grpSpPr>
              <a:xfrm>
                <a:off x="4808316" y="2800065"/>
                <a:ext cx="92400" cy="411825"/>
                <a:chOff x="845575" y="2563700"/>
                <a:chExt cx="92400" cy="411825"/>
              </a:xfrm>
            </p:grpSpPr>
            <p:cxnSp>
              <p:nvCxnSpPr>
                <p:cNvPr id="7107" name="Google Shape;7107;p84"/>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7108" name="Google Shape;7108;p84"/>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109" name="Google Shape;7109;p84"/>
            <p:cNvGrpSpPr/>
            <p:nvPr/>
          </p:nvGrpSpPr>
          <p:grpSpPr>
            <a:xfrm>
              <a:off x="106648" y="895722"/>
              <a:ext cx="1088401" cy="223591"/>
              <a:chOff x="881025" y="2800065"/>
              <a:chExt cx="2009975" cy="412910"/>
            </a:xfrm>
          </p:grpSpPr>
          <p:sp>
            <p:nvSpPr>
              <p:cNvPr id="7110" name="Google Shape;7110;p84"/>
              <p:cNvSpPr/>
              <p:nvPr/>
            </p:nvSpPr>
            <p:spPr>
              <a:xfrm>
                <a:off x="932600"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11" name="Google Shape;7111;p84"/>
              <p:cNvGrpSpPr/>
              <p:nvPr/>
            </p:nvGrpSpPr>
            <p:grpSpPr>
              <a:xfrm>
                <a:off x="881025" y="2800065"/>
                <a:ext cx="92400" cy="411825"/>
                <a:chOff x="845575" y="2563700"/>
                <a:chExt cx="92400" cy="411825"/>
              </a:xfrm>
            </p:grpSpPr>
            <p:cxnSp>
              <p:nvCxnSpPr>
                <p:cNvPr id="7112" name="Google Shape;7112;p84"/>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7113" name="Google Shape;7113;p84"/>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114" name="Google Shape;7114;p84"/>
            <p:cNvGrpSpPr/>
            <p:nvPr/>
          </p:nvGrpSpPr>
          <p:grpSpPr>
            <a:xfrm>
              <a:off x="1172346" y="1047018"/>
              <a:ext cx="1083151" cy="223003"/>
              <a:chOff x="2849073" y="3079467"/>
              <a:chExt cx="2000279" cy="411825"/>
            </a:xfrm>
          </p:grpSpPr>
          <p:sp>
            <p:nvSpPr>
              <p:cNvPr id="7115" name="Google Shape;7115;p84"/>
              <p:cNvSpPr/>
              <p:nvPr/>
            </p:nvSpPr>
            <p:spPr>
              <a:xfrm>
                <a:off x="2890952" y="3079475"/>
                <a:ext cx="19584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16" name="Google Shape;7116;p84"/>
              <p:cNvGrpSpPr/>
              <p:nvPr/>
            </p:nvGrpSpPr>
            <p:grpSpPr>
              <a:xfrm rot="10800000">
                <a:off x="2849073" y="3079467"/>
                <a:ext cx="92400" cy="411825"/>
                <a:chOff x="2070100" y="2563700"/>
                <a:chExt cx="92400" cy="411825"/>
              </a:xfrm>
            </p:grpSpPr>
            <p:cxnSp>
              <p:nvCxnSpPr>
                <p:cNvPr id="7117" name="Google Shape;7117;p84"/>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7118" name="Google Shape;7118;p84"/>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119" name="Google Shape;7119;p84"/>
            <p:cNvGrpSpPr/>
            <p:nvPr/>
          </p:nvGrpSpPr>
          <p:grpSpPr>
            <a:xfrm>
              <a:off x="3290132" y="1047018"/>
              <a:ext cx="1297929" cy="223003"/>
              <a:chOff x="6760035" y="3079467"/>
              <a:chExt cx="2396914" cy="411825"/>
            </a:xfrm>
          </p:grpSpPr>
          <p:sp>
            <p:nvSpPr>
              <p:cNvPr id="7120" name="Google Shape;7120;p84"/>
              <p:cNvSpPr/>
              <p:nvPr/>
            </p:nvSpPr>
            <p:spPr>
              <a:xfrm>
                <a:off x="6807650" y="3079475"/>
                <a:ext cx="23493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21" name="Google Shape;7121;p84"/>
              <p:cNvGrpSpPr/>
              <p:nvPr/>
            </p:nvGrpSpPr>
            <p:grpSpPr>
              <a:xfrm rot="10800000">
                <a:off x="6760035" y="3079467"/>
                <a:ext cx="92400" cy="411825"/>
                <a:chOff x="2070100" y="2563700"/>
                <a:chExt cx="92400" cy="411825"/>
              </a:xfrm>
            </p:grpSpPr>
            <p:cxnSp>
              <p:nvCxnSpPr>
                <p:cNvPr id="7122" name="Google Shape;7122;p84"/>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7123" name="Google Shape;7123;p84"/>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7124" name="Google Shape;7124;p84"/>
          <p:cNvGrpSpPr/>
          <p:nvPr/>
        </p:nvGrpSpPr>
        <p:grpSpPr>
          <a:xfrm>
            <a:off x="2147036" y="3369142"/>
            <a:ext cx="1086701" cy="799429"/>
            <a:chOff x="2183288" y="3555572"/>
            <a:chExt cx="1136241" cy="835873"/>
          </a:xfrm>
        </p:grpSpPr>
        <p:sp>
          <p:nvSpPr>
            <p:cNvPr id="7125" name="Google Shape;7125;p84"/>
            <p:cNvSpPr/>
            <p:nvPr/>
          </p:nvSpPr>
          <p:spPr>
            <a:xfrm>
              <a:off x="2673740"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26" name="Google Shape;7126;p84"/>
            <p:cNvGrpSpPr/>
            <p:nvPr/>
          </p:nvGrpSpPr>
          <p:grpSpPr>
            <a:xfrm>
              <a:off x="2205895" y="3637269"/>
              <a:ext cx="1089848" cy="724993"/>
              <a:chOff x="2205895" y="3637269"/>
              <a:chExt cx="1089848" cy="724993"/>
            </a:xfrm>
          </p:grpSpPr>
          <p:sp>
            <p:nvSpPr>
              <p:cNvPr id="7127" name="Google Shape;7127;p84"/>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8" name="Google Shape;7128;p84"/>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9" name="Google Shape;7129;p84"/>
              <p:cNvSpPr/>
              <p:nvPr/>
            </p:nvSpPr>
            <p:spPr>
              <a:xfrm>
                <a:off x="2487003" y="3847747"/>
                <a:ext cx="80874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0" name="Google Shape;7130;p84"/>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1" name="Google Shape;7131;p84"/>
              <p:cNvSpPr/>
              <p:nvPr/>
            </p:nvSpPr>
            <p:spPr>
              <a:xfrm>
                <a:off x="2233143" y="3637269"/>
                <a:ext cx="621199" cy="1169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2" name="Google Shape;7132;p84"/>
              <p:cNvSpPr/>
              <p:nvPr/>
            </p:nvSpPr>
            <p:spPr>
              <a:xfrm>
                <a:off x="3004568"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33" name="Google Shape;7133;p84"/>
            <p:cNvSpPr/>
            <p:nvPr/>
          </p:nvSpPr>
          <p:spPr>
            <a:xfrm rot="5400000">
              <a:off x="2852961" y="3612770"/>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134" name="Google Shape;7134;p84"/>
            <p:cNvCxnSpPr/>
            <p:nvPr/>
          </p:nvCxnSpPr>
          <p:spPr>
            <a:xfrm>
              <a:off x="2887992" y="3555572"/>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7135" name="Google Shape;7135;p84"/>
            <p:cNvGrpSpPr/>
            <p:nvPr/>
          </p:nvGrpSpPr>
          <p:grpSpPr>
            <a:xfrm>
              <a:off x="3173850" y="3779426"/>
              <a:ext cx="145679" cy="70048"/>
              <a:chOff x="3173850" y="3779426"/>
              <a:chExt cx="145679" cy="70048"/>
            </a:xfrm>
          </p:grpSpPr>
          <p:cxnSp>
            <p:nvCxnSpPr>
              <p:cNvPr id="7136" name="Google Shape;7136;p84"/>
              <p:cNvCxnSpPr/>
              <p:nvPr/>
            </p:nvCxnSpPr>
            <p:spPr>
              <a:xfrm rot="10800000">
                <a:off x="3173850" y="3817250"/>
                <a:ext cx="94500" cy="0"/>
              </a:xfrm>
              <a:prstGeom prst="straightConnector1">
                <a:avLst/>
              </a:prstGeom>
              <a:noFill/>
              <a:ln w="9525" cap="flat" cmpd="sng">
                <a:solidFill>
                  <a:srgbClr val="BAC8D3"/>
                </a:solidFill>
                <a:prstDash val="solid"/>
                <a:round/>
                <a:headEnd type="none" w="med" len="med"/>
                <a:tailEnd type="diamond" w="med" len="med"/>
              </a:ln>
            </p:spPr>
          </p:cxnSp>
          <p:sp>
            <p:nvSpPr>
              <p:cNvPr id="7137" name="Google Shape;7137;p84"/>
              <p:cNvSpPr/>
              <p:nvPr/>
            </p:nvSpPr>
            <p:spPr>
              <a:xfrm rot="5400000">
                <a:off x="3254146" y="378409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8" name="Google Shape;7138;p84"/>
            <p:cNvGrpSpPr/>
            <p:nvPr/>
          </p:nvGrpSpPr>
          <p:grpSpPr>
            <a:xfrm>
              <a:off x="2183288" y="4139483"/>
              <a:ext cx="145133" cy="70048"/>
              <a:chOff x="2183288" y="4139483"/>
              <a:chExt cx="145133" cy="70048"/>
            </a:xfrm>
          </p:grpSpPr>
          <p:cxnSp>
            <p:nvCxnSpPr>
              <p:cNvPr id="7139" name="Google Shape;7139;p84"/>
              <p:cNvCxnSpPr/>
              <p:nvPr/>
            </p:nvCxnSpPr>
            <p:spPr>
              <a:xfrm rot="10800000">
                <a:off x="2239021" y="4174494"/>
                <a:ext cx="89400" cy="0"/>
              </a:xfrm>
              <a:prstGeom prst="straightConnector1">
                <a:avLst/>
              </a:prstGeom>
              <a:noFill/>
              <a:ln w="9525" cap="flat" cmpd="sng">
                <a:solidFill>
                  <a:srgbClr val="BAC8D3"/>
                </a:solidFill>
                <a:prstDash val="solid"/>
                <a:round/>
                <a:headEnd type="diamond" w="med" len="med"/>
                <a:tailEnd type="none" w="med" len="med"/>
              </a:ln>
            </p:spPr>
          </p:cxnSp>
          <p:sp>
            <p:nvSpPr>
              <p:cNvPr id="7140" name="Google Shape;7140;p84"/>
              <p:cNvSpPr/>
              <p:nvPr/>
            </p:nvSpPr>
            <p:spPr>
              <a:xfrm rot="5400000">
                <a:off x="2178622" y="4144149"/>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41" name="Google Shape;7141;p84"/>
            <p:cNvSpPr/>
            <p:nvPr/>
          </p:nvSpPr>
          <p:spPr>
            <a:xfrm rot="5400000">
              <a:off x="2420934" y="3967554"/>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142" name="Google Shape;7142;p84"/>
            <p:cNvCxnSpPr/>
            <p:nvPr/>
          </p:nvCxnSpPr>
          <p:spPr>
            <a:xfrm>
              <a:off x="2455973" y="3911736"/>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7143" name="Google Shape;7143;p84"/>
            <p:cNvGrpSpPr/>
            <p:nvPr/>
          </p:nvGrpSpPr>
          <p:grpSpPr>
            <a:xfrm>
              <a:off x="2943836" y="4268886"/>
              <a:ext cx="60717" cy="122559"/>
              <a:chOff x="2943836" y="4268886"/>
              <a:chExt cx="60717" cy="122559"/>
            </a:xfrm>
          </p:grpSpPr>
          <p:sp>
            <p:nvSpPr>
              <p:cNvPr id="7144" name="Google Shape;7144;p84"/>
              <p:cNvSpPr/>
              <p:nvPr/>
            </p:nvSpPr>
            <p:spPr>
              <a:xfrm rot="5400000">
                <a:off x="2939170" y="432606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145" name="Google Shape;7145;p84"/>
              <p:cNvCxnSpPr/>
              <p:nvPr/>
            </p:nvCxnSpPr>
            <p:spPr>
              <a:xfrm>
                <a:off x="2974204" y="4268886"/>
                <a:ext cx="0" cy="52500"/>
              </a:xfrm>
              <a:prstGeom prst="straightConnector1">
                <a:avLst/>
              </a:prstGeom>
              <a:noFill/>
              <a:ln w="9525" cap="flat" cmpd="sng">
                <a:solidFill>
                  <a:srgbClr val="BAC8D3"/>
                </a:solidFill>
                <a:prstDash val="solid"/>
                <a:round/>
                <a:headEnd type="diamond" w="med" len="med"/>
                <a:tailEnd type="none" w="med" len="med"/>
              </a:ln>
            </p:spPr>
          </p:cxnSp>
        </p:grpSp>
      </p:grpSp>
      <p:grpSp>
        <p:nvGrpSpPr>
          <p:cNvPr id="7146" name="Google Shape;7146;p84"/>
          <p:cNvGrpSpPr/>
          <p:nvPr/>
        </p:nvGrpSpPr>
        <p:grpSpPr>
          <a:xfrm>
            <a:off x="3409981" y="1290142"/>
            <a:ext cx="1675870" cy="758251"/>
            <a:chOff x="3530532" y="1496185"/>
            <a:chExt cx="1562000" cy="706730"/>
          </a:xfrm>
        </p:grpSpPr>
        <p:cxnSp>
          <p:nvCxnSpPr>
            <p:cNvPr id="7147" name="Google Shape;7147;p84"/>
            <p:cNvCxnSpPr/>
            <p:nvPr/>
          </p:nvCxnSpPr>
          <p:spPr>
            <a:xfrm>
              <a:off x="3583832" y="1857562"/>
              <a:ext cx="1508700" cy="0"/>
            </a:xfrm>
            <a:prstGeom prst="straightConnector1">
              <a:avLst/>
            </a:prstGeom>
            <a:noFill/>
            <a:ln w="28575" cap="flat" cmpd="sng">
              <a:solidFill>
                <a:srgbClr val="A5B7C6"/>
              </a:solidFill>
              <a:prstDash val="solid"/>
              <a:round/>
              <a:headEnd type="none" w="med" len="med"/>
              <a:tailEnd type="triangle" w="med" len="med"/>
            </a:ln>
          </p:spPr>
        </p:cxnSp>
        <p:grpSp>
          <p:nvGrpSpPr>
            <p:cNvPr id="7148" name="Google Shape;7148;p84"/>
            <p:cNvGrpSpPr/>
            <p:nvPr/>
          </p:nvGrpSpPr>
          <p:grpSpPr>
            <a:xfrm>
              <a:off x="3530532" y="1496185"/>
              <a:ext cx="323430" cy="463587"/>
              <a:chOff x="3530532" y="1496185"/>
              <a:chExt cx="323430" cy="463587"/>
            </a:xfrm>
          </p:grpSpPr>
          <p:grpSp>
            <p:nvGrpSpPr>
              <p:cNvPr id="7149" name="Google Shape;7149;p84"/>
              <p:cNvGrpSpPr/>
              <p:nvPr/>
            </p:nvGrpSpPr>
            <p:grpSpPr>
              <a:xfrm>
                <a:off x="3567462" y="1496185"/>
                <a:ext cx="286500" cy="361376"/>
                <a:chOff x="3567462" y="1496185"/>
                <a:chExt cx="286500" cy="361376"/>
              </a:xfrm>
            </p:grpSpPr>
            <p:cxnSp>
              <p:nvCxnSpPr>
                <p:cNvPr id="7150" name="Google Shape;7150;p84"/>
                <p:cNvCxnSpPr/>
                <p:nvPr/>
              </p:nvCxnSpPr>
              <p:spPr>
                <a:xfrm rot="10800000">
                  <a:off x="3626630"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7151" name="Google Shape;7151;p84"/>
                <p:cNvSpPr/>
                <p:nvPr/>
              </p:nvSpPr>
              <p:spPr>
                <a:xfrm>
                  <a:off x="3567462"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52" name="Google Shape;7152;p84"/>
              <p:cNvSpPr/>
              <p:nvPr/>
            </p:nvSpPr>
            <p:spPr>
              <a:xfrm>
                <a:off x="3530532"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3" name="Google Shape;7153;p84"/>
            <p:cNvGrpSpPr/>
            <p:nvPr/>
          </p:nvGrpSpPr>
          <p:grpSpPr>
            <a:xfrm>
              <a:off x="3891569" y="1779209"/>
              <a:ext cx="323945" cy="423706"/>
              <a:chOff x="3891569" y="1779209"/>
              <a:chExt cx="323945" cy="423706"/>
            </a:xfrm>
          </p:grpSpPr>
          <p:grpSp>
            <p:nvGrpSpPr>
              <p:cNvPr id="7154" name="Google Shape;7154;p84"/>
              <p:cNvGrpSpPr/>
              <p:nvPr/>
            </p:nvGrpSpPr>
            <p:grpSpPr>
              <a:xfrm>
                <a:off x="3929014" y="1881638"/>
                <a:ext cx="286500" cy="321278"/>
                <a:chOff x="3929014" y="1881638"/>
                <a:chExt cx="286500" cy="321278"/>
              </a:xfrm>
            </p:grpSpPr>
            <p:cxnSp>
              <p:nvCxnSpPr>
                <p:cNvPr id="7155" name="Google Shape;7155;p84"/>
                <p:cNvCxnSpPr/>
                <p:nvPr/>
              </p:nvCxnSpPr>
              <p:spPr>
                <a:xfrm rot="10800000">
                  <a:off x="3988388" y="1881638"/>
                  <a:ext cx="0" cy="291900"/>
                </a:xfrm>
                <a:prstGeom prst="straightConnector1">
                  <a:avLst/>
                </a:prstGeom>
                <a:noFill/>
                <a:ln w="28575" cap="flat" cmpd="sng">
                  <a:solidFill>
                    <a:srgbClr val="A5B7C6"/>
                  </a:solidFill>
                  <a:prstDash val="solid"/>
                  <a:round/>
                  <a:headEnd type="none" w="med" len="med"/>
                  <a:tailEnd type="none" w="med" len="med"/>
                </a:ln>
              </p:spPr>
            </p:cxnSp>
            <p:sp>
              <p:nvSpPr>
                <p:cNvPr id="7156" name="Google Shape;7156;p84"/>
                <p:cNvSpPr/>
                <p:nvPr/>
              </p:nvSpPr>
              <p:spPr>
                <a:xfrm>
                  <a:off x="3929014"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57" name="Google Shape;7157;p84"/>
              <p:cNvSpPr/>
              <p:nvPr/>
            </p:nvSpPr>
            <p:spPr>
              <a:xfrm>
                <a:off x="3891569" y="1779209"/>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8" name="Google Shape;7158;p84"/>
            <p:cNvGrpSpPr/>
            <p:nvPr/>
          </p:nvGrpSpPr>
          <p:grpSpPr>
            <a:xfrm>
              <a:off x="4252606" y="1496185"/>
              <a:ext cx="324721" cy="463587"/>
              <a:chOff x="4252606" y="1496185"/>
              <a:chExt cx="324721" cy="463587"/>
            </a:xfrm>
          </p:grpSpPr>
          <p:grpSp>
            <p:nvGrpSpPr>
              <p:cNvPr id="7159" name="Google Shape;7159;p84"/>
              <p:cNvGrpSpPr/>
              <p:nvPr/>
            </p:nvGrpSpPr>
            <p:grpSpPr>
              <a:xfrm>
                <a:off x="4290828" y="1496185"/>
                <a:ext cx="286500" cy="361376"/>
                <a:chOff x="4290828" y="1496185"/>
                <a:chExt cx="286500" cy="361376"/>
              </a:xfrm>
            </p:grpSpPr>
            <p:cxnSp>
              <p:nvCxnSpPr>
                <p:cNvPr id="7160" name="Google Shape;7160;p84"/>
                <p:cNvCxnSpPr/>
                <p:nvPr/>
              </p:nvCxnSpPr>
              <p:spPr>
                <a:xfrm rot="10800000">
                  <a:off x="4349995"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7161" name="Google Shape;7161;p84"/>
                <p:cNvSpPr/>
                <p:nvPr/>
              </p:nvSpPr>
              <p:spPr>
                <a:xfrm>
                  <a:off x="4290828"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62" name="Google Shape;7162;p84"/>
              <p:cNvSpPr/>
              <p:nvPr/>
            </p:nvSpPr>
            <p:spPr>
              <a:xfrm>
                <a:off x="4252606"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3" name="Google Shape;7163;p84"/>
            <p:cNvGrpSpPr/>
            <p:nvPr/>
          </p:nvGrpSpPr>
          <p:grpSpPr>
            <a:xfrm>
              <a:off x="4613643" y="1763716"/>
              <a:ext cx="325308" cy="439200"/>
              <a:chOff x="4613643" y="1763716"/>
              <a:chExt cx="325308" cy="439200"/>
            </a:xfrm>
          </p:grpSpPr>
          <p:grpSp>
            <p:nvGrpSpPr>
              <p:cNvPr id="7164" name="Google Shape;7164;p84"/>
              <p:cNvGrpSpPr/>
              <p:nvPr/>
            </p:nvGrpSpPr>
            <p:grpSpPr>
              <a:xfrm>
                <a:off x="4652451" y="1879538"/>
                <a:ext cx="286500" cy="323378"/>
                <a:chOff x="4652451" y="1879538"/>
                <a:chExt cx="286500" cy="323378"/>
              </a:xfrm>
            </p:grpSpPr>
            <p:cxnSp>
              <p:nvCxnSpPr>
                <p:cNvPr id="7165" name="Google Shape;7165;p84"/>
                <p:cNvCxnSpPr/>
                <p:nvPr/>
              </p:nvCxnSpPr>
              <p:spPr>
                <a:xfrm rot="10800000">
                  <a:off x="4707486" y="1879538"/>
                  <a:ext cx="0" cy="294000"/>
                </a:xfrm>
                <a:prstGeom prst="straightConnector1">
                  <a:avLst/>
                </a:prstGeom>
                <a:noFill/>
                <a:ln w="28575" cap="flat" cmpd="sng">
                  <a:solidFill>
                    <a:srgbClr val="A5B7C6"/>
                  </a:solidFill>
                  <a:prstDash val="solid"/>
                  <a:round/>
                  <a:headEnd type="none" w="med" len="med"/>
                  <a:tailEnd type="none" w="med" len="med"/>
                </a:ln>
              </p:spPr>
            </p:cxnSp>
            <p:sp>
              <p:nvSpPr>
                <p:cNvPr id="7166" name="Google Shape;7166;p84"/>
                <p:cNvSpPr/>
                <p:nvPr/>
              </p:nvSpPr>
              <p:spPr>
                <a:xfrm>
                  <a:off x="4652451"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67" name="Google Shape;7167;p84"/>
              <p:cNvSpPr/>
              <p:nvPr/>
            </p:nvSpPr>
            <p:spPr>
              <a:xfrm>
                <a:off x="4613643" y="1763716"/>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168" name="Google Shape;7168;p84"/>
          <p:cNvGrpSpPr/>
          <p:nvPr/>
        </p:nvGrpSpPr>
        <p:grpSpPr>
          <a:xfrm>
            <a:off x="3421841" y="2143768"/>
            <a:ext cx="1652173" cy="391517"/>
            <a:chOff x="3512551" y="2358270"/>
            <a:chExt cx="1597383" cy="378533"/>
          </a:xfrm>
        </p:grpSpPr>
        <p:cxnSp>
          <p:nvCxnSpPr>
            <p:cNvPr id="7169" name="Google Shape;7169;p84"/>
            <p:cNvCxnSpPr>
              <a:stCxn id="7170" idx="6"/>
              <a:endCxn id="7171" idx="2"/>
            </p:cNvCxnSpPr>
            <p:nvPr/>
          </p:nvCxnSpPr>
          <p:spPr>
            <a:xfrm>
              <a:off x="3738198" y="2553118"/>
              <a:ext cx="1146000" cy="0"/>
            </a:xfrm>
            <a:prstGeom prst="straightConnector1">
              <a:avLst/>
            </a:prstGeom>
            <a:noFill/>
            <a:ln w="19050" cap="flat" cmpd="sng">
              <a:solidFill>
                <a:srgbClr val="435D74"/>
              </a:solidFill>
              <a:prstDash val="solid"/>
              <a:round/>
              <a:headEnd type="none" w="med" len="med"/>
              <a:tailEnd type="none" w="med" len="med"/>
            </a:ln>
          </p:spPr>
        </p:cxnSp>
        <p:grpSp>
          <p:nvGrpSpPr>
            <p:cNvPr id="7172" name="Google Shape;7172;p84"/>
            <p:cNvGrpSpPr/>
            <p:nvPr/>
          </p:nvGrpSpPr>
          <p:grpSpPr>
            <a:xfrm>
              <a:off x="3512551" y="2358270"/>
              <a:ext cx="225647" cy="307714"/>
              <a:chOff x="2182679" y="2004714"/>
              <a:chExt cx="792300" cy="1080458"/>
            </a:xfrm>
          </p:grpSpPr>
          <p:cxnSp>
            <p:nvCxnSpPr>
              <p:cNvPr id="7173" name="Google Shape;7173;p84"/>
              <p:cNvCxnSpPr>
                <a:stCxn id="7174" idx="0"/>
              </p:cNvCxnSpPr>
              <p:nvPr/>
            </p:nvCxnSpPr>
            <p:spPr>
              <a:xfrm rot="10800000">
                <a:off x="2578961"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7170" name="Google Shape;7170;p84"/>
              <p:cNvSpPr/>
              <p:nvPr/>
            </p:nvSpPr>
            <p:spPr>
              <a:xfrm>
                <a:off x="2182679"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4" name="Google Shape;7174;p84"/>
              <p:cNvSpPr/>
              <p:nvPr/>
            </p:nvSpPr>
            <p:spPr>
              <a:xfrm>
                <a:off x="2283911"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5" name="Google Shape;7175;p84"/>
            <p:cNvGrpSpPr/>
            <p:nvPr/>
          </p:nvGrpSpPr>
          <p:grpSpPr>
            <a:xfrm>
              <a:off x="3969644" y="2440153"/>
              <a:ext cx="225853" cy="296651"/>
              <a:chOff x="3775710" y="1729289"/>
              <a:chExt cx="136500" cy="179289"/>
            </a:xfrm>
          </p:grpSpPr>
          <p:cxnSp>
            <p:nvCxnSpPr>
              <p:cNvPr id="7176" name="Google Shape;7176;p84"/>
              <p:cNvCxnSpPr/>
              <p:nvPr/>
            </p:nvCxnSpPr>
            <p:spPr>
              <a:xfrm>
                <a:off x="3843851" y="1848278"/>
                <a:ext cx="0" cy="60300"/>
              </a:xfrm>
              <a:prstGeom prst="straightConnector1">
                <a:avLst/>
              </a:prstGeom>
              <a:noFill/>
              <a:ln w="9525" cap="flat" cmpd="sng">
                <a:solidFill>
                  <a:srgbClr val="435D74"/>
                </a:solidFill>
                <a:prstDash val="solid"/>
                <a:round/>
                <a:headEnd type="none" w="med" len="med"/>
                <a:tailEnd type="none" w="med" len="med"/>
              </a:ln>
            </p:spPr>
          </p:cxnSp>
          <p:sp>
            <p:nvSpPr>
              <p:cNvPr id="7177" name="Google Shape;7177;p84"/>
              <p:cNvSpPr/>
              <p:nvPr/>
            </p:nvSpPr>
            <p:spPr>
              <a:xfrm>
                <a:off x="3775710" y="1729289"/>
                <a:ext cx="136500" cy="1365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8" name="Google Shape;7178;p84"/>
              <p:cNvSpPr/>
              <p:nvPr/>
            </p:nvSpPr>
            <p:spPr>
              <a:xfrm>
                <a:off x="3793133" y="1746713"/>
                <a:ext cx="101700" cy="1017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9" name="Google Shape;7179;p84"/>
            <p:cNvGrpSpPr/>
            <p:nvPr/>
          </p:nvGrpSpPr>
          <p:grpSpPr>
            <a:xfrm>
              <a:off x="4427051" y="2358270"/>
              <a:ext cx="225647" cy="307714"/>
              <a:chOff x="5393704" y="2004714"/>
              <a:chExt cx="792300" cy="1080458"/>
            </a:xfrm>
          </p:grpSpPr>
          <p:cxnSp>
            <p:nvCxnSpPr>
              <p:cNvPr id="7180" name="Google Shape;7180;p84"/>
              <p:cNvCxnSpPr>
                <a:stCxn id="7181" idx="0"/>
              </p:cNvCxnSpPr>
              <p:nvPr/>
            </p:nvCxnSpPr>
            <p:spPr>
              <a:xfrm rot="10800000">
                <a:off x="5789986"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7182" name="Google Shape;7182;p84"/>
              <p:cNvSpPr/>
              <p:nvPr/>
            </p:nvSpPr>
            <p:spPr>
              <a:xfrm>
                <a:off x="5393704"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1" name="Google Shape;7181;p84"/>
              <p:cNvSpPr/>
              <p:nvPr/>
            </p:nvSpPr>
            <p:spPr>
              <a:xfrm>
                <a:off x="5494936"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3" name="Google Shape;7183;p84"/>
            <p:cNvGrpSpPr/>
            <p:nvPr/>
          </p:nvGrpSpPr>
          <p:grpSpPr>
            <a:xfrm>
              <a:off x="4884287" y="2440252"/>
              <a:ext cx="225647" cy="296532"/>
              <a:chOff x="6999166" y="2292572"/>
              <a:chExt cx="792300" cy="1041192"/>
            </a:xfrm>
          </p:grpSpPr>
          <p:cxnSp>
            <p:nvCxnSpPr>
              <p:cNvPr id="7184" name="Google Shape;7184;p84"/>
              <p:cNvCxnSpPr/>
              <p:nvPr/>
            </p:nvCxnSpPr>
            <p:spPr>
              <a:xfrm>
                <a:off x="7395553" y="2983964"/>
                <a:ext cx="0" cy="349800"/>
              </a:xfrm>
              <a:prstGeom prst="straightConnector1">
                <a:avLst/>
              </a:prstGeom>
              <a:noFill/>
              <a:ln w="9525" cap="flat" cmpd="sng">
                <a:solidFill>
                  <a:srgbClr val="435D74"/>
                </a:solidFill>
                <a:prstDash val="solid"/>
                <a:round/>
                <a:headEnd type="none" w="med" len="med"/>
                <a:tailEnd type="none" w="med" len="med"/>
              </a:ln>
            </p:spPr>
          </p:cxnSp>
          <p:sp>
            <p:nvSpPr>
              <p:cNvPr id="7171" name="Google Shape;7171;p84"/>
              <p:cNvSpPr/>
              <p:nvPr/>
            </p:nvSpPr>
            <p:spPr>
              <a:xfrm>
                <a:off x="6999166"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5" name="Google Shape;7185;p84"/>
              <p:cNvSpPr/>
              <p:nvPr/>
            </p:nvSpPr>
            <p:spPr>
              <a:xfrm>
                <a:off x="7100398"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186" name="Google Shape;7186;p84"/>
          <p:cNvGrpSpPr/>
          <p:nvPr/>
        </p:nvGrpSpPr>
        <p:grpSpPr>
          <a:xfrm>
            <a:off x="6842649" y="979967"/>
            <a:ext cx="1581844" cy="732818"/>
            <a:chOff x="634175" y="2986275"/>
            <a:chExt cx="3147949" cy="1458344"/>
          </a:xfrm>
        </p:grpSpPr>
        <p:cxnSp>
          <p:nvCxnSpPr>
            <p:cNvPr id="7187" name="Google Shape;7187;p84"/>
            <p:cNvCxnSpPr>
              <a:stCxn id="7188" idx="4"/>
              <a:endCxn id="7189" idx="0"/>
            </p:cNvCxnSpPr>
            <p:nvPr/>
          </p:nvCxnSpPr>
          <p:spPr>
            <a:xfrm>
              <a:off x="929975" y="3577875"/>
              <a:ext cx="591300" cy="275100"/>
            </a:xfrm>
            <a:prstGeom prst="straightConnector1">
              <a:avLst/>
            </a:prstGeom>
            <a:noFill/>
            <a:ln w="19050" cap="flat" cmpd="sng">
              <a:solidFill>
                <a:srgbClr val="435D74"/>
              </a:solidFill>
              <a:prstDash val="solid"/>
              <a:round/>
              <a:headEnd type="none" w="med" len="med"/>
              <a:tailEnd type="none" w="med" len="med"/>
            </a:ln>
          </p:spPr>
        </p:cxnSp>
        <p:cxnSp>
          <p:nvCxnSpPr>
            <p:cNvPr id="7190" name="Google Shape;7190;p84"/>
            <p:cNvCxnSpPr>
              <a:stCxn id="7189" idx="0"/>
              <a:endCxn id="7191" idx="4"/>
            </p:cNvCxnSpPr>
            <p:nvPr/>
          </p:nvCxnSpPr>
          <p:spPr>
            <a:xfrm rot="10800000" flipH="1">
              <a:off x="1521366" y="3577919"/>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7192" name="Google Shape;7192;p84"/>
            <p:cNvCxnSpPr>
              <a:stCxn id="7191" idx="4"/>
              <a:endCxn id="7193" idx="0"/>
            </p:cNvCxnSpPr>
            <p:nvPr/>
          </p:nvCxnSpPr>
          <p:spPr>
            <a:xfrm>
              <a:off x="2208152" y="3577875"/>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7194" name="Google Shape;7194;p84"/>
            <p:cNvCxnSpPr>
              <a:stCxn id="7193" idx="0"/>
              <a:endCxn id="7195" idx="4"/>
            </p:cNvCxnSpPr>
            <p:nvPr/>
          </p:nvCxnSpPr>
          <p:spPr>
            <a:xfrm rot="10800000" flipH="1">
              <a:off x="2894933" y="3577918"/>
              <a:ext cx="591300" cy="275100"/>
            </a:xfrm>
            <a:prstGeom prst="straightConnector1">
              <a:avLst/>
            </a:prstGeom>
            <a:noFill/>
            <a:ln w="19050" cap="flat" cmpd="sng">
              <a:solidFill>
                <a:srgbClr val="435D74"/>
              </a:solidFill>
              <a:prstDash val="solid"/>
              <a:round/>
              <a:headEnd type="none" w="med" len="med"/>
              <a:tailEnd type="none" w="med" len="med"/>
            </a:ln>
          </p:spPr>
        </p:cxnSp>
        <p:sp>
          <p:nvSpPr>
            <p:cNvPr id="7195" name="Google Shape;7195;p84"/>
            <p:cNvSpPr/>
            <p:nvPr/>
          </p:nvSpPr>
          <p:spPr>
            <a:xfrm>
              <a:off x="3190524"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7191" name="Google Shape;7191;p84"/>
            <p:cNvSpPr/>
            <p:nvPr/>
          </p:nvSpPr>
          <p:spPr>
            <a:xfrm>
              <a:off x="1912352"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7188" name="Google Shape;7188;p84"/>
            <p:cNvSpPr/>
            <p:nvPr/>
          </p:nvSpPr>
          <p:spPr>
            <a:xfrm>
              <a:off x="634175"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7193" name="Google Shape;7193;p84"/>
            <p:cNvSpPr/>
            <p:nvPr/>
          </p:nvSpPr>
          <p:spPr>
            <a:xfrm>
              <a:off x="2599133" y="3853018"/>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7189" name="Google Shape;7189;p84"/>
            <p:cNvSpPr/>
            <p:nvPr/>
          </p:nvSpPr>
          <p:spPr>
            <a:xfrm>
              <a:off x="1225566" y="3853019"/>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grpSp>
      <p:grpSp>
        <p:nvGrpSpPr>
          <p:cNvPr id="7196" name="Google Shape;7196;p84"/>
          <p:cNvGrpSpPr/>
          <p:nvPr/>
        </p:nvGrpSpPr>
        <p:grpSpPr>
          <a:xfrm>
            <a:off x="3410364" y="2674277"/>
            <a:ext cx="1675128" cy="313674"/>
            <a:chOff x="998425" y="1182125"/>
            <a:chExt cx="1065400" cy="199500"/>
          </a:xfrm>
        </p:grpSpPr>
        <p:sp>
          <p:nvSpPr>
            <p:cNvPr id="7197" name="Google Shape;7197;p84"/>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8" name="Google Shape;7198;p84"/>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9" name="Google Shape;7199;p84"/>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0" name="Google Shape;7200;p84"/>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1" name="Google Shape;7201;p84"/>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2" name="Google Shape;7202;p84"/>
          <p:cNvGrpSpPr/>
          <p:nvPr/>
        </p:nvGrpSpPr>
        <p:grpSpPr>
          <a:xfrm>
            <a:off x="3410363" y="3630244"/>
            <a:ext cx="1675129" cy="525345"/>
            <a:chOff x="5194708" y="3484366"/>
            <a:chExt cx="3148148" cy="987304"/>
          </a:xfrm>
        </p:grpSpPr>
        <p:grpSp>
          <p:nvGrpSpPr>
            <p:cNvPr id="7203" name="Google Shape;7203;p84"/>
            <p:cNvGrpSpPr/>
            <p:nvPr/>
          </p:nvGrpSpPr>
          <p:grpSpPr>
            <a:xfrm>
              <a:off x="7531521" y="3484366"/>
              <a:ext cx="811335" cy="987304"/>
              <a:chOff x="3379425" y="1617275"/>
              <a:chExt cx="1090650" cy="1327200"/>
            </a:xfrm>
          </p:grpSpPr>
          <p:sp>
            <p:nvSpPr>
              <p:cNvPr id="7204" name="Google Shape;7204;p84"/>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5" name="Google Shape;7205;p84"/>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6" name="Google Shape;7206;p84"/>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7" name="Google Shape;7207;p84"/>
            <p:cNvGrpSpPr/>
            <p:nvPr/>
          </p:nvGrpSpPr>
          <p:grpSpPr>
            <a:xfrm>
              <a:off x="6752546" y="3484366"/>
              <a:ext cx="811428" cy="987304"/>
              <a:chOff x="2332275" y="1617275"/>
              <a:chExt cx="1090775" cy="1327200"/>
            </a:xfrm>
          </p:grpSpPr>
          <p:sp>
            <p:nvSpPr>
              <p:cNvPr id="7208" name="Google Shape;7208;p84"/>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9" name="Google Shape;7209;p84"/>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0" name="Google Shape;7210;p84"/>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1" name="Google Shape;7211;p84"/>
            <p:cNvGrpSpPr/>
            <p:nvPr/>
          </p:nvGrpSpPr>
          <p:grpSpPr>
            <a:xfrm>
              <a:off x="5973664" y="3484366"/>
              <a:ext cx="811335" cy="987304"/>
              <a:chOff x="1285250" y="1617275"/>
              <a:chExt cx="1090650" cy="1327200"/>
            </a:xfrm>
          </p:grpSpPr>
          <p:sp>
            <p:nvSpPr>
              <p:cNvPr id="7212" name="Google Shape;7212;p84"/>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3" name="Google Shape;7213;p84"/>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4" name="Google Shape;7214;p84"/>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5" name="Google Shape;7215;p84"/>
            <p:cNvGrpSpPr/>
            <p:nvPr/>
          </p:nvGrpSpPr>
          <p:grpSpPr>
            <a:xfrm>
              <a:off x="5194708" y="3484366"/>
              <a:ext cx="811409" cy="987304"/>
              <a:chOff x="238125" y="1617275"/>
              <a:chExt cx="1090750" cy="1327200"/>
            </a:xfrm>
          </p:grpSpPr>
          <p:sp>
            <p:nvSpPr>
              <p:cNvPr id="7216" name="Google Shape;7216;p84"/>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7" name="Google Shape;7217;p84"/>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8" name="Google Shape;7218;p84"/>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219" name="Google Shape;7219;p84"/>
          <p:cNvGrpSpPr/>
          <p:nvPr/>
        </p:nvGrpSpPr>
        <p:grpSpPr>
          <a:xfrm>
            <a:off x="6844048" y="2276133"/>
            <a:ext cx="1579046" cy="522230"/>
            <a:chOff x="6853641" y="2534077"/>
            <a:chExt cx="1515545" cy="501229"/>
          </a:xfrm>
        </p:grpSpPr>
        <p:grpSp>
          <p:nvGrpSpPr>
            <p:cNvPr id="7220" name="Google Shape;7220;p84"/>
            <p:cNvGrpSpPr/>
            <p:nvPr/>
          </p:nvGrpSpPr>
          <p:grpSpPr>
            <a:xfrm>
              <a:off x="6853641" y="2618923"/>
              <a:ext cx="1515545" cy="324556"/>
              <a:chOff x="6853641" y="2618923"/>
              <a:chExt cx="1515545" cy="324556"/>
            </a:xfrm>
          </p:grpSpPr>
          <p:sp>
            <p:nvSpPr>
              <p:cNvPr id="7221" name="Google Shape;7221;p84"/>
              <p:cNvSpPr/>
              <p:nvPr/>
            </p:nvSpPr>
            <p:spPr>
              <a:xfrm>
                <a:off x="7747010" y="2781222"/>
                <a:ext cx="324578" cy="16225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2" name="Google Shape;7222;p84"/>
              <p:cNvSpPr/>
              <p:nvPr/>
            </p:nvSpPr>
            <p:spPr>
              <a:xfrm>
                <a:off x="7449412" y="2618923"/>
                <a:ext cx="324496" cy="16225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3" name="Google Shape;7223;p84"/>
              <p:cNvSpPr/>
              <p:nvPr/>
            </p:nvSpPr>
            <p:spPr>
              <a:xfrm>
                <a:off x="6853641" y="2618923"/>
                <a:ext cx="324824" cy="16279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4" name="Google Shape;7224;p84"/>
              <p:cNvSpPr/>
              <p:nvPr/>
            </p:nvSpPr>
            <p:spPr>
              <a:xfrm>
                <a:off x="7151691" y="2781222"/>
                <a:ext cx="324578" cy="16225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5" name="Google Shape;7225;p84"/>
              <p:cNvSpPr/>
              <p:nvPr/>
            </p:nvSpPr>
            <p:spPr>
              <a:xfrm>
                <a:off x="8044362" y="2618923"/>
                <a:ext cx="324824" cy="16279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26" name="Google Shape;7226;p84"/>
            <p:cNvSpPr/>
            <p:nvPr/>
          </p:nvSpPr>
          <p:spPr>
            <a:xfrm>
              <a:off x="6899264" y="2673830"/>
              <a:ext cx="225242" cy="361476"/>
            </a:xfrm>
            <a:custGeom>
              <a:avLst/>
              <a:gdLst/>
              <a:ahLst/>
              <a:cxnLst/>
              <a:rect l="l" t="t" r="r" b="b"/>
              <a:pathLst>
                <a:path w="5485" h="8802" extrusionOk="0">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7" name="Google Shape;7227;p84"/>
            <p:cNvSpPr/>
            <p:nvPr/>
          </p:nvSpPr>
          <p:spPr>
            <a:xfrm>
              <a:off x="7198259" y="2534077"/>
              <a:ext cx="235261" cy="360532"/>
            </a:xfrm>
            <a:custGeom>
              <a:avLst/>
              <a:gdLst/>
              <a:ahLst/>
              <a:cxnLst/>
              <a:rect l="l" t="t" r="r" b="b"/>
              <a:pathLst>
                <a:path w="5729" h="8779" extrusionOk="0">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8" name="Google Shape;7228;p84"/>
            <p:cNvSpPr/>
            <p:nvPr/>
          </p:nvSpPr>
          <p:spPr>
            <a:xfrm>
              <a:off x="7493639" y="2673830"/>
              <a:ext cx="225200" cy="361476"/>
            </a:xfrm>
            <a:custGeom>
              <a:avLst/>
              <a:gdLst/>
              <a:ahLst/>
              <a:cxnLst/>
              <a:rect l="l" t="t" r="r" b="b"/>
              <a:pathLst>
                <a:path w="5484" h="8802" extrusionOk="0">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9" name="Google Shape;7229;p84"/>
            <p:cNvSpPr/>
            <p:nvPr/>
          </p:nvSpPr>
          <p:spPr>
            <a:xfrm>
              <a:off x="7792387" y="2534077"/>
              <a:ext cx="235261" cy="360532"/>
            </a:xfrm>
            <a:custGeom>
              <a:avLst/>
              <a:gdLst/>
              <a:ahLst/>
              <a:cxnLst/>
              <a:rect l="l" t="t" r="r" b="b"/>
              <a:pathLst>
                <a:path w="5729" h="8779" extrusionOk="0">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0" name="Google Shape;7230;p84"/>
            <p:cNvSpPr/>
            <p:nvPr/>
          </p:nvSpPr>
          <p:spPr>
            <a:xfrm>
              <a:off x="8090150" y="2673789"/>
              <a:ext cx="225857" cy="361517"/>
            </a:xfrm>
            <a:custGeom>
              <a:avLst/>
              <a:gdLst/>
              <a:ahLst/>
              <a:cxnLst/>
              <a:rect l="l" t="t" r="r" b="b"/>
              <a:pathLst>
                <a:path w="5500" h="8803" extrusionOk="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1" name="Google Shape;7231;p84"/>
          <p:cNvGrpSpPr/>
          <p:nvPr/>
        </p:nvGrpSpPr>
        <p:grpSpPr>
          <a:xfrm>
            <a:off x="3438940" y="3151173"/>
            <a:ext cx="1617976" cy="346616"/>
            <a:chOff x="1808063" y="4294338"/>
            <a:chExt cx="3370782" cy="721817"/>
          </a:xfrm>
        </p:grpSpPr>
        <p:sp>
          <p:nvSpPr>
            <p:cNvPr id="7232" name="Google Shape;7232;p84"/>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3" name="Google Shape;7233;p84"/>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4" name="Google Shape;7234;p84"/>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5" name="Google Shape;7235;p84"/>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6" name="Google Shape;7236;p84"/>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7" name="Google Shape;7237;p84"/>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8" name="Google Shape;7238;p84"/>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9" name="Google Shape;7239;p84"/>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0" name="Google Shape;7240;p84"/>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1" name="Google Shape;7241;p84"/>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2" name="Google Shape;7242;p84"/>
          <p:cNvGrpSpPr/>
          <p:nvPr/>
        </p:nvGrpSpPr>
        <p:grpSpPr>
          <a:xfrm>
            <a:off x="5264936" y="3817923"/>
            <a:ext cx="1417067" cy="350605"/>
            <a:chOff x="4234950" y="2101012"/>
            <a:chExt cx="4219974" cy="1044090"/>
          </a:xfrm>
        </p:grpSpPr>
        <p:sp>
          <p:nvSpPr>
            <p:cNvPr id="7243" name="Google Shape;7243;p84"/>
            <p:cNvSpPr/>
            <p:nvPr/>
          </p:nvSpPr>
          <p:spPr>
            <a:xfrm rot="10800000">
              <a:off x="7528544"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4" name="Google Shape;7244;p84"/>
            <p:cNvSpPr/>
            <p:nvPr/>
          </p:nvSpPr>
          <p:spPr>
            <a:xfrm rot="10800000">
              <a:off x="6487595" y="2218809"/>
              <a:ext cx="827572" cy="826702"/>
            </a:xfrm>
            <a:custGeom>
              <a:avLst/>
              <a:gdLst/>
              <a:ahLst/>
              <a:cxnLst/>
              <a:rect l="l" t="t" r="r" b="b"/>
              <a:pathLst>
                <a:path w="34926" h="34893" extrusionOk="0">
                  <a:moveTo>
                    <a:pt x="1" y="1"/>
                  </a:moveTo>
                  <a:lnTo>
                    <a:pt x="1" y="34892"/>
                  </a:lnTo>
                  <a:lnTo>
                    <a:pt x="34926" y="34892"/>
                  </a:lnTo>
                  <a:lnTo>
                    <a:pt x="34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5" name="Google Shape;7245;p84"/>
            <p:cNvSpPr/>
            <p:nvPr/>
          </p:nvSpPr>
          <p:spPr>
            <a:xfrm rot="10800000">
              <a:off x="5430819" y="2218809"/>
              <a:ext cx="827572" cy="826702"/>
            </a:xfrm>
            <a:custGeom>
              <a:avLst/>
              <a:gdLst/>
              <a:ahLst/>
              <a:cxnLst/>
              <a:rect l="l" t="t" r="r" b="b"/>
              <a:pathLst>
                <a:path w="34926" h="34893" extrusionOk="0">
                  <a:moveTo>
                    <a:pt x="0" y="1"/>
                  </a:moveTo>
                  <a:lnTo>
                    <a:pt x="0" y="34892"/>
                  </a:lnTo>
                  <a:lnTo>
                    <a:pt x="34925" y="34892"/>
                  </a:lnTo>
                  <a:lnTo>
                    <a:pt x="3492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6" name="Google Shape;7246;p84"/>
            <p:cNvSpPr/>
            <p:nvPr/>
          </p:nvSpPr>
          <p:spPr>
            <a:xfrm rot="10800000">
              <a:off x="4374848"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7" name="Google Shape;7247;p84"/>
            <p:cNvSpPr/>
            <p:nvPr/>
          </p:nvSpPr>
          <p:spPr>
            <a:xfrm rot="10800000">
              <a:off x="7410780" y="2622683"/>
              <a:ext cx="1044144" cy="522420"/>
            </a:xfrm>
            <a:custGeom>
              <a:avLst/>
              <a:gdLst/>
              <a:ahLst/>
              <a:cxnLst/>
              <a:rect l="l" t="t" r="r" b="b"/>
              <a:pathLst>
                <a:path w="44066" h="22050" fill="none" extrusionOk="0">
                  <a:moveTo>
                    <a:pt x="1" y="22050"/>
                  </a:moveTo>
                  <a:cubicBezTo>
                    <a:pt x="1" y="9874"/>
                    <a:pt x="9874" y="1"/>
                    <a:pt x="22050" y="1"/>
                  </a:cubicBezTo>
                  <a:cubicBezTo>
                    <a:pt x="34192" y="1"/>
                    <a:pt x="44065" y="9874"/>
                    <a:pt x="44065" y="22050"/>
                  </a:cubicBezTo>
                </a:path>
              </a:pathLst>
            </a:custGeom>
            <a:noFill/>
            <a:ln w="20850"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8" name="Google Shape;7248;p84"/>
            <p:cNvSpPr/>
            <p:nvPr/>
          </p:nvSpPr>
          <p:spPr>
            <a:xfrm rot="10800000">
              <a:off x="6366656" y="2101012"/>
              <a:ext cx="1044144" cy="521638"/>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noFill/>
            <a:ln w="20850"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9" name="Google Shape;7249;p84"/>
            <p:cNvSpPr/>
            <p:nvPr/>
          </p:nvSpPr>
          <p:spPr>
            <a:xfrm rot="10800000">
              <a:off x="5322557" y="2622683"/>
              <a:ext cx="1044120" cy="522420"/>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20850" cap="rnd" cmpd="sng">
              <a:solidFill>
                <a:srgbClr val="869FB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0" name="Google Shape;7250;p84"/>
            <p:cNvSpPr/>
            <p:nvPr/>
          </p:nvSpPr>
          <p:spPr>
            <a:xfrm rot="10800000">
              <a:off x="4278434" y="2101012"/>
              <a:ext cx="1044144" cy="521638"/>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noFill/>
            <a:ln w="20850" cap="rnd" cmpd="sng">
              <a:solidFill>
                <a:srgbClr val="BAC8D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1" name="Google Shape;7251;p84"/>
            <p:cNvSpPr/>
            <p:nvPr/>
          </p:nvSpPr>
          <p:spPr>
            <a:xfrm rot="10800000">
              <a:off x="7367296" y="2570459"/>
              <a:ext cx="86984" cy="86975"/>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2" name="Google Shape;7252;p84"/>
            <p:cNvSpPr/>
            <p:nvPr/>
          </p:nvSpPr>
          <p:spPr>
            <a:xfrm rot="10800000">
              <a:off x="6323197" y="2570459"/>
              <a:ext cx="86961" cy="86975"/>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3" name="Google Shape;7253;p84"/>
            <p:cNvSpPr/>
            <p:nvPr/>
          </p:nvSpPr>
          <p:spPr>
            <a:xfrm rot="10800000">
              <a:off x="5279073"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4" name="Google Shape;7254;p84"/>
            <p:cNvSpPr/>
            <p:nvPr/>
          </p:nvSpPr>
          <p:spPr>
            <a:xfrm rot="10800000">
              <a:off x="4234950"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5" name="Google Shape;7255;p84"/>
            <p:cNvSpPr/>
            <p:nvPr/>
          </p:nvSpPr>
          <p:spPr>
            <a:xfrm rot="10800000">
              <a:off x="7541197" y="2231460"/>
              <a:ext cx="801483" cy="800617"/>
            </a:xfrm>
            <a:custGeom>
              <a:avLst/>
              <a:gdLst/>
              <a:ahLst/>
              <a:cxnLst/>
              <a:rect l="l" t="t" r="r" b="b"/>
              <a:pathLst>
                <a:path w="33825" h="33792" extrusionOk="0">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6" name="Google Shape;7256;p84"/>
            <p:cNvSpPr/>
            <p:nvPr/>
          </p:nvSpPr>
          <p:spPr>
            <a:xfrm rot="10800000">
              <a:off x="6488377" y="2231460"/>
              <a:ext cx="800701" cy="800617"/>
            </a:xfrm>
            <a:custGeom>
              <a:avLst/>
              <a:gdLst/>
              <a:ahLst/>
              <a:cxnLst/>
              <a:rect l="l" t="t" r="r" b="b"/>
              <a:pathLst>
                <a:path w="33792" h="33792" extrusionOk="0">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7" name="Google Shape;7257;p84"/>
            <p:cNvSpPr/>
            <p:nvPr/>
          </p:nvSpPr>
          <p:spPr>
            <a:xfrm rot="10800000">
              <a:off x="5434776" y="2231460"/>
              <a:ext cx="800701" cy="800617"/>
            </a:xfrm>
            <a:custGeom>
              <a:avLst/>
              <a:gdLst/>
              <a:ahLst/>
              <a:cxnLst/>
              <a:rect l="l" t="t" r="r" b="b"/>
              <a:pathLst>
                <a:path w="33792" h="33792" extrusionOk="0">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8" name="Google Shape;7258;p84"/>
            <p:cNvSpPr/>
            <p:nvPr/>
          </p:nvSpPr>
          <p:spPr>
            <a:xfrm rot="10800000">
              <a:off x="4381980" y="2231460"/>
              <a:ext cx="800678" cy="800617"/>
            </a:xfrm>
            <a:custGeom>
              <a:avLst/>
              <a:gdLst/>
              <a:ahLst/>
              <a:cxnLst/>
              <a:rect l="l" t="t" r="r" b="b"/>
              <a:pathLst>
                <a:path w="33791" h="33792" extrusionOk="0">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9" name="Google Shape;7259;p84"/>
          <p:cNvGrpSpPr/>
          <p:nvPr/>
        </p:nvGrpSpPr>
        <p:grpSpPr>
          <a:xfrm>
            <a:off x="6840408" y="1808681"/>
            <a:ext cx="1586327" cy="371557"/>
            <a:chOff x="1247650" y="2075423"/>
            <a:chExt cx="6648477" cy="1557238"/>
          </a:xfrm>
        </p:grpSpPr>
        <p:sp>
          <p:nvSpPr>
            <p:cNvPr id="7260" name="Google Shape;7260;p84"/>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1" name="Google Shape;7261;p84"/>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2" name="Google Shape;7262;p84"/>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3" name="Google Shape;7263;p84"/>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4" name="Google Shape;7264;p84"/>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5" name="Google Shape;7265;p84"/>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w="19050" cap="flat" cmpd="sng">
              <a:solidFill>
                <a:srgbClr val="869FB2"/>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6" name="Google Shape;7266;p84"/>
          <p:cNvGrpSpPr/>
          <p:nvPr/>
        </p:nvGrpSpPr>
        <p:grpSpPr>
          <a:xfrm>
            <a:off x="5271678" y="961870"/>
            <a:ext cx="1415601" cy="1648533"/>
            <a:chOff x="1839112" y="2209163"/>
            <a:chExt cx="1918159" cy="2233784"/>
          </a:xfrm>
        </p:grpSpPr>
        <p:sp>
          <p:nvSpPr>
            <p:cNvPr id="7267" name="Google Shape;7267;p84"/>
            <p:cNvSpPr/>
            <p:nvPr/>
          </p:nvSpPr>
          <p:spPr>
            <a:xfrm>
              <a:off x="1839112"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8" name="Google Shape;7268;p84"/>
            <p:cNvSpPr/>
            <p:nvPr/>
          </p:nvSpPr>
          <p:spPr>
            <a:xfrm>
              <a:off x="3182171"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9" name="Google Shape;7269;p84"/>
            <p:cNvSpPr/>
            <p:nvPr/>
          </p:nvSpPr>
          <p:spPr>
            <a:xfrm>
              <a:off x="3182171"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270" name="Google Shape;7270;p84"/>
            <p:cNvCxnSpPr>
              <a:stCxn id="7267" idx="6"/>
              <a:endCxn id="7268" idx="2"/>
            </p:cNvCxnSpPr>
            <p:nvPr/>
          </p:nvCxnSpPr>
          <p:spPr>
            <a:xfrm>
              <a:off x="2414212" y="2496713"/>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7271" name="Google Shape;7271;p84"/>
            <p:cNvCxnSpPr>
              <a:stCxn id="7268" idx="4"/>
              <a:endCxn id="7272" idx="0"/>
            </p:cNvCxnSpPr>
            <p:nvPr/>
          </p:nvCxnSpPr>
          <p:spPr>
            <a:xfrm rot="5400000">
              <a:off x="2669921" y="2240963"/>
              <a:ext cx="256500" cy="1343100"/>
            </a:xfrm>
            <a:prstGeom prst="bentConnector3">
              <a:avLst>
                <a:gd name="adj1" fmla="val 50000"/>
              </a:avLst>
            </a:prstGeom>
            <a:noFill/>
            <a:ln w="19050" cap="flat" cmpd="sng">
              <a:solidFill>
                <a:srgbClr val="374957"/>
              </a:solidFill>
              <a:prstDash val="solid"/>
              <a:round/>
              <a:headEnd type="none" w="med" len="med"/>
              <a:tailEnd type="none" w="med" len="med"/>
            </a:ln>
          </p:spPr>
        </p:cxnSp>
        <p:cxnSp>
          <p:nvCxnSpPr>
            <p:cNvPr id="7273" name="Google Shape;7273;p84"/>
            <p:cNvCxnSpPr>
              <a:stCxn id="7272" idx="6"/>
              <a:endCxn id="7269" idx="2"/>
            </p:cNvCxnSpPr>
            <p:nvPr/>
          </p:nvCxnSpPr>
          <p:spPr>
            <a:xfrm>
              <a:off x="2414212" y="3328316"/>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7274" name="Google Shape;7274;p84"/>
            <p:cNvCxnSpPr>
              <a:stCxn id="7269" idx="4"/>
              <a:endCxn id="7275" idx="0"/>
            </p:cNvCxnSpPr>
            <p:nvPr/>
          </p:nvCxnSpPr>
          <p:spPr>
            <a:xfrm rot="5400000">
              <a:off x="2672171" y="3070316"/>
              <a:ext cx="252000" cy="1343100"/>
            </a:xfrm>
            <a:prstGeom prst="bentConnector3">
              <a:avLst>
                <a:gd name="adj1" fmla="val 49996"/>
              </a:avLst>
            </a:prstGeom>
            <a:noFill/>
            <a:ln w="19050" cap="flat" cmpd="sng">
              <a:solidFill>
                <a:srgbClr val="374957"/>
              </a:solidFill>
              <a:prstDash val="solid"/>
              <a:round/>
              <a:headEnd type="none" w="med" len="med"/>
              <a:tailEnd type="none" w="med" len="med"/>
            </a:ln>
          </p:spPr>
        </p:cxnSp>
        <p:sp>
          <p:nvSpPr>
            <p:cNvPr id="7272" name="Google Shape;7272;p84"/>
            <p:cNvSpPr/>
            <p:nvPr/>
          </p:nvSpPr>
          <p:spPr>
            <a:xfrm>
              <a:off x="1839112"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5" name="Google Shape;7275;p84"/>
            <p:cNvSpPr/>
            <p:nvPr/>
          </p:nvSpPr>
          <p:spPr>
            <a:xfrm>
              <a:off x="1839112"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6" name="Google Shape;7276;p84"/>
            <p:cNvSpPr/>
            <p:nvPr/>
          </p:nvSpPr>
          <p:spPr>
            <a:xfrm>
              <a:off x="3182171"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277" name="Google Shape;7277;p84"/>
            <p:cNvCxnSpPr>
              <a:endCxn id="7276" idx="2"/>
            </p:cNvCxnSpPr>
            <p:nvPr/>
          </p:nvCxnSpPr>
          <p:spPr>
            <a:xfrm>
              <a:off x="2413871" y="4154498"/>
              <a:ext cx="768300" cy="900"/>
            </a:xfrm>
            <a:prstGeom prst="bentConnector3">
              <a:avLst>
                <a:gd name="adj1" fmla="val 50000"/>
              </a:avLst>
            </a:prstGeom>
            <a:noFill/>
            <a:ln w="19050" cap="flat" cmpd="sng">
              <a:solidFill>
                <a:srgbClr val="374957"/>
              </a:solidFill>
              <a:prstDash val="solid"/>
              <a:round/>
              <a:headEnd type="none" w="med" len="med"/>
              <a:tailEnd type="none" w="med" len="med"/>
            </a:ln>
          </p:spPr>
        </p:cxnSp>
      </p:grpSp>
      <p:grpSp>
        <p:nvGrpSpPr>
          <p:cNvPr id="7278" name="Google Shape;7278;p84"/>
          <p:cNvGrpSpPr/>
          <p:nvPr/>
        </p:nvGrpSpPr>
        <p:grpSpPr>
          <a:xfrm>
            <a:off x="3428944" y="979954"/>
            <a:ext cx="1637968" cy="154942"/>
            <a:chOff x="238125" y="2506075"/>
            <a:chExt cx="7115411" cy="673075"/>
          </a:xfrm>
        </p:grpSpPr>
        <p:sp>
          <p:nvSpPr>
            <p:cNvPr id="7279" name="Google Shape;7279;p84"/>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0" name="Google Shape;7280;p84"/>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1" name="Google Shape;7281;p84"/>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2" name="Google Shape;7282;p84"/>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3" name="Google Shape;7283;p84"/>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4" name="Google Shape;7284;p84"/>
          <p:cNvGrpSpPr/>
          <p:nvPr/>
        </p:nvGrpSpPr>
        <p:grpSpPr>
          <a:xfrm>
            <a:off x="1969680" y="1294672"/>
            <a:ext cx="1262932" cy="785408"/>
            <a:chOff x="548861" y="389676"/>
            <a:chExt cx="3843371" cy="2390163"/>
          </a:xfrm>
        </p:grpSpPr>
        <p:cxnSp>
          <p:nvCxnSpPr>
            <p:cNvPr id="7285" name="Google Shape;7285;p84"/>
            <p:cNvCxnSpPr/>
            <p:nvPr/>
          </p:nvCxnSpPr>
          <p:spPr>
            <a:xfrm rot="10800000" flipH="1">
              <a:off x="3486925" y="1918250"/>
              <a:ext cx="742200" cy="6903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7286" name="Google Shape;7286;p84"/>
            <p:cNvCxnSpPr/>
            <p:nvPr/>
          </p:nvCxnSpPr>
          <p:spPr>
            <a:xfrm rot="-5400000" flipH="1">
              <a:off x="3486925" y="577350"/>
              <a:ext cx="650100" cy="6501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7287" name="Google Shape;7287;p84"/>
            <p:cNvCxnSpPr/>
            <p:nvPr/>
          </p:nvCxnSpPr>
          <p:spPr>
            <a:xfrm>
              <a:off x="2725450" y="576000"/>
              <a:ext cx="1410600" cy="18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7288" name="Google Shape;7288;p84"/>
            <p:cNvCxnSpPr/>
            <p:nvPr/>
          </p:nvCxnSpPr>
          <p:spPr>
            <a:xfrm rot="10800000" flipH="1">
              <a:off x="756500" y="577975"/>
              <a:ext cx="1705500" cy="1049100"/>
            </a:xfrm>
            <a:prstGeom prst="bentConnector3">
              <a:avLst>
                <a:gd name="adj1" fmla="val 50000"/>
              </a:avLst>
            </a:prstGeom>
            <a:noFill/>
            <a:ln w="9525" cap="flat" cmpd="sng">
              <a:solidFill>
                <a:srgbClr val="BAC8D3"/>
              </a:solidFill>
              <a:prstDash val="solid"/>
              <a:round/>
              <a:headEnd type="none" w="med" len="med"/>
              <a:tailEnd type="none" w="med" len="med"/>
            </a:ln>
          </p:spPr>
        </p:cxnSp>
        <p:cxnSp>
          <p:nvCxnSpPr>
            <p:cNvPr id="7289" name="Google Shape;7289;p84"/>
            <p:cNvCxnSpPr/>
            <p:nvPr/>
          </p:nvCxnSpPr>
          <p:spPr>
            <a:xfrm>
              <a:off x="760067" y="1625791"/>
              <a:ext cx="1689000" cy="9741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7290" name="Google Shape;7290;p84"/>
            <p:cNvSpPr/>
            <p:nvPr/>
          </p:nvSpPr>
          <p:spPr>
            <a:xfrm>
              <a:off x="548861" y="1338125"/>
              <a:ext cx="502050" cy="50287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291" name="Google Shape;7291;p84"/>
            <p:cNvCxnSpPr/>
            <p:nvPr/>
          </p:nvCxnSpPr>
          <p:spPr>
            <a:xfrm>
              <a:off x="2725450" y="2609025"/>
              <a:ext cx="1416000" cy="18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7292" name="Google Shape;7292;p84"/>
            <p:cNvSpPr/>
            <p:nvPr/>
          </p:nvSpPr>
          <p:spPr>
            <a:xfrm>
              <a:off x="4095707" y="1083398"/>
              <a:ext cx="289400" cy="268650"/>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3" name="Google Shape;7293;p84"/>
            <p:cNvSpPr/>
            <p:nvPr/>
          </p:nvSpPr>
          <p:spPr>
            <a:xfrm>
              <a:off x="2421967" y="389676"/>
              <a:ext cx="383625" cy="371825"/>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4" name="Google Shape;7294;p84"/>
            <p:cNvSpPr/>
            <p:nvPr/>
          </p:nvSpPr>
          <p:spPr>
            <a:xfrm>
              <a:off x="4095707" y="426309"/>
              <a:ext cx="289400" cy="268850"/>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5" name="Google Shape;7295;p84"/>
            <p:cNvSpPr/>
            <p:nvPr/>
          </p:nvSpPr>
          <p:spPr>
            <a:xfrm>
              <a:off x="4102832" y="2474633"/>
              <a:ext cx="289400" cy="269425"/>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6" name="Google Shape;7296;p84"/>
            <p:cNvSpPr/>
            <p:nvPr/>
          </p:nvSpPr>
          <p:spPr>
            <a:xfrm>
              <a:off x="4095707" y="1772738"/>
              <a:ext cx="289400" cy="268825"/>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7" name="Google Shape;7297;p84"/>
            <p:cNvSpPr/>
            <p:nvPr/>
          </p:nvSpPr>
          <p:spPr>
            <a:xfrm>
              <a:off x="2422792" y="2408015"/>
              <a:ext cx="383650" cy="371825"/>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8" name="Google Shape;7298;p84"/>
          <p:cNvGrpSpPr/>
          <p:nvPr/>
        </p:nvGrpSpPr>
        <p:grpSpPr>
          <a:xfrm>
            <a:off x="757812" y="2401550"/>
            <a:ext cx="1412054" cy="633562"/>
            <a:chOff x="1187400" y="2529299"/>
            <a:chExt cx="6769193" cy="2241903"/>
          </a:xfrm>
        </p:grpSpPr>
        <p:sp>
          <p:nvSpPr>
            <p:cNvPr id="7299" name="Google Shape;7299;p84"/>
            <p:cNvSpPr/>
            <p:nvPr/>
          </p:nvSpPr>
          <p:spPr>
            <a:xfrm>
              <a:off x="3802943" y="2529299"/>
              <a:ext cx="1538100" cy="442500"/>
            </a:xfrm>
            <a:prstGeom prst="roundRect">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7300" name="Google Shape;7300;p84"/>
            <p:cNvSpPr/>
            <p:nvPr/>
          </p:nvSpPr>
          <p:spPr>
            <a:xfrm>
              <a:off x="5573240"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7301" name="Google Shape;7301;p84"/>
            <p:cNvSpPr/>
            <p:nvPr/>
          </p:nvSpPr>
          <p:spPr>
            <a:xfrm>
              <a:off x="2032647"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7302" name="Google Shape;7302;p84"/>
            <p:cNvSpPr/>
            <p:nvPr/>
          </p:nvSpPr>
          <p:spPr>
            <a:xfrm>
              <a:off x="11874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7303" name="Google Shape;7303;p84"/>
            <p:cNvSpPr/>
            <p:nvPr/>
          </p:nvSpPr>
          <p:spPr>
            <a:xfrm>
              <a:off x="28778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7304" name="Google Shape;7304;p84"/>
            <p:cNvSpPr/>
            <p:nvPr/>
          </p:nvSpPr>
          <p:spPr>
            <a:xfrm>
              <a:off x="47280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7305" name="Google Shape;7305;p84"/>
            <p:cNvSpPr/>
            <p:nvPr/>
          </p:nvSpPr>
          <p:spPr>
            <a:xfrm>
              <a:off x="64184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cxnSp>
          <p:nvCxnSpPr>
            <p:cNvPr id="7306" name="Google Shape;7306;p84"/>
            <p:cNvCxnSpPr>
              <a:stCxn id="7299" idx="2"/>
              <a:endCxn id="7300" idx="0"/>
            </p:cNvCxnSpPr>
            <p:nvPr/>
          </p:nvCxnSpPr>
          <p:spPr>
            <a:xfrm rot="-5400000" flipH="1">
              <a:off x="5228543" y="2315249"/>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7307" name="Google Shape;7307;p84"/>
            <p:cNvCxnSpPr>
              <a:stCxn id="7301" idx="0"/>
              <a:endCxn id="7299" idx="2"/>
            </p:cNvCxnSpPr>
            <p:nvPr/>
          </p:nvCxnSpPr>
          <p:spPr>
            <a:xfrm rot="-5400000">
              <a:off x="3458247" y="2315250"/>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7308" name="Google Shape;7308;p84"/>
            <p:cNvCxnSpPr>
              <a:stCxn id="7301" idx="2"/>
              <a:endCxn id="7303" idx="0"/>
            </p:cNvCxnSpPr>
            <p:nvPr/>
          </p:nvCxnSpPr>
          <p:spPr>
            <a:xfrm rot="-5400000" flipH="1">
              <a:off x="2995647" y="3677550"/>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7309" name="Google Shape;7309;p84"/>
            <p:cNvCxnSpPr>
              <a:stCxn id="7302" idx="0"/>
              <a:endCxn id="7301" idx="2"/>
            </p:cNvCxnSpPr>
            <p:nvPr/>
          </p:nvCxnSpPr>
          <p:spPr>
            <a:xfrm rot="-5400000">
              <a:off x="21504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7310" name="Google Shape;7310;p84"/>
            <p:cNvCxnSpPr>
              <a:stCxn id="7300" idx="2"/>
              <a:endCxn id="7305" idx="0"/>
            </p:cNvCxnSpPr>
            <p:nvPr/>
          </p:nvCxnSpPr>
          <p:spPr>
            <a:xfrm rot="-5400000" flipH="1">
              <a:off x="6536390" y="3677400"/>
              <a:ext cx="457200" cy="8454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7311" name="Google Shape;7311;p84"/>
            <p:cNvCxnSpPr>
              <a:stCxn id="7304" idx="0"/>
              <a:endCxn id="7300" idx="2"/>
            </p:cNvCxnSpPr>
            <p:nvPr/>
          </p:nvCxnSpPr>
          <p:spPr>
            <a:xfrm rot="-5400000">
              <a:off x="56910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grpSp>
      <p:grpSp>
        <p:nvGrpSpPr>
          <p:cNvPr id="7312" name="Google Shape;7312;p84"/>
          <p:cNvGrpSpPr/>
          <p:nvPr/>
        </p:nvGrpSpPr>
        <p:grpSpPr>
          <a:xfrm>
            <a:off x="6844058" y="2894258"/>
            <a:ext cx="1579035" cy="540873"/>
            <a:chOff x="6895650" y="3126697"/>
            <a:chExt cx="1436662" cy="492105"/>
          </a:xfrm>
        </p:grpSpPr>
        <p:sp>
          <p:nvSpPr>
            <p:cNvPr id="7313" name="Google Shape;7313;p84"/>
            <p:cNvSpPr/>
            <p:nvPr/>
          </p:nvSpPr>
          <p:spPr>
            <a:xfrm>
              <a:off x="715182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4" name="Google Shape;7314;p84"/>
            <p:cNvSpPr/>
            <p:nvPr/>
          </p:nvSpPr>
          <p:spPr>
            <a:xfrm>
              <a:off x="766416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5" name="Google Shape;7315;p84"/>
            <p:cNvSpPr/>
            <p:nvPr/>
          </p:nvSpPr>
          <p:spPr>
            <a:xfrm>
              <a:off x="6895650" y="3127761"/>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6" name="Google Shape;7316;p84"/>
            <p:cNvSpPr/>
            <p:nvPr/>
          </p:nvSpPr>
          <p:spPr>
            <a:xfrm>
              <a:off x="7399482"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7" name="Google Shape;7317;p84"/>
            <p:cNvSpPr/>
            <p:nvPr/>
          </p:nvSpPr>
          <p:spPr>
            <a:xfrm>
              <a:off x="7911823"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18" name="Google Shape;7318;p84"/>
            <p:cNvGrpSpPr/>
            <p:nvPr/>
          </p:nvGrpSpPr>
          <p:grpSpPr>
            <a:xfrm>
              <a:off x="6995957" y="3335810"/>
              <a:ext cx="1230393" cy="71754"/>
              <a:chOff x="6995957" y="3287964"/>
              <a:chExt cx="1230393" cy="71754"/>
            </a:xfrm>
          </p:grpSpPr>
          <p:sp>
            <p:nvSpPr>
              <p:cNvPr id="7319" name="Google Shape;7319;p84"/>
              <p:cNvSpPr/>
              <p:nvPr/>
            </p:nvSpPr>
            <p:spPr>
              <a:xfrm>
                <a:off x="8006733" y="3287964"/>
                <a:ext cx="219617" cy="71754"/>
              </a:xfrm>
              <a:custGeom>
                <a:avLst/>
                <a:gdLst/>
                <a:ahLst/>
                <a:cxnLst/>
                <a:rect l="l" t="t" r="r" b="b"/>
                <a:pathLst>
                  <a:path w="6608" h="2159" extrusionOk="0">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0" name="Google Shape;7320;p84"/>
              <p:cNvSpPr/>
              <p:nvPr/>
            </p:nvSpPr>
            <p:spPr>
              <a:xfrm>
                <a:off x="7756540" y="3287964"/>
                <a:ext cx="219617" cy="71754"/>
              </a:xfrm>
              <a:custGeom>
                <a:avLst/>
                <a:gdLst/>
                <a:ahLst/>
                <a:cxnLst/>
                <a:rect l="l" t="t" r="r" b="b"/>
                <a:pathLst>
                  <a:path w="6608" h="2159" extrusionOk="0">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1" name="Google Shape;7321;p84"/>
              <p:cNvSpPr/>
              <p:nvPr/>
            </p:nvSpPr>
            <p:spPr>
              <a:xfrm>
                <a:off x="7496443"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2" name="Google Shape;7322;p84"/>
              <p:cNvSpPr/>
              <p:nvPr/>
            </p:nvSpPr>
            <p:spPr>
              <a:xfrm>
                <a:off x="7243757"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3" name="Google Shape;7323;p84"/>
              <p:cNvSpPr/>
              <p:nvPr/>
            </p:nvSpPr>
            <p:spPr>
              <a:xfrm>
                <a:off x="6995957" y="3287964"/>
                <a:ext cx="219617" cy="71754"/>
              </a:xfrm>
              <a:custGeom>
                <a:avLst/>
                <a:gdLst/>
                <a:ahLst/>
                <a:cxnLst/>
                <a:rect l="l" t="t" r="r" b="b"/>
                <a:pathLst>
                  <a:path w="6608" h="2159" extrusionOk="0">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324" name="Google Shape;7324;p84"/>
          <p:cNvGrpSpPr/>
          <p:nvPr/>
        </p:nvGrpSpPr>
        <p:grpSpPr>
          <a:xfrm>
            <a:off x="6842640" y="3531021"/>
            <a:ext cx="1581862" cy="650625"/>
            <a:chOff x="6777990" y="3710194"/>
            <a:chExt cx="1646915" cy="677382"/>
          </a:xfrm>
        </p:grpSpPr>
        <p:grpSp>
          <p:nvGrpSpPr>
            <p:cNvPr id="7325" name="Google Shape;7325;p84"/>
            <p:cNvGrpSpPr/>
            <p:nvPr/>
          </p:nvGrpSpPr>
          <p:grpSpPr>
            <a:xfrm>
              <a:off x="6777990" y="3874492"/>
              <a:ext cx="411129" cy="513083"/>
              <a:chOff x="6777990" y="3874492"/>
              <a:chExt cx="411129" cy="513083"/>
            </a:xfrm>
          </p:grpSpPr>
          <p:cxnSp>
            <p:nvCxnSpPr>
              <p:cNvPr id="7326" name="Google Shape;7326;p84"/>
              <p:cNvCxnSpPr/>
              <p:nvPr/>
            </p:nvCxnSpPr>
            <p:spPr>
              <a:xfrm>
                <a:off x="6977019"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7327" name="Google Shape;7327;p84"/>
              <p:cNvSpPr/>
              <p:nvPr/>
            </p:nvSpPr>
            <p:spPr>
              <a:xfrm>
                <a:off x="6777990"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8" name="Google Shape;7328;p84"/>
            <p:cNvGrpSpPr/>
            <p:nvPr/>
          </p:nvGrpSpPr>
          <p:grpSpPr>
            <a:xfrm>
              <a:off x="7188425" y="3710194"/>
              <a:ext cx="411123" cy="520535"/>
              <a:chOff x="7188425" y="3710194"/>
              <a:chExt cx="411123" cy="520535"/>
            </a:xfrm>
          </p:grpSpPr>
          <p:cxnSp>
            <p:nvCxnSpPr>
              <p:cNvPr id="7329" name="Google Shape;7329;p84"/>
              <p:cNvCxnSpPr/>
              <p:nvPr/>
            </p:nvCxnSpPr>
            <p:spPr>
              <a:xfrm rot="10800000">
                <a:off x="7393988" y="3710194"/>
                <a:ext cx="0" cy="170700"/>
              </a:xfrm>
              <a:prstGeom prst="straightConnector1">
                <a:avLst/>
              </a:prstGeom>
              <a:noFill/>
              <a:ln w="19050" cap="flat" cmpd="sng">
                <a:solidFill>
                  <a:srgbClr val="A5B7C6"/>
                </a:solidFill>
                <a:prstDash val="solid"/>
                <a:round/>
                <a:headEnd type="none" w="med" len="med"/>
                <a:tailEnd type="diamond" w="med" len="med"/>
              </a:ln>
            </p:spPr>
          </p:cxnSp>
          <p:sp>
            <p:nvSpPr>
              <p:cNvPr id="7330" name="Google Shape;7330;p84"/>
              <p:cNvSpPr/>
              <p:nvPr/>
            </p:nvSpPr>
            <p:spPr>
              <a:xfrm>
                <a:off x="7188425" y="3874492"/>
                <a:ext cx="411123" cy="356237"/>
              </a:xfrm>
              <a:custGeom>
                <a:avLst/>
                <a:gdLst/>
                <a:ahLst/>
                <a:cxnLst/>
                <a:rect l="l" t="t" r="r" b="b"/>
                <a:pathLst>
                  <a:path w="69271" h="60023" extrusionOk="0">
                    <a:moveTo>
                      <a:pt x="17274" y="0"/>
                    </a:moveTo>
                    <a:lnTo>
                      <a:pt x="0" y="30011"/>
                    </a:lnTo>
                    <a:lnTo>
                      <a:pt x="17274"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1" name="Google Shape;7331;p84"/>
            <p:cNvGrpSpPr/>
            <p:nvPr/>
          </p:nvGrpSpPr>
          <p:grpSpPr>
            <a:xfrm>
              <a:off x="7603341" y="3874492"/>
              <a:ext cx="411474" cy="513083"/>
              <a:chOff x="7603341" y="3874492"/>
              <a:chExt cx="411474" cy="513083"/>
            </a:xfrm>
          </p:grpSpPr>
          <p:cxnSp>
            <p:nvCxnSpPr>
              <p:cNvPr id="7332" name="Google Shape;7332;p84"/>
              <p:cNvCxnSpPr/>
              <p:nvPr/>
            </p:nvCxnSpPr>
            <p:spPr>
              <a:xfrm>
                <a:off x="7809095"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7333" name="Google Shape;7333;p84"/>
              <p:cNvSpPr/>
              <p:nvPr/>
            </p:nvSpPr>
            <p:spPr>
              <a:xfrm>
                <a:off x="7603341" y="3874492"/>
                <a:ext cx="411474" cy="356237"/>
              </a:xfrm>
              <a:custGeom>
                <a:avLst/>
                <a:gdLst/>
                <a:ahLst/>
                <a:cxnLst/>
                <a:rect l="l" t="t" r="r" b="b"/>
                <a:pathLst>
                  <a:path w="69330" h="60023" extrusionOk="0">
                    <a:moveTo>
                      <a:pt x="17333" y="0"/>
                    </a:moveTo>
                    <a:lnTo>
                      <a:pt x="1" y="30011"/>
                    </a:lnTo>
                    <a:lnTo>
                      <a:pt x="17333" y="60023"/>
                    </a:lnTo>
                    <a:lnTo>
                      <a:pt x="51998" y="60023"/>
                    </a:lnTo>
                    <a:lnTo>
                      <a:pt x="69330" y="30011"/>
                    </a:lnTo>
                    <a:lnTo>
                      <a:pt x="51998"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4" name="Google Shape;7334;p84"/>
            <p:cNvGrpSpPr/>
            <p:nvPr/>
          </p:nvGrpSpPr>
          <p:grpSpPr>
            <a:xfrm>
              <a:off x="8013776" y="3722847"/>
              <a:ext cx="411129" cy="507881"/>
              <a:chOff x="8013776" y="3722847"/>
              <a:chExt cx="411129" cy="507881"/>
            </a:xfrm>
          </p:grpSpPr>
          <p:cxnSp>
            <p:nvCxnSpPr>
              <p:cNvPr id="7335" name="Google Shape;7335;p84"/>
              <p:cNvCxnSpPr/>
              <p:nvPr/>
            </p:nvCxnSpPr>
            <p:spPr>
              <a:xfrm rot="10800000">
                <a:off x="8219339" y="3722847"/>
                <a:ext cx="0" cy="169800"/>
              </a:xfrm>
              <a:prstGeom prst="straightConnector1">
                <a:avLst/>
              </a:prstGeom>
              <a:noFill/>
              <a:ln w="19050" cap="flat" cmpd="sng">
                <a:solidFill>
                  <a:srgbClr val="A5B7C6"/>
                </a:solidFill>
                <a:prstDash val="solid"/>
                <a:round/>
                <a:headEnd type="none" w="med" len="med"/>
                <a:tailEnd type="diamond" w="med" len="med"/>
              </a:ln>
            </p:spPr>
          </p:cxnSp>
          <p:sp>
            <p:nvSpPr>
              <p:cNvPr id="7336" name="Google Shape;7336;p84"/>
              <p:cNvSpPr/>
              <p:nvPr/>
            </p:nvSpPr>
            <p:spPr>
              <a:xfrm>
                <a:off x="8013776"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337" name="Google Shape;7337;p84"/>
          <p:cNvGrpSpPr/>
          <p:nvPr/>
        </p:nvGrpSpPr>
        <p:grpSpPr>
          <a:xfrm>
            <a:off x="5262155" y="2703861"/>
            <a:ext cx="1421889" cy="1020603"/>
            <a:chOff x="5190863" y="2824811"/>
            <a:chExt cx="1544860" cy="1108869"/>
          </a:xfrm>
        </p:grpSpPr>
        <p:grpSp>
          <p:nvGrpSpPr>
            <p:cNvPr id="7338" name="Google Shape;7338;p84"/>
            <p:cNvGrpSpPr/>
            <p:nvPr/>
          </p:nvGrpSpPr>
          <p:grpSpPr>
            <a:xfrm>
              <a:off x="5938695" y="3176919"/>
              <a:ext cx="685761" cy="404739"/>
              <a:chOff x="5938695" y="3176919"/>
              <a:chExt cx="685761" cy="404739"/>
            </a:xfrm>
          </p:grpSpPr>
          <p:grpSp>
            <p:nvGrpSpPr>
              <p:cNvPr id="7339" name="Google Shape;7339;p84"/>
              <p:cNvGrpSpPr/>
              <p:nvPr/>
            </p:nvGrpSpPr>
            <p:grpSpPr>
              <a:xfrm>
                <a:off x="5938695" y="3176919"/>
                <a:ext cx="685761" cy="404739"/>
                <a:chOff x="5938695" y="3176919"/>
                <a:chExt cx="685761" cy="404739"/>
              </a:xfrm>
            </p:grpSpPr>
            <p:sp>
              <p:nvSpPr>
                <p:cNvPr id="7340" name="Google Shape;7340;p84"/>
                <p:cNvSpPr/>
                <p:nvPr/>
              </p:nvSpPr>
              <p:spPr>
                <a:xfrm>
                  <a:off x="5938695" y="3176919"/>
                  <a:ext cx="404679" cy="404739"/>
                </a:xfrm>
                <a:custGeom>
                  <a:avLst/>
                  <a:gdLst/>
                  <a:ahLst/>
                  <a:cxnLst/>
                  <a:rect l="l" t="t" r="r" b="b"/>
                  <a:pathLst>
                    <a:path w="9649" h="9651" extrusionOk="0">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1" name="Google Shape;7341;p84"/>
                <p:cNvSpPr/>
                <p:nvPr/>
              </p:nvSpPr>
              <p:spPr>
                <a:xfrm>
                  <a:off x="6256893" y="3285705"/>
                  <a:ext cx="367562" cy="187754"/>
                </a:xfrm>
                <a:custGeom>
                  <a:avLst/>
                  <a:gdLst/>
                  <a:ahLst/>
                  <a:cxnLst/>
                  <a:rect l="l" t="t" r="r" b="b"/>
                  <a:pathLst>
                    <a:path w="8764" h="4477" extrusionOk="0">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42" name="Google Shape;7342;p84"/>
              <p:cNvSpPr/>
              <p:nvPr/>
            </p:nvSpPr>
            <p:spPr>
              <a:xfrm>
                <a:off x="6044300" y="3282475"/>
                <a:ext cx="191959" cy="191990"/>
              </a:xfrm>
              <a:custGeom>
                <a:avLst/>
                <a:gdLst/>
                <a:ahLst/>
                <a:cxnLst/>
                <a:rect l="l" t="t" r="r" b="b"/>
                <a:pathLst>
                  <a:path w="4577" h="4578" extrusionOk="0">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3" name="Google Shape;7343;p84"/>
            <p:cNvGrpSpPr/>
            <p:nvPr/>
          </p:nvGrpSpPr>
          <p:grpSpPr>
            <a:xfrm>
              <a:off x="5305233" y="3176835"/>
              <a:ext cx="685971" cy="404655"/>
              <a:chOff x="5305233" y="3176835"/>
              <a:chExt cx="685971" cy="404655"/>
            </a:xfrm>
          </p:grpSpPr>
          <p:grpSp>
            <p:nvGrpSpPr>
              <p:cNvPr id="7344" name="Google Shape;7344;p84"/>
              <p:cNvGrpSpPr/>
              <p:nvPr/>
            </p:nvGrpSpPr>
            <p:grpSpPr>
              <a:xfrm>
                <a:off x="5305233" y="3176835"/>
                <a:ext cx="685971" cy="404655"/>
                <a:chOff x="5305233" y="3176835"/>
                <a:chExt cx="685971" cy="404655"/>
              </a:xfrm>
            </p:grpSpPr>
            <p:sp>
              <p:nvSpPr>
                <p:cNvPr id="7345" name="Google Shape;7345;p84"/>
                <p:cNvSpPr/>
                <p:nvPr/>
              </p:nvSpPr>
              <p:spPr>
                <a:xfrm>
                  <a:off x="5586650" y="3176835"/>
                  <a:ext cx="404553" cy="404655"/>
                </a:xfrm>
                <a:custGeom>
                  <a:avLst/>
                  <a:gdLst/>
                  <a:ahLst/>
                  <a:cxnLst/>
                  <a:rect l="l" t="t" r="r" b="b"/>
                  <a:pathLst>
                    <a:path w="9646" h="9649" extrusionOk="0">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6" name="Google Shape;7346;p84"/>
                <p:cNvSpPr/>
                <p:nvPr/>
              </p:nvSpPr>
              <p:spPr>
                <a:xfrm>
                  <a:off x="5305233" y="3285914"/>
                  <a:ext cx="367352" cy="187796"/>
                </a:xfrm>
                <a:custGeom>
                  <a:avLst/>
                  <a:gdLst/>
                  <a:ahLst/>
                  <a:cxnLst/>
                  <a:rect l="l" t="t" r="r" b="b"/>
                  <a:pathLst>
                    <a:path w="8759" h="4478" extrusionOk="0">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47" name="Google Shape;7347;p84"/>
              <p:cNvSpPr/>
              <p:nvPr/>
            </p:nvSpPr>
            <p:spPr>
              <a:xfrm>
                <a:off x="5694436" y="3282475"/>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48" name="Google Shape;7348;p84"/>
            <p:cNvSpPr/>
            <p:nvPr/>
          </p:nvSpPr>
          <p:spPr>
            <a:xfrm>
              <a:off x="6103938" y="3114683"/>
              <a:ext cx="40933" cy="7549"/>
            </a:xfrm>
            <a:custGeom>
              <a:avLst/>
              <a:gdLst/>
              <a:ahLst/>
              <a:cxnLst/>
              <a:rect l="l" t="t" r="r" b="b"/>
              <a:pathLst>
                <a:path w="976" h="180" extrusionOk="0">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49" name="Google Shape;7349;p84"/>
            <p:cNvGrpSpPr/>
            <p:nvPr/>
          </p:nvGrpSpPr>
          <p:grpSpPr>
            <a:xfrm>
              <a:off x="5657361" y="2824811"/>
              <a:ext cx="1078361" cy="404655"/>
              <a:chOff x="5657361" y="2824811"/>
              <a:chExt cx="1078361" cy="404655"/>
            </a:xfrm>
          </p:grpSpPr>
          <p:grpSp>
            <p:nvGrpSpPr>
              <p:cNvPr id="7350" name="Google Shape;7350;p84"/>
              <p:cNvGrpSpPr/>
              <p:nvPr/>
            </p:nvGrpSpPr>
            <p:grpSpPr>
              <a:xfrm>
                <a:off x="5657361" y="2824811"/>
                <a:ext cx="1078361" cy="404655"/>
                <a:chOff x="5657361" y="2824811"/>
                <a:chExt cx="1078361" cy="404655"/>
              </a:xfrm>
            </p:grpSpPr>
            <p:grpSp>
              <p:nvGrpSpPr>
                <p:cNvPr id="7351" name="Google Shape;7351;p84"/>
                <p:cNvGrpSpPr/>
                <p:nvPr/>
              </p:nvGrpSpPr>
              <p:grpSpPr>
                <a:xfrm>
                  <a:off x="5938485" y="2824811"/>
                  <a:ext cx="797237" cy="404655"/>
                  <a:chOff x="5938485" y="2824811"/>
                  <a:chExt cx="797237" cy="404655"/>
                </a:xfrm>
              </p:grpSpPr>
              <p:sp>
                <p:nvSpPr>
                  <p:cNvPr id="7352" name="Google Shape;7352;p84"/>
                  <p:cNvSpPr/>
                  <p:nvPr/>
                </p:nvSpPr>
                <p:spPr>
                  <a:xfrm>
                    <a:off x="6137952" y="2824811"/>
                    <a:ext cx="597771" cy="301698"/>
                  </a:xfrm>
                  <a:custGeom>
                    <a:avLst/>
                    <a:gdLst/>
                    <a:ahLst/>
                    <a:cxnLst/>
                    <a:rect l="l" t="t" r="r" b="b"/>
                    <a:pathLst>
                      <a:path w="14253" h="7194" extrusionOk="0">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3" name="Google Shape;7353;p84"/>
                  <p:cNvSpPr/>
                  <p:nvPr/>
                </p:nvSpPr>
                <p:spPr>
                  <a:xfrm>
                    <a:off x="5938485" y="2824811"/>
                    <a:ext cx="202151" cy="404655"/>
                  </a:xfrm>
                  <a:custGeom>
                    <a:avLst/>
                    <a:gdLst/>
                    <a:ahLst/>
                    <a:cxnLst/>
                    <a:rect l="l" t="t" r="r" b="b"/>
                    <a:pathLst>
                      <a:path w="4820" h="9649" extrusionOk="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54" name="Google Shape;7354;p84"/>
                <p:cNvSpPr/>
                <p:nvPr/>
              </p:nvSpPr>
              <p:spPr>
                <a:xfrm>
                  <a:off x="5657361" y="2934478"/>
                  <a:ext cx="367688" cy="187838"/>
                </a:xfrm>
                <a:custGeom>
                  <a:avLst/>
                  <a:gdLst/>
                  <a:ahLst/>
                  <a:cxnLst/>
                  <a:rect l="l" t="t" r="r" b="b"/>
                  <a:pathLst>
                    <a:path w="8767" h="4479" extrusionOk="0">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55" name="Google Shape;7355;p84"/>
              <p:cNvSpPr/>
              <p:nvPr/>
            </p:nvSpPr>
            <p:spPr>
              <a:xfrm>
                <a:off x="6047361" y="2932675"/>
                <a:ext cx="192001" cy="191990"/>
              </a:xfrm>
              <a:custGeom>
                <a:avLst/>
                <a:gdLst/>
                <a:ahLst/>
                <a:cxnLst/>
                <a:rect l="l" t="t" r="r" b="b"/>
                <a:pathLst>
                  <a:path w="4578" h="4578" extrusionOk="0">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6" name="Google Shape;7356;p84"/>
            <p:cNvGrpSpPr/>
            <p:nvPr/>
          </p:nvGrpSpPr>
          <p:grpSpPr>
            <a:xfrm>
              <a:off x="5190863" y="3528942"/>
              <a:ext cx="1078026" cy="404739"/>
              <a:chOff x="5190863" y="3528942"/>
              <a:chExt cx="1078026" cy="404739"/>
            </a:xfrm>
          </p:grpSpPr>
          <p:sp>
            <p:nvSpPr>
              <p:cNvPr id="7357" name="Google Shape;7357;p84"/>
              <p:cNvSpPr/>
              <p:nvPr/>
            </p:nvSpPr>
            <p:spPr>
              <a:xfrm>
                <a:off x="5694436" y="3635379"/>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58" name="Google Shape;7358;p84"/>
              <p:cNvGrpSpPr/>
              <p:nvPr/>
            </p:nvGrpSpPr>
            <p:grpSpPr>
              <a:xfrm>
                <a:off x="5190863" y="3528942"/>
                <a:ext cx="1078026" cy="404739"/>
                <a:chOff x="5190863" y="3528942"/>
                <a:chExt cx="1078026" cy="404739"/>
              </a:xfrm>
            </p:grpSpPr>
            <p:sp>
              <p:nvSpPr>
                <p:cNvPr id="7359" name="Google Shape;7359;p84"/>
                <p:cNvSpPr/>
                <p:nvPr/>
              </p:nvSpPr>
              <p:spPr>
                <a:xfrm>
                  <a:off x="5190863" y="3528942"/>
                  <a:ext cx="800551" cy="404739"/>
                </a:xfrm>
                <a:custGeom>
                  <a:avLst/>
                  <a:gdLst/>
                  <a:ahLst/>
                  <a:cxnLst/>
                  <a:rect l="l" t="t" r="r" b="b"/>
                  <a:pathLst>
                    <a:path w="19088" h="9651" extrusionOk="0">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0" name="Google Shape;7360;p84"/>
                <p:cNvSpPr/>
                <p:nvPr/>
              </p:nvSpPr>
              <p:spPr>
                <a:xfrm>
                  <a:off x="5905730" y="3637351"/>
                  <a:ext cx="363158" cy="187796"/>
                </a:xfrm>
                <a:custGeom>
                  <a:avLst/>
                  <a:gdLst/>
                  <a:ahLst/>
                  <a:cxnLst/>
                  <a:rect l="l" t="t" r="r" b="b"/>
                  <a:pathLst>
                    <a:path w="8659" h="4478" extrusionOk="0">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7361" name="Google Shape;7361;p84"/>
          <p:cNvGrpSpPr/>
          <p:nvPr/>
        </p:nvGrpSpPr>
        <p:grpSpPr>
          <a:xfrm>
            <a:off x="728162" y="1268329"/>
            <a:ext cx="1086719" cy="879487"/>
            <a:chOff x="803162" y="1474292"/>
            <a:chExt cx="1086719" cy="879487"/>
          </a:xfrm>
        </p:grpSpPr>
        <p:grpSp>
          <p:nvGrpSpPr>
            <p:cNvPr id="7362" name="Google Shape;7362;p84"/>
            <p:cNvGrpSpPr/>
            <p:nvPr/>
          </p:nvGrpSpPr>
          <p:grpSpPr>
            <a:xfrm>
              <a:off x="803162" y="1625948"/>
              <a:ext cx="445856" cy="576579"/>
              <a:chOff x="803162" y="1625948"/>
              <a:chExt cx="445856" cy="576579"/>
            </a:xfrm>
          </p:grpSpPr>
          <p:sp>
            <p:nvSpPr>
              <p:cNvPr id="7363" name="Google Shape;7363;p84"/>
              <p:cNvSpPr/>
              <p:nvPr/>
            </p:nvSpPr>
            <p:spPr>
              <a:xfrm>
                <a:off x="803162" y="1847356"/>
                <a:ext cx="133646" cy="13386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64" name="Google Shape;7364;p84"/>
              <p:cNvGrpSpPr/>
              <p:nvPr/>
            </p:nvGrpSpPr>
            <p:grpSpPr>
              <a:xfrm>
                <a:off x="1056023" y="1625948"/>
                <a:ext cx="192995" cy="576579"/>
                <a:chOff x="1056023" y="1625948"/>
                <a:chExt cx="192995" cy="576579"/>
              </a:xfrm>
            </p:grpSpPr>
            <p:sp>
              <p:nvSpPr>
                <p:cNvPr id="7365" name="Google Shape;7365;p84"/>
                <p:cNvSpPr/>
                <p:nvPr/>
              </p:nvSpPr>
              <p:spPr>
                <a:xfrm>
                  <a:off x="1066902" y="1914079"/>
                  <a:ext cx="167456" cy="269382"/>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6" name="Google Shape;7366;p84"/>
                <p:cNvSpPr/>
                <p:nvPr/>
              </p:nvSpPr>
              <p:spPr>
                <a:xfrm>
                  <a:off x="1066902" y="1645136"/>
                  <a:ext cx="167456" cy="269382"/>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7" name="Google Shape;7367;p84"/>
                <p:cNvSpPr/>
                <p:nvPr/>
              </p:nvSpPr>
              <p:spPr>
                <a:xfrm>
                  <a:off x="1056023" y="1893872"/>
                  <a:ext cx="40644" cy="40644"/>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8" name="Google Shape;7368;p84"/>
                <p:cNvSpPr/>
                <p:nvPr/>
              </p:nvSpPr>
              <p:spPr>
                <a:xfrm>
                  <a:off x="1220365" y="2164199"/>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9" name="Google Shape;7369;p84"/>
                <p:cNvSpPr/>
                <p:nvPr/>
              </p:nvSpPr>
              <p:spPr>
                <a:xfrm>
                  <a:off x="1220365" y="1625948"/>
                  <a:ext cx="28654" cy="38467"/>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370" name="Google Shape;7370;p84"/>
            <p:cNvGrpSpPr/>
            <p:nvPr/>
          </p:nvGrpSpPr>
          <p:grpSpPr>
            <a:xfrm>
              <a:off x="1371406" y="1474292"/>
              <a:ext cx="518475" cy="879487"/>
              <a:chOff x="1398231" y="1474292"/>
              <a:chExt cx="518475" cy="879487"/>
            </a:xfrm>
          </p:grpSpPr>
          <p:grpSp>
            <p:nvGrpSpPr>
              <p:cNvPr id="7371" name="Google Shape;7371;p84"/>
              <p:cNvGrpSpPr/>
              <p:nvPr/>
            </p:nvGrpSpPr>
            <p:grpSpPr>
              <a:xfrm>
                <a:off x="1398231" y="1474292"/>
                <a:ext cx="518475" cy="341643"/>
                <a:chOff x="1398231" y="1474292"/>
                <a:chExt cx="518475" cy="341643"/>
              </a:xfrm>
            </p:grpSpPr>
            <p:sp>
              <p:nvSpPr>
                <p:cNvPr id="7372" name="Google Shape;7372;p84"/>
                <p:cNvSpPr/>
                <p:nvPr/>
              </p:nvSpPr>
              <p:spPr>
                <a:xfrm>
                  <a:off x="1398231" y="1595601"/>
                  <a:ext cx="102159" cy="99017"/>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73" name="Google Shape;7373;p84"/>
                <p:cNvGrpSpPr/>
                <p:nvPr/>
              </p:nvGrpSpPr>
              <p:grpSpPr>
                <a:xfrm>
                  <a:off x="1616453" y="1474292"/>
                  <a:ext cx="300253" cy="341643"/>
                  <a:chOff x="1616453" y="1475379"/>
                  <a:chExt cx="300253" cy="341643"/>
                </a:xfrm>
              </p:grpSpPr>
              <p:sp>
                <p:nvSpPr>
                  <p:cNvPr id="7374" name="Google Shape;7374;p84"/>
                  <p:cNvSpPr/>
                  <p:nvPr/>
                </p:nvSpPr>
                <p:spPr>
                  <a:xfrm>
                    <a:off x="1631387" y="1645136"/>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5" name="Google Shape;7375;p84"/>
                  <p:cNvSpPr/>
                  <p:nvPr/>
                </p:nvSpPr>
                <p:spPr>
                  <a:xfrm>
                    <a:off x="1716447" y="1509882"/>
                    <a:ext cx="82400" cy="61302"/>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6" name="Google Shape;7376;p84"/>
                  <p:cNvSpPr/>
                  <p:nvPr/>
                </p:nvSpPr>
                <p:spPr>
                  <a:xfrm>
                    <a:off x="1716447" y="1719091"/>
                    <a:ext cx="82400" cy="61076"/>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7" name="Google Shape;7377;p84"/>
                  <p:cNvSpPr/>
                  <p:nvPr/>
                </p:nvSpPr>
                <p:spPr>
                  <a:xfrm>
                    <a:off x="1631387" y="1570955"/>
                    <a:ext cx="85283" cy="74185"/>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8" name="Google Shape;7378;p84"/>
                  <p:cNvSpPr/>
                  <p:nvPr/>
                </p:nvSpPr>
                <p:spPr>
                  <a:xfrm>
                    <a:off x="1616453" y="1624776"/>
                    <a:ext cx="42868" cy="40717"/>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9" name="Google Shape;7379;p84"/>
                  <p:cNvSpPr/>
                  <p:nvPr/>
                </p:nvSpPr>
                <p:spPr>
                  <a:xfrm>
                    <a:off x="1784849" y="1760975"/>
                    <a:ext cx="28654" cy="38467"/>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0" name="Google Shape;7380;p84"/>
                  <p:cNvSpPr/>
                  <p:nvPr/>
                </p:nvSpPr>
                <p:spPr>
                  <a:xfrm>
                    <a:off x="1784849" y="1490834"/>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81" name="Google Shape;7381;p84"/>
                  <p:cNvGrpSpPr/>
                  <p:nvPr/>
                </p:nvGrpSpPr>
                <p:grpSpPr>
                  <a:xfrm>
                    <a:off x="1839639" y="1475379"/>
                    <a:ext cx="77067" cy="341643"/>
                    <a:chOff x="1839639" y="1475379"/>
                    <a:chExt cx="77067" cy="341643"/>
                  </a:xfrm>
                </p:grpSpPr>
                <p:sp>
                  <p:nvSpPr>
                    <p:cNvPr id="7382" name="Google Shape;7382;p84"/>
                    <p:cNvSpPr/>
                    <p:nvPr/>
                  </p:nvSpPr>
                  <p:spPr>
                    <a:xfrm>
                      <a:off x="1839639" y="1745481"/>
                      <a:ext cx="77067" cy="7154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3" name="Google Shape;7383;p84"/>
                    <p:cNvSpPr/>
                    <p:nvPr/>
                  </p:nvSpPr>
                  <p:spPr>
                    <a:xfrm>
                      <a:off x="1839639" y="1475379"/>
                      <a:ext cx="77067" cy="71595"/>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7384" name="Google Shape;7384;p84"/>
              <p:cNvGrpSpPr/>
              <p:nvPr/>
            </p:nvGrpSpPr>
            <p:grpSpPr>
              <a:xfrm>
                <a:off x="1398451" y="2012951"/>
                <a:ext cx="518255" cy="340828"/>
                <a:chOff x="1398451" y="2012951"/>
                <a:chExt cx="518255" cy="340828"/>
              </a:xfrm>
            </p:grpSpPr>
            <p:sp>
              <p:nvSpPr>
                <p:cNvPr id="7385" name="Google Shape;7385;p84"/>
                <p:cNvSpPr/>
                <p:nvPr/>
              </p:nvSpPr>
              <p:spPr>
                <a:xfrm>
                  <a:off x="1398451" y="2133928"/>
                  <a:ext cx="102166" cy="99017"/>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86" name="Google Shape;7386;p84"/>
                <p:cNvGrpSpPr/>
                <p:nvPr/>
              </p:nvGrpSpPr>
              <p:grpSpPr>
                <a:xfrm>
                  <a:off x="1616453" y="2012951"/>
                  <a:ext cx="300253" cy="340828"/>
                  <a:chOff x="1616453" y="2013538"/>
                  <a:chExt cx="300253" cy="340828"/>
                </a:xfrm>
              </p:grpSpPr>
              <p:sp>
                <p:nvSpPr>
                  <p:cNvPr id="7387" name="Google Shape;7387;p84"/>
                  <p:cNvSpPr/>
                  <p:nvPr/>
                </p:nvSpPr>
                <p:spPr>
                  <a:xfrm>
                    <a:off x="1631387" y="2183474"/>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8" name="Google Shape;7388;p84"/>
                  <p:cNvSpPr/>
                  <p:nvPr/>
                </p:nvSpPr>
                <p:spPr>
                  <a:xfrm>
                    <a:off x="1716447" y="2048220"/>
                    <a:ext cx="82400" cy="61076"/>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9" name="Google Shape;7389;p84"/>
                  <p:cNvSpPr/>
                  <p:nvPr/>
                </p:nvSpPr>
                <p:spPr>
                  <a:xfrm>
                    <a:off x="1716447" y="2257422"/>
                    <a:ext cx="82400" cy="61083"/>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0" name="Google Shape;7390;p84"/>
                  <p:cNvSpPr/>
                  <p:nvPr/>
                </p:nvSpPr>
                <p:spPr>
                  <a:xfrm>
                    <a:off x="1631387" y="2109073"/>
                    <a:ext cx="85283" cy="74398"/>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1" name="Google Shape;7391;p84"/>
                  <p:cNvSpPr/>
                  <p:nvPr/>
                </p:nvSpPr>
                <p:spPr>
                  <a:xfrm>
                    <a:off x="1616453" y="2163114"/>
                    <a:ext cx="42868" cy="40491"/>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2" name="Google Shape;7392;p84"/>
                  <p:cNvSpPr/>
                  <p:nvPr/>
                </p:nvSpPr>
                <p:spPr>
                  <a:xfrm>
                    <a:off x="1784849" y="2299227"/>
                    <a:ext cx="28654" cy="3851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3" name="Google Shape;7393;p84"/>
                  <p:cNvSpPr/>
                  <p:nvPr/>
                </p:nvSpPr>
                <p:spPr>
                  <a:xfrm>
                    <a:off x="1784849" y="2028946"/>
                    <a:ext cx="28654" cy="38547"/>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94" name="Google Shape;7394;p84"/>
                  <p:cNvGrpSpPr/>
                  <p:nvPr/>
                </p:nvGrpSpPr>
                <p:grpSpPr>
                  <a:xfrm>
                    <a:off x="1839639" y="2013538"/>
                    <a:ext cx="77067" cy="340828"/>
                    <a:chOff x="1839639" y="2013538"/>
                    <a:chExt cx="77067" cy="340828"/>
                  </a:xfrm>
                </p:grpSpPr>
                <p:sp>
                  <p:nvSpPr>
                    <p:cNvPr id="7395" name="Google Shape;7395;p84"/>
                    <p:cNvSpPr/>
                    <p:nvPr/>
                  </p:nvSpPr>
                  <p:spPr>
                    <a:xfrm>
                      <a:off x="1839639" y="2282618"/>
                      <a:ext cx="77067" cy="71748"/>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6" name="Google Shape;7396;p84"/>
                    <p:cNvSpPr/>
                    <p:nvPr/>
                  </p:nvSpPr>
                  <p:spPr>
                    <a:xfrm>
                      <a:off x="1839639" y="2013538"/>
                      <a:ext cx="77067" cy="7158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7397" name="Google Shape;7397;p84"/>
          <p:cNvGrpSpPr/>
          <p:nvPr/>
        </p:nvGrpSpPr>
        <p:grpSpPr>
          <a:xfrm>
            <a:off x="724986" y="3399516"/>
            <a:ext cx="1368681" cy="682918"/>
            <a:chOff x="724986" y="3605478"/>
            <a:chExt cx="1368681" cy="682918"/>
          </a:xfrm>
        </p:grpSpPr>
        <p:grpSp>
          <p:nvGrpSpPr>
            <p:cNvPr id="7398" name="Google Shape;7398;p84"/>
            <p:cNvGrpSpPr/>
            <p:nvPr/>
          </p:nvGrpSpPr>
          <p:grpSpPr>
            <a:xfrm>
              <a:off x="1289102" y="3823629"/>
              <a:ext cx="240442" cy="250435"/>
              <a:chOff x="-165066" y="3843615"/>
              <a:chExt cx="221259" cy="230455"/>
            </a:xfrm>
          </p:grpSpPr>
          <p:sp>
            <p:nvSpPr>
              <p:cNvPr id="7399" name="Google Shape;7399;p84"/>
              <p:cNvSpPr/>
              <p:nvPr/>
            </p:nvSpPr>
            <p:spPr>
              <a:xfrm>
                <a:off x="-165066" y="3843615"/>
                <a:ext cx="106189" cy="230455"/>
              </a:xfrm>
              <a:custGeom>
                <a:avLst/>
                <a:gdLst/>
                <a:ahLst/>
                <a:cxnLst/>
                <a:rect l="l" t="t" r="r" b="b"/>
                <a:pathLst>
                  <a:path w="9076" h="19697" extrusionOk="0">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0" name="Google Shape;7400;p84"/>
              <p:cNvSpPr/>
              <p:nvPr/>
            </p:nvSpPr>
            <p:spPr>
              <a:xfrm>
                <a:off x="-100985" y="3906105"/>
                <a:ext cx="41804" cy="52708"/>
              </a:xfrm>
              <a:custGeom>
                <a:avLst/>
                <a:gdLst/>
                <a:ahLst/>
                <a:cxnLst/>
                <a:rect l="l" t="t" r="r" b="b"/>
                <a:pathLst>
                  <a:path w="3573" h="4505" fill="none" extrusionOk="0">
                    <a:moveTo>
                      <a:pt x="3573" y="1"/>
                    </a:moveTo>
                    <a:cubicBezTo>
                      <a:pt x="3573" y="1"/>
                      <a:pt x="1" y="221"/>
                      <a:pt x="997"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1" name="Google Shape;7401;p84"/>
              <p:cNvSpPr/>
              <p:nvPr/>
            </p:nvSpPr>
            <p:spPr>
              <a:xfrm>
                <a:off x="-86594" y="3875146"/>
                <a:ext cx="27296" cy="25717"/>
              </a:xfrm>
              <a:custGeom>
                <a:avLst/>
                <a:gdLst/>
                <a:ahLst/>
                <a:cxnLst/>
                <a:rect l="l" t="t" r="r" b="b"/>
                <a:pathLst>
                  <a:path w="2333" h="2198" fill="none" extrusionOk="0">
                    <a:moveTo>
                      <a:pt x="0" y="696"/>
                    </a:moveTo>
                    <a:cubicBezTo>
                      <a:pt x="0" y="696"/>
                      <a:pt x="2333" y="0"/>
                      <a:pt x="2333"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2" name="Google Shape;7402;p84"/>
              <p:cNvSpPr/>
              <p:nvPr/>
            </p:nvSpPr>
            <p:spPr>
              <a:xfrm>
                <a:off x="-113855" y="3879078"/>
                <a:ext cx="8986" cy="21785"/>
              </a:xfrm>
              <a:custGeom>
                <a:avLst/>
                <a:gdLst/>
                <a:ahLst/>
                <a:cxnLst/>
                <a:rect l="l" t="t" r="r" b="b"/>
                <a:pathLst>
                  <a:path w="768" h="1862" fill="none" extrusionOk="0">
                    <a:moveTo>
                      <a:pt x="1" y="1"/>
                    </a:moveTo>
                    <a:cubicBezTo>
                      <a:pt x="1" y="1"/>
                      <a:pt x="1" y="1056"/>
                      <a:pt x="768"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3" name="Google Shape;7403;p84"/>
              <p:cNvSpPr/>
              <p:nvPr/>
            </p:nvSpPr>
            <p:spPr>
              <a:xfrm>
                <a:off x="-148861" y="3908679"/>
                <a:ext cx="53340" cy="15538"/>
              </a:xfrm>
              <a:custGeom>
                <a:avLst/>
                <a:gdLst/>
                <a:ahLst/>
                <a:cxnLst/>
                <a:rect l="l" t="t" r="r" b="b"/>
                <a:pathLst>
                  <a:path w="4559" h="1328" fill="none" extrusionOk="0">
                    <a:moveTo>
                      <a:pt x="0" y="1030"/>
                    </a:moveTo>
                    <a:cubicBezTo>
                      <a:pt x="1301" y="1"/>
                      <a:pt x="2559" y="1327"/>
                      <a:pt x="2559" y="1327"/>
                    </a:cubicBezTo>
                    <a:cubicBezTo>
                      <a:pt x="2559" y="1327"/>
                      <a:pt x="2828" y="150"/>
                      <a:pt x="4559"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4" name="Google Shape;7404;p84"/>
              <p:cNvSpPr/>
              <p:nvPr/>
            </p:nvSpPr>
            <p:spPr>
              <a:xfrm>
                <a:off x="-137430" y="3963493"/>
                <a:ext cx="28092" cy="51948"/>
              </a:xfrm>
              <a:custGeom>
                <a:avLst/>
                <a:gdLst/>
                <a:ahLst/>
                <a:cxnLst/>
                <a:rect l="l" t="t" r="r" b="b"/>
                <a:pathLst>
                  <a:path w="2401" h="4440" fill="none" extrusionOk="0">
                    <a:moveTo>
                      <a:pt x="10" y="4439"/>
                    </a:moveTo>
                    <a:cubicBezTo>
                      <a:pt x="10" y="4439"/>
                      <a:pt x="0" y="2220"/>
                      <a:pt x="1718" y="2437"/>
                    </a:cubicBezTo>
                    <a:cubicBezTo>
                      <a:pt x="1718" y="2437"/>
                      <a:pt x="828" y="1217"/>
                      <a:pt x="2401"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5" name="Google Shape;7405;p84"/>
              <p:cNvSpPr/>
              <p:nvPr/>
            </p:nvSpPr>
            <p:spPr>
              <a:xfrm>
                <a:off x="-122021" y="4015429"/>
                <a:ext cx="12461" cy="32374"/>
              </a:xfrm>
              <a:custGeom>
                <a:avLst/>
                <a:gdLst/>
                <a:ahLst/>
                <a:cxnLst/>
                <a:rect l="l" t="t" r="r" b="b"/>
                <a:pathLst>
                  <a:path w="1065" h="2767" fill="none" extrusionOk="0">
                    <a:moveTo>
                      <a:pt x="1064" y="0"/>
                    </a:moveTo>
                    <a:cubicBezTo>
                      <a:pt x="1064" y="0"/>
                      <a:pt x="0" y="1146"/>
                      <a:pt x="702"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6" name="Google Shape;7406;p84"/>
              <p:cNvSpPr/>
              <p:nvPr/>
            </p:nvSpPr>
            <p:spPr>
              <a:xfrm>
                <a:off x="-95533" y="4013124"/>
                <a:ext cx="36235" cy="21739"/>
              </a:xfrm>
              <a:custGeom>
                <a:avLst/>
                <a:gdLst/>
                <a:ahLst/>
                <a:cxnLst/>
                <a:rect l="l" t="t" r="r" b="b"/>
                <a:pathLst>
                  <a:path w="3097" h="1858" fill="none" extrusionOk="0">
                    <a:moveTo>
                      <a:pt x="3097" y="197"/>
                    </a:moveTo>
                    <a:cubicBezTo>
                      <a:pt x="1463" y="0"/>
                      <a:pt x="764" y="1579"/>
                      <a:pt x="764" y="1579"/>
                    </a:cubicBezTo>
                    <a:cubicBezTo>
                      <a:pt x="764" y="1579"/>
                      <a:pt x="334" y="1391"/>
                      <a:pt x="1"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7" name="Google Shape;7407;p84"/>
              <p:cNvSpPr/>
              <p:nvPr/>
            </p:nvSpPr>
            <p:spPr>
              <a:xfrm>
                <a:off x="-123355" y="3941357"/>
                <a:ext cx="32000" cy="17913"/>
              </a:xfrm>
              <a:custGeom>
                <a:avLst/>
                <a:gdLst/>
                <a:ahLst/>
                <a:cxnLst/>
                <a:rect l="l" t="t" r="r" b="b"/>
                <a:pathLst>
                  <a:path w="2735" h="1531" fill="none" extrusionOk="0">
                    <a:moveTo>
                      <a:pt x="2735" y="0"/>
                    </a:moveTo>
                    <a:cubicBezTo>
                      <a:pt x="2735" y="0"/>
                      <a:pt x="1085" y="1530"/>
                      <a:pt x="1"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8" name="Google Shape;7408;p84"/>
              <p:cNvSpPr/>
              <p:nvPr/>
            </p:nvSpPr>
            <p:spPr>
              <a:xfrm>
                <a:off x="-91367" y="3973672"/>
                <a:ext cx="32070" cy="15807"/>
              </a:xfrm>
              <a:custGeom>
                <a:avLst/>
                <a:gdLst/>
                <a:ahLst/>
                <a:cxnLst/>
                <a:rect l="l" t="t" r="r" b="b"/>
                <a:pathLst>
                  <a:path w="2741" h="1351" fill="none" extrusionOk="0">
                    <a:moveTo>
                      <a:pt x="1" y="434"/>
                    </a:moveTo>
                    <a:cubicBezTo>
                      <a:pt x="1" y="434"/>
                      <a:pt x="1709" y="1"/>
                      <a:pt x="2741"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9" name="Google Shape;7409;p84"/>
              <p:cNvSpPr/>
              <p:nvPr/>
            </p:nvSpPr>
            <p:spPr>
              <a:xfrm>
                <a:off x="-49996" y="3843615"/>
                <a:ext cx="106189" cy="230455"/>
              </a:xfrm>
              <a:custGeom>
                <a:avLst/>
                <a:gdLst/>
                <a:ahLst/>
                <a:cxnLst/>
                <a:rect l="l" t="t" r="r" b="b"/>
                <a:pathLst>
                  <a:path w="9076" h="19697" extrusionOk="0">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0" name="Google Shape;7410;p84"/>
              <p:cNvSpPr/>
              <p:nvPr/>
            </p:nvSpPr>
            <p:spPr>
              <a:xfrm>
                <a:off x="-49692" y="3906105"/>
                <a:ext cx="41804" cy="52708"/>
              </a:xfrm>
              <a:custGeom>
                <a:avLst/>
                <a:gdLst/>
                <a:ahLst/>
                <a:cxnLst/>
                <a:rect l="l" t="t" r="r" b="b"/>
                <a:pathLst>
                  <a:path w="3573" h="4505" fill="none" extrusionOk="0">
                    <a:moveTo>
                      <a:pt x="1" y="1"/>
                    </a:moveTo>
                    <a:cubicBezTo>
                      <a:pt x="1" y="1"/>
                      <a:pt x="3572" y="221"/>
                      <a:pt x="2573"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1" name="Google Shape;7411;p84"/>
              <p:cNvSpPr/>
              <p:nvPr/>
            </p:nvSpPr>
            <p:spPr>
              <a:xfrm>
                <a:off x="-49575" y="3875146"/>
                <a:ext cx="27261" cy="25717"/>
              </a:xfrm>
              <a:custGeom>
                <a:avLst/>
                <a:gdLst/>
                <a:ahLst/>
                <a:cxnLst/>
                <a:rect l="l" t="t" r="r" b="b"/>
                <a:pathLst>
                  <a:path w="2330" h="2198" fill="none" extrusionOk="0">
                    <a:moveTo>
                      <a:pt x="2330" y="696"/>
                    </a:moveTo>
                    <a:cubicBezTo>
                      <a:pt x="2330" y="696"/>
                      <a:pt x="0" y="0"/>
                      <a:pt x="0"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2" name="Google Shape;7412;p84"/>
              <p:cNvSpPr/>
              <p:nvPr/>
            </p:nvSpPr>
            <p:spPr>
              <a:xfrm>
                <a:off x="-4003" y="3879078"/>
                <a:ext cx="8986" cy="21785"/>
              </a:xfrm>
              <a:custGeom>
                <a:avLst/>
                <a:gdLst/>
                <a:ahLst/>
                <a:cxnLst/>
                <a:rect l="l" t="t" r="r" b="b"/>
                <a:pathLst>
                  <a:path w="768" h="1862" fill="none" extrusionOk="0">
                    <a:moveTo>
                      <a:pt x="767" y="1"/>
                    </a:moveTo>
                    <a:cubicBezTo>
                      <a:pt x="767" y="1"/>
                      <a:pt x="767" y="1056"/>
                      <a:pt x="1"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3" name="Google Shape;7413;p84"/>
              <p:cNvSpPr/>
              <p:nvPr/>
            </p:nvSpPr>
            <p:spPr>
              <a:xfrm>
                <a:off x="-13352" y="3908679"/>
                <a:ext cx="53352" cy="15538"/>
              </a:xfrm>
              <a:custGeom>
                <a:avLst/>
                <a:gdLst/>
                <a:ahLst/>
                <a:cxnLst/>
                <a:rect l="l" t="t" r="r" b="b"/>
                <a:pathLst>
                  <a:path w="4560" h="1328" fill="none" extrusionOk="0">
                    <a:moveTo>
                      <a:pt x="4559" y="1030"/>
                    </a:moveTo>
                    <a:cubicBezTo>
                      <a:pt x="3258" y="1"/>
                      <a:pt x="1997" y="1327"/>
                      <a:pt x="1997" y="1327"/>
                    </a:cubicBezTo>
                    <a:cubicBezTo>
                      <a:pt x="1997" y="1327"/>
                      <a:pt x="1731" y="150"/>
                      <a:pt x="1"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4" name="Google Shape;7414;p84"/>
              <p:cNvSpPr/>
              <p:nvPr/>
            </p:nvSpPr>
            <p:spPr>
              <a:xfrm>
                <a:off x="466" y="3963493"/>
                <a:ext cx="28092" cy="51948"/>
              </a:xfrm>
              <a:custGeom>
                <a:avLst/>
                <a:gdLst/>
                <a:ahLst/>
                <a:cxnLst/>
                <a:rect l="l" t="t" r="r" b="b"/>
                <a:pathLst>
                  <a:path w="2401" h="4440" fill="none" extrusionOk="0">
                    <a:moveTo>
                      <a:pt x="2391" y="4439"/>
                    </a:moveTo>
                    <a:cubicBezTo>
                      <a:pt x="2391" y="4439"/>
                      <a:pt x="2401" y="2220"/>
                      <a:pt x="683" y="2437"/>
                    </a:cubicBezTo>
                    <a:cubicBezTo>
                      <a:pt x="683" y="2437"/>
                      <a:pt x="1573" y="1217"/>
                      <a:pt x="0"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5" name="Google Shape;7415;p84"/>
              <p:cNvSpPr/>
              <p:nvPr/>
            </p:nvSpPr>
            <p:spPr>
              <a:xfrm>
                <a:off x="688" y="4015429"/>
                <a:ext cx="12472" cy="32374"/>
              </a:xfrm>
              <a:custGeom>
                <a:avLst/>
                <a:gdLst/>
                <a:ahLst/>
                <a:cxnLst/>
                <a:rect l="l" t="t" r="r" b="b"/>
                <a:pathLst>
                  <a:path w="1066" h="2767" fill="none" extrusionOk="0">
                    <a:moveTo>
                      <a:pt x="1" y="0"/>
                    </a:moveTo>
                    <a:cubicBezTo>
                      <a:pt x="1" y="0"/>
                      <a:pt x="1065" y="1146"/>
                      <a:pt x="363"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6" name="Google Shape;7416;p84"/>
              <p:cNvSpPr/>
              <p:nvPr/>
            </p:nvSpPr>
            <p:spPr>
              <a:xfrm>
                <a:off x="-49575" y="4013124"/>
                <a:ext cx="36235" cy="21739"/>
              </a:xfrm>
              <a:custGeom>
                <a:avLst/>
                <a:gdLst/>
                <a:ahLst/>
                <a:cxnLst/>
                <a:rect l="l" t="t" r="r" b="b"/>
                <a:pathLst>
                  <a:path w="3097" h="1858" fill="none" extrusionOk="0">
                    <a:moveTo>
                      <a:pt x="0" y="197"/>
                    </a:moveTo>
                    <a:cubicBezTo>
                      <a:pt x="1631" y="0"/>
                      <a:pt x="2330" y="1579"/>
                      <a:pt x="2330" y="1579"/>
                    </a:cubicBezTo>
                    <a:cubicBezTo>
                      <a:pt x="2330" y="1579"/>
                      <a:pt x="2763" y="1391"/>
                      <a:pt x="3097"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7" name="Google Shape;7417;p84"/>
              <p:cNvSpPr/>
              <p:nvPr/>
            </p:nvSpPr>
            <p:spPr>
              <a:xfrm>
                <a:off x="-17517" y="3941357"/>
                <a:ext cx="32000" cy="17913"/>
              </a:xfrm>
              <a:custGeom>
                <a:avLst/>
                <a:gdLst/>
                <a:ahLst/>
                <a:cxnLst/>
                <a:rect l="l" t="t" r="r" b="b"/>
                <a:pathLst>
                  <a:path w="2735" h="1531" fill="none" extrusionOk="0">
                    <a:moveTo>
                      <a:pt x="1" y="0"/>
                    </a:moveTo>
                    <a:cubicBezTo>
                      <a:pt x="1" y="0"/>
                      <a:pt x="1651" y="1530"/>
                      <a:pt x="2734"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8" name="Google Shape;7418;p84"/>
              <p:cNvSpPr/>
              <p:nvPr/>
            </p:nvSpPr>
            <p:spPr>
              <a:xfrm>
                <a:off x="-49575" y="3973672"/>
                <a:ext cx="32070" cy="15807"/>
              </a:xfrm>
              <a:custGeom>
                <a:avLst/>
                <a:gdLst/>
                <a:ahLst/>
                <a:cxnLst/>
                <a:rect l="l" t="t" r="r" b="b"/>
                <a:pathLst>
                  <a:path w="2741" h="1351" fill="none" extrusionOk="0">
                    <a:moveTo>
                      <a:pt x="2741" y="434"/>
                    </a:moveTo>
                    <a:cubicBezTo>
                      <a:pt x="2741" y="434"/>
                      <a:pt x="1032" y="1"/>
                      <a:pt x="0"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9" name="Google Shape;7419;p84"/>
            <p:cNvGrpSpPr/>
            <p:nvPr/>
          </p:nvGrpSpPr>
          <p:grpSpPr>
            <a:xfrm>
              <a:off x="724986" y="3605478"/>
              <a:ext cx="1368681" cy="682918"/>
              <a:chOff x="724986" y="3605478"/>
              <a:chExt cx="1368681" cy="682918"/>
            </a:xfrm>
          </p:grpSpPr>
          <p:grpSp>
            <p:nvGrpSpPr>
              <p:cNvPr id="7420" name="Google Shape;7420;p84"/>
              <p:cNvGrpSpPr/>
              <p:nvPr/>
            </p:nvGrpSpPr>
            <p:grpSpPr>
              <a:xfrm>
                <a:off x="1498221" y="4047614"/>
                <a:ext cx="529172" cy="240783"/>
                <a:chOff x="1498221" y="4047614"/>
                <a:chExt cx="529172" cy="240783"/>
              </a:xfrm>
            </p:grpSpPr>
            <p:grpSp>
              <p:nvGrpSpPr>
                <p:cNvPr id="7421" name="Google Shape;7421;p84"/>
                <p:cNvGrpSpPr/>
                <p:nvPr/>
              </p:nvGrpSpPr>
              <p:grpSpPr>
                <a:xfrm>
                  <a:off x="1826655" y="4224370"/>
                  <a:ext cx="200738" cy="25631"/>
                  <a:chOff x="1826655" y="4224370"/>
                  <a:chExt cx="200738" cy="25631"/>
                </a:xfrm>
              </p:grpSpPr>
              <p:sp>
                <p:nvSpPr>
                  <p:cNvPr id="7422" name="Google Shape;7422;p84"/>
                  <p:cNvSpPr/>
                  <p:nvPr/>
                </p:nvSpPr>
                <p:spPr>
                  <a:xfrm>
                    <a:off x="1826655" y="4238011"/>
                    <a:ext cx="175094" cy="5"/>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3" name="Google Shape;7423;p84"/>
                  <p:cNvSpPr/>
                  <p:nvPr/>
                </p:nvSpPr>
                <p:spPr>
                  <a:xfrm>
                    <a:off x="2000728" y="4224370"/>
                    <a:ext cx="26665" cy="25631"/>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4" name="Google Shape;7424;p84"/>
                <p:cNvGrpSpPr/>
                <p:nvPr/>
              </p:nvGrpSpPr>
              <p:grpSpPr>
                <a:xfrm>
                  <a:off x="1498221" y="4047614"/>
                  <a:ext cx="328444" cy="240783"/>
                  <a:chOff x="1498221" y="4047614"/>
                  <a:chExt cx="328444" cy="240783"/>
                </a:xfrm>
              </p:grpSpPr>
              <p:sp>
                <p:nvSpPr>
                  <p:cNvPr id="7425" name="Google Shape;7425;p84"/>
                  <p:cNvSpPr/>
                  <p:nvPr/>
                </p:nvSpPr>
                <p:spPr>
                  <a:xfrm>
                    <a:off x="1648778" y="4185661"/>
                    <a:ext cx="177888" cy="102736"/>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26" name="Google Shape;7426;p84"/>
                  <p:cNvGrpSpPr/>
                  <p:nvPr/>
                </p:nvGrpSpPr>
                <p:grpSpPr>
                  <a:xfrm>
                    <a:off x="1498221" y="4047614"/>
                    <a:ext cx="150566" cy="190416"/>
                    <a:chOff x="1498221" y="4047614"/>
                    <a:chExt cx="150566" cy="190416"/>
                  </a:xfrm>
                </p:grpSpPr>
                <p:sp>
                  <p:nvSpPr>
                    <p:cNvPr id="7427" name="Google Shape;7427;p84"/>
                    <p:cNvSpPr/>
                    <p:nvPr/>
                  </p:nvSpPr>
                  <p:spPr>
                    <a:xfrm>
                      <a:off x="1510686" y="4060421"/>
                      <a:ext cx="138101" cy="177608"/>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8" name="Google Shape;7428;p84"/>
                    <p:cNvSpPr/>
                    <p:nvPr/>
                  </p:nvSpPr>
                  <p:spPr>
                    <a:xfrm>
                      <a:off x="1498221" y="4047614"/>
                      <a:ext cx="26646" cy="25622"/>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7429" name="Google Shape;7429;p84"/>
              <p:cNvGrpSpPr/>
              <p:nvPr/>
            </p:nvGrpSpPr>
            <p:grpSpPr>
              <a:xfrm>
                <a:off x="1560718" y="3800594"/>
                <a:ext cx="532948" cy="302090"/>
                <a:chOff x="1560718" y="3800594"/>
                <a:chExt cx="532948" cy="302090"/>
              </a:xfrm>
            </p:grpSpPr>
            <p:grpSp>
              <p:nvGrpSpPr>
                <p:cNvPr id="7430" name="Google Shape;7430;p84"/>
                <p:cNvGrpSpPr/>
                <p:nvPr/>
              </p:nvGrpSpPr>
              <p:grpSpPr>
                <a:xfrm>
                  <a:off x="1912179" y="3827344"/>
                  <a:ext cx="181487" cy="25631"/>
                  <a:chOff x="1912179" y="3827344"/>
                  <a:chExt cx="181487" cy="25631"/>
                </a:xfrm>
              </p:grpSpPr>
              <p:sp>
                <p:nvSpPr>
                  <p:cNvPr id="7431" name="Google Shape;7431;p84"/>
                  <p:cNvSpPr/>
                  <p:nvPr/>
                </p:nvSpPr>
                <p:spPr>
                  <a:xfrm>
                    <a:off x="2067020" y="3827344"/>
                    <a:ext cx="26646" cy="25631"/>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2" name="Google Shape;7432;p84"/>
                  <p:cNvSpPr/>
                  <p:nvPr/>
                </p:nvSpPr>
                <p:spPr>
                  <a:xfrm>
                    <a:off x="1912179" y="3842838"/>
                    <a:ext cx="156825" cy="5"/>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3" name="Google Shape;7433;p84"/>
                <p:cNvGrpSpPr/>
                <p:nvPr/>
              </p:nvGrpSpPr>
              <p:grpSpPr>
                <a:xfrm>
                  <a:off x="1912179" y="4044505"/>
                  <a:ext cx="181487" cy="25622"/>
                  <a:chOff x="1912179" y="4044506"/>
                  <a:chExt cx="181487" cy="25622"/>
                </a:xfrm>
              </p:grpSpPr>
              <p:sp>
                <p:nvSpPr>
                  <p:cNvPr id="7434" name="Google Shape;7434;p84"/>
                  <p:cNvSpPr/>
                  <p:nvPr/>
                </p:nvSpPr>
                <p:spPr>
                  <a:xfrm>
                    <a:off x="2067020" y="4044505"/>
                    <a:ext cx="26646" cy="25622"/>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5" name="Google Shape;7435;p84"/>
                  <p:cNvSpPr/>
                  <p:nvPr/>
                </p:nvSpPr>
                <p:spPr>
                  <a:xfrm>
                    <a:off x="1912179" y="4059966"/>
                    <a:ext cx="156825" cy="5"/>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6" name="Google Shape;7436;p84"/>
                <p:cNvGrpSpPr/>
                <p:nvPr/>
              </p:nvGrpSpPr>
              <p:grpSpPr>
                <a:xfrm>
                  <a:off x="1560718" y="3800594"/>
                  <a:ext cx="351472" cy="302090"/>
                  <a:chOff x="1560718" y="3800594"/>
                  <a:chExt cx="351472" cy="302090"/>
                </a:xfrm>
              </p:grpSpPr>
              <p:grpSp>
                <p:nvGrpSpPr>
                  <p:cNvPr id="7437" name="Google Shape;7437;p84"/>
                  <p:cNvGrpSpPr/>
                  <p:nvPr/>
                </p:nvGrpSpPr>
                <p:grpSpPr>
                  <a:xfrm>
                    <a:off x="1560718" y="3842857"/>
                    <a:ext cx="173586" cy="217131"/>
                    <a:chOff x="1560718" y="3842857"/>
                    <a:chExt cx="173586" cy="217131"/>
                  </a:xfrm>
                </p:grpSpPr>
                <p:sp>
                  <p:nvSpPr>
                    <p:cNvPr id="7438" name="Google Shape;7438;p84"/>
                    <p:cNvSpPr/>
                    <p:nvPr/>
                  </p:nvSpPr>
                  <p:spPr>
                    <a:xfrm>
                      <a:off x="1560718" y="3951414"/>
                      <a:ext cx="84343" cy="5"/>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9" name="Google Shape;7439;p84"/>
                    <p:cNvSpPr/>
                    <p:nvPr/>
                  </p:nvSpPr>
                  <p:spPr>
                    <a:xfrm>
                      <a:off x="1631242" y="3936509"/>
                      <a:ext cx="26646" cy="25622"/>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0" name="Google Shape;7440;p84"/>
                    <p:cNvSpPr/>
                    <p:nvPr/>
                  </p:nvSpPr>
                  <p:spPr>
                    <a:xfrm>
                      <a:off x="1645054" y="3842857"/>
                      <a:ext cx="89251" cy="217131"/>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41" name="Google Shape;7441;p84"/>
                  <p:cNvSpPr/>
                  <p:nvPr/>
                </p:nvSpPr>
                <p:spPr>
                  <a:xfrm>
                    <a:off x="1733808" y="3800594"/>
                    <a:ext cx="177874" cy="102731"/>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2" name="Google Shape;7442;p84"/>
                  <p:cNvSpPr/>
                  <p:nvPr/>
                </p:nvSpPr>
                <p:spPr>
                  <a:xfrm>
                    <a:off x="1734297" y="3999967"/>
                    <a:ext cx="177893" cy="102717"/>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443" name="Google Shape;7443;p84"/>
              <p:cNvSpPr/>
              <p:nvPr/>
            </p:nvSpPr>
            <p:spPr>
              <a:xfrm>
                <a:off x="1258451" y="3798060"/>
                <a:ext cx="302718" cy="302541"/>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44" name="Google Shape;7444;p84"/>
              <p:cNvGrpSpPr/>
              <p:nvPr/>
            </p:nvGrpSpPr>
            <p:grpSpPr>
              <a:xfrm>
                <a:off x="785350" y="3605478"/>
                <a:ext cx="535311" cy="249245"/>
                <a:chOff x="785350" y="3605478"/>
                <a:chExt cx="535311" cy="249245"/>
              </a:xfrm>
            </p:grpSpPr>
            <p:grpSp>
              <p:nvGrpSpPr>
                <p:cNvPr id="7445" name="Google Shape;7445;p84"/>
                <p:cNvGrpSpPr/>
                <p:nvPr/>
              </p:nvGrpSpPr>
              <p:grpSpPr>
                <a:xfrm>
                  <a:off x="785350" y="3605478"/>
                  <a:ext cx="376191" cy="102736"/>
                  <a:chOff x="785350" y="3605478"/>
                  <a:chExt cx="376191" cy="102736"/>
                </a:xfrm>
              </p:grpSpPr>
              <p:sp>
                <p:nvSpPr>
                  <p:cNvPr id="7446" name="Google Shape;7446;p84"/>
                  <p:cNvSpPr/>
                  <p:nvPr/>
                </p:nvSpPr>
                <p:spPr>
                  <a:xfrm>
                    <a:off x="808023" y="3655851"/>
                    <a:ext cx="175636" cy="5"/>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7" name="Google Shape;7447;p84"/>
                  <p:cNvSpPr/>
                  <p:nvPr/>
                </p:nvSpPr>
                <p:spPr>
                  <a:xfrm>
                    <a:off x="785350" y="3643867"/>
                    <a:ext cx="25635" cy="25622"/>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8" name="Google Shape;7448;p84"/>
                  <p:cNvSpPr/>
                  <p:nvPr/>
                </p:nvSpPr>
                <p:spPr>
                  <a:xfrm>
                    <a:off x="983648" y="3605478"/>
                    <a:ext cx="177893" cy="102736"/>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9" name="Google Shape;7449;p84"/>
                <p:cNvGrpSpPr/>
                <p:nvPr/>
              </p:nvGrpSpPr>
              <p:grpSpPr>
                <a:xfrm>
                  <a:off x="1161530" y="3655851"/>
                  <a:ext cx="159131" cy="198872"/>
                  <a:chOff x="1161530" y="3655851"/>
                  <a:chExt cx="159131" cy="198872"/>
                </a:xfrm>
              </p:grpSpPr>
              <p:sp>
                <p:nvSpPr>
                  <p:cNvPr id="7450" name="Google Shape;7450;p84"/>
                  <p:cNvSpPr/>
                  <p:nvPr/>
                </p:nvSpPr>
                <p:spPr>
                  <a:xfrm>
                    <a:off x="1161530" y="3655851"/>
                    <a:ext cx="146440" cy="186082"/>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1" name="Google Shape;7451;p84"/>
                  <p:cNvSpPr/>
                  <p:nvPr/>
                </p:nvSpPr>
                <p:spPr>
                  <a:xfrm>
                    <a:off x="1293991" y="3829092"/>
                    <a:ext cx="26670" cy="25631"/>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452" name="Google Shape;7452;p84"/>
              <p:cNvGrpSpPr/>
              <p:nvPr/>
            </p:nvGrpSpPr>
            <p:grpSpPr>
              <a:xfrm>
                <a:off x="785350" y="4047614"/>
                <a:ext cx="535311" cy="240783"/>
                <a:chOff x="785350" y="4047614"/>
                <a:chExt cx="535311" cy="240783"/>
              </a:xfrm>
            </p:grpSpPr>
            <p:grpSp>
              <p:nvGrpSpPr>
                <p:cNvPr id="7453" name="Google Shape;7453;p84"/>
                <p:cNvGrpSpPr/>
                <p:nvPr/>
              </p:nvGrpSpPr>
              <p:grpSpPr>
                <a:xfrm>
                  <a:off x="1161636" y="4047614"/>
                  <a:ext cx="159025" cy="190415"/>
                  <a:chOff x="1161636" y="4047614"/>
                  <a:chExt cx="159025" cy="190415"/>
                </a:xfrm>
              </p:grpSpPr>
              <p:sp>
                <p:nvSpPr>
                  <p:cNvPr id="7454" name="Google Shape;7454;p84"/>
                  <p:cNvSpPr/>
                  <p:nvPr/>
                </p:nvSpPr>
                <p:spPr>
                  <a:xfrm>
                    <a:off x="1293991" y="4047614"/>
                    <a:ext cx="26670" cy="25631"/>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5" name="Google Shape;7455;p84"/>
                  <p:cNvSpPr/>
                  <p:nvPr/>
                </p:nvSpPr>
                <p:spPr>
                  <a:xfrm>
                    <a:off x="1161636" y="4073229"/>
                    <a:ext cx="146334" cy="16480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6" name="Google Shape;7456;p84"/>
                <p:cNvGrpSpPr/>
                <p:nvPr/>
              </p:nvGrpSpPr>
              <p:grpSpPr>
                <a:xfrm>
                  <a:off x="785350" y="4185661"/>
                  <a:ext cx="376191" cy="102736"/>
                  <a:chOff x="785350" y="4185661"/>
                  <a:chExt cx="376191" cy="102736"/>
                </a:xfrm>
              </p:grpSpPr>
              <p:sp>
                <p:nvSpPr>
                  <p:cNvPr id="7457" name="Google Shape;7457;p84"/>
                  <p:cNvSpPr/>
                  <p:nvPr/>
                </p:nvSpPr>
                <p:spPr>
                  <a:xfrm>
                    <a:off x="808023" y="4238011"/>
                    <a:ext cx="175636" cy="5"/>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8" name="Google Shape;7458;p84"/>
                  <p:cNvSpPr/>
                  <p:nvPr/>
                </p:nvSpPr>
                <p:spPr>
                  <a:xfrm>
                    <a:off x="983648" y="4185661"/>
                    <a:ext cx="177893" cy="102736"/>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9" name="Google Shape;7459;p84"/>
                  <p:cNvSpPr/>
                  <p:nvPr/>
                </p:nvSpPr>
                <p:spPr>
                  <a:xfrm>
                    <a:off x="785350" y="4224370"/>
                    <a:ext cx="26646" cy="25631"/>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460" name="Google Shape;7460;p84"/>
              <p:cNvGrpSpPr/>
              <p:nvPr/>
            </p:nvGrpSpPr>
            <p:grpSpPr>
              <a:xfrm>
                <a:off x="1501054" y="3605478"/>
                <a:ext cx="526340" cy="249240"/>
                <a:chOff x="1501054" y="3605478"/>
                <a:chExt cx="526340" cy="249240"/>
              </a:xfrm>
            </p:grpSpPr>
            <p:grpSp>
              <p:nvGrpSpPr>
                <p:cNvPr id="7461" name="Google Shape;7461;p84"/>
                <p:cNvGrpSpPr/>
                <p:nvPr/>
              </p:nvGrpSpPr>
              <p:grpSpPr>
                <a:xfrm>
                  <a:off x="1834208" y="3643867"/>
                  <a:ext cx="193185" cy="25622"/>
                  <a:chOff x="1834208" y="3643867"/>
                  <a:chExt cx="193185" cy="25622"/>
                </a:xfrm>
              </p:grpSpPr>
              <p:sp>
                <p:nvSpPr>
                  <p:cNvPr id="7462" name="Google Shape;7462;p84"/>
                  <p:cNvSpPr/>
                  <p:nvPr/>
                </p:nvSpPr>
                <p:spPr>
                  <a:xfrm>
                    <a:off x="1834208" y="3655851"/>
                    <a:ext cx="167541" cy="5"/>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3" name="Google Shape;7463;p84"/>
                  <p:cNvSpPr/>
                  <p:nvPr/>
                </p:nvSpPr>
                <p:spPr>
                  <a:xfrm>
                    <a:off x="2000728" y="3643867"/>
                    <a:ext cx="26665" cy="25622"/>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4" name="Google Shape;7464;p84"/>
                <p:cNvGrpSpPr/>
                <p:nvPr/>
              </p:nvGrpSpPr>
              <p:grpSpPr>
                <a:xfrm>
                  <a:off x="1501054" y="3605478"/>
                  <a:ext cx="333165" cy="249240"/>
                  <a:chOff x="1501054" y="3605478"/>
                  <a:chExt cx="333165" cy="249240"/>
                </a:xfrm>
              </p:grpSpPr>
              <p:sp>
                <p:nvSpPr>
                  <p:cNvPr id="7465" name="Google Shape;7465;p84"/>
                  <p:cNvSpPr/>
                  <p:nvPr/>
                </p:nvSpPr>
                <p:spPr>
                  <a:xfrm>
                    <a:off x="1656330" y="3605478"/>
                    <a:ext cx="177888" cy="102736"/>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66" name="Google Shape;7466;p84"/>
                  <p:cNvGrpSpPr/>
                  <p:nvPr/>
                </p:nvGrpSpPr>
                <p:grpSpPr>
                  <a:xfrm>
                    <a:off x="1501054" y="3655851"/>
                    <a:ext cx="155286" cy="198867"/>
                    <a:chOff x="1501054" y="3655851"/>
                    <a:chExt cx="155286" cy="198867"/>
                  </a:xfrm>
                </p:grpSpPr>
                <p:sp>
                  <p:nvSpPr>
                    <p:cNvPr id="7467" name="Google Shape;7467;p84"/>
                    <p:cNvSpPr/>
                    <p:nvPr/>
                  </p:nvSpPr>
                  <p:spPr>
                    <a:xfrm>
                      <a:off x="1516351" y="3655851"/>
                      <a:ext cx="139989" cy="186082"/>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8" name="Google Shape;7468;p84"/>
                    <p:cNvSpPr/>
                    <p:nvPr/>
                  </p:nvSpPr>
                  <p:spPr>
                    <a:xfrm>
                      <a:off x="1501054" y="3829092"/>
                      <a:ext cx="26646" cy="25626"/>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7469" name="Google Shape;7469;p84"/>
              <p:cNvGrpSpPr/>
              <p:nvPr/>
            </p:nvGrpSpPr>
            <p:grpSpPr>
              <a:xfrm>
                <a:off x="724986" y="3800594"/>
                <a:ext cx="532950" cy="302090"/>
                <a:chOff x="724986" y="3800594"/>
                <a:chExt cx="532950" cy="302090"/>
              </a:xfrm>
            </p:grpSpPr>
            <p:grpSp>
              <p:nvGrpSpPr>
                <p:cNvPr id="7470" name="Google Shape;7470;p84"/>
                <p:cNvGrpSpPr/>
                <p:nvPr/>
              </p:nvGrpSpPr>
              <p:grpSpPr>
                <a:xfrm>
                  <a:off x="724986" y="4044367"/>
                  <a:ext cx="181314" cy="25626"/>
                  <a:chOff x="724986" y="4044367"/>
                  <a:chExt cx="181314" cy="25626"/>
                </a:xfrm>
              </p:grpSpPr>
              <p:sp>
                <p:nvSpPr>
                  <p:cNvPr id="7471" name="Google Shape;7471;p84"/>
                  <p:cNvSpPr/>
                  <p:nvPr/>
                </p:nvSpPr>
                <p:spPr>
                  <a:xfrm>
                    <a:off x="746695" y="4059966"/>
                    <a:ext cx="159605" cy="5"/>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2" name="Google Shape;7472;p84"/>
                  <p:cNvSpPr/>
                  <p:nvPr/>
                </p:nvSpPr>
                <p:spPr>
                  <a:xfrm>
                    <a:off x="724986" y="4044367"/>
                    <a:ext cx="26646" cy="25626"/>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3" name="Google Shape;7473;p84"/>
                <p:cNvGrpSpPr/>
                <p:nvPr/>
              </p:nvGrpSpPr>
              <p:grpSpPr>
                <a:xfrm>
                  <a:off x="906290" y="3800594"/>
                  <a:ext cx="351646" cy="302090"/>
                  <a:chOff x="906290" y="3800594"/>
                  <a:chExt cx="351646" cy="302090"/>
                </a:xfrm>
              </p:grpSpPr>
              <p:grpSp>
                <p:nvGrpSpPr>
                  <p:cNvPr id="7474" name="Google Shape;7474;p84"/>
                  <p:cNvGrpSpPr/>
                  <p:nvPr/>
                </p:nvGrpSpPr>
                <p:grpSpPr>
                  <a:xfrm>
                    <a:off x="1084172" y="3842857"/>
                    <a:ext cx="173764" cy="217131"/>
                    <a:chOff x="1084172" y="3842857"/>
                    <a:chExt cx="173764" cy="217131"/>
                  </a:xfrm>
                </p:grpSpPr>
                <p:grpSp>
                  <p:nvGrpSpPr>
                    <p:cNvPr id="7475" name="Google Shape;7475;p84"/>
                    <p:cNvGrpSpPr/>
                    <p:nvPr/>
                  </p:nvGrpSpPr>
                  <p:grpSpPr>
                    <a:xfrm>
                      <a:off x="1156862" y="3936509"/>
                      <a:ext cx="101073" cy="25622"/>
                      <a:chOff x="1156862" y="3936509"/>
                      <a:chExt cx="101073" cy="25622"/>
                    </a:xfrm>
                  </p:grpSpPr>
                  <p:sp>
                    <p:nvSpPr>
                      <p:cNvPr id="7476" name="Google Shape;7476;p84"/>
                      <p:cNvSpPr/>
                      <p:nvPr/>
                    </p:nvSpPr>
                    <p:spPr>
                      <a:xfrm>
                        <a:off x="1156862" y="3936509"/>
                        <a:ext cx="26651" cy="25622"/>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7" name="Google Shape;7477;p84"/>
                      <p:cNvSpPr/>
                      <p:nvPr/>
                    </p:nvSpPr>
                    <p:spPr>
                      <a:xfrm>
                        <a:off x="1173592" y="3951414"/>
                        <a:ext cx="84343" cy="5"/>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78" name="Google Shape;7478;p84"/>
                    <p:cNvSpPr/>
                    <p:nvPr/>
                  </p:nvSpPr>
                  <p:spPr>
                    <a:xfrm>
                      <a:off x="1084172" y="3842857"/>
                      <a:ext cx="86476" cy="217131"/>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79" name="Google Shape;7479;p84"/>
                  <p:cNvSpPr/>
                  <p:nvPr/>
                </p:nvSpPr>
                <p:spPr>
                  <a:xfrm>
                    <a:off x="906290" y="3999967"/>
                    <a:ext cx="177893" cy="102717"/>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0" name="Google Shape;7480;p84"/>
                  <p:cNvSpPr/>
                  <p:nvPr/>
                </p:nvSpPr>
                <p:spPr>
                  <a:xfrm>
                    <a:off x="914509" y="3800594"/>
                    <a:ext cx="177888" cy="102731"/>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1" name="Google Shape;7481;p84"/>
                <p:cNvGrpSpPr/>
                <p:nvPr/>
              </p:nvGrpSpPr>
              <p:grpSpPr>
                <a:xfrm>
                  <a:off x="724986" y="3830189"/>
                  <a:ext cx="189533" cy="25626"/>
                  <a:chOff x="724986" y="3830189"/>
                  <a:chExt cx="189533" cy="25626"/>
                </a:xfrm>
              </p:grpSpPr>
              <p:sp>
                <p:nvSpPr>
                  <p:cNvPr id="7482" name="Google Shape;7482;p84"/>
                  <p:cNvSpPr/>
                  <p:nvPr/>
                </p:nvSpPr>
                <p:spPr>
                  <a:xfrm>
                    <a:off x="724986" y="3830189"/>
                    <a:ext cx="26646" cy="25626"/>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3" name="Google Shape;7483;p84"/>
                  <p:cNvSpPr/>
                  <p:nvPr/>
                </p:nvSpPr>
                <p:spPr>
                  <a:xfrm>
                    <a:off x="746695" y="3842838"/>
                    <a:ext cx="167824" cy="5"/>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7484" name="Google Shape;7484;p84"/>
          <p:cNvGrpSpPr/>
          <p:nvPr/>
        </p:nvGrpSpPr>
        <p:grpSpPr>
          <a:xfrm>
            <a:off x="2253298" y="2249677"/>
            <a:ext cx="948701" cy="935378"/>
            <a:chOff x="2253298" y="2428317"/>
            <a:chExt cx="948701" cy="935378"/>
          </a:xfrm>
        </p:grpSpPr>
        <p:sp>
          <p:nvSpPr>
            <p:cNvPr id="7485" name="Google Shape;7485;p84"/>
            <p:cNvSpPr/>
            <p:nvPr/>
          </p:nvSpPr>
          <p:spPr>
            <a:xfrm>
              <a:off x="2418065" y="2799334"/>
              <a:ext cx="619167" cy="193359"/>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6" name="Google Shape;7486;p84"/>
            <p:cNvSpPr/>
            <p:nvPr/>
          </p:nvSpPr>
          <p:spPr>
            <a:xfrm>
              <a:off x="2373234" y="2761962"/>
              <a:ext cx="248482" cy="268106"/>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7" name="Google Shape;7487;p84"/>
            <p:cNvSpPr/>
            <p:nvPr/>
          </p:nvSpPr>
          <p:spPr>
            <a:xfrm>
              <a:off x="2726356" y="3024889"/>
              <a:ext cx="2582" cy="9932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8" name="Google Shape;7488;p84"/>
            <p:cNvSpPr/>
            <p:nvPr/>
          </p:nvSpPr>
          <p:spPr>
            <a:xfrm>
              <a:off x="2785174" y="3024884"/>
              <a:ext cx="287220" cy="9933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9" name="Google Shape;7489;p84"/>
            <p:cNvSpPr/>
            <p:nvPr/>
          </p:nvSpPr>
          <p:spPr>
            <a:xfrm>
              <a:off x="2382903" y="3024884"/>
              <a:ext cx="287215" cy="9933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0" name="Google Shape;7490;p84"/>
            <p:cNvSpPr/>
            <p:nvPr/>
          </p:nvSpPr>
          <p:spPr>
            <a:xfrm>
              <a:off x="2596756" y="3151259"/>
              <a:ext cx="261784" cy="212436"/>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1" name="Google Shape;7491;p84"/>
            <p:cNvSpPr/>
            <p:nvPr/>
          </p:nvSpPr>
          <p:spPr>
            <a:xfrm>
              <a:off x="2940204" y="3151259"/>
              <a:ext cx="261795" cy="212436"/>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2" name="Google Shape;7492;p84"/>
            <p:cNvSpPr/>
            <p:nvPr/>
          </p:nvSpPr>
          <p:spPr>
            <a:xfrm>
              <a:off x="2253298" y="3151259"/>
              <a:ext cx="261795" cy="212436"/>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3" name="Google Shape;7493;p84"/>
            <p:cNvSpPr/>
            <p:nvPr/>
          </p:nvSpPr>
          <p:spPr>
            <a:xfrm>
              <a:off x="2718685" y="3113966"/>
              <a:ext cx="17919" cy="17924"/>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4" name="Google Shape;7494;p84"/>
            <p:cNvSpPr/>
            <p:nvPr/>
          </p:nvSpPr>
          <p:spPr>
            <a:xfrm>
              <a:off x="3062128" y="3113966"/>
              <a:ext cx="17924" cy="17924"/>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5" name="Google Shape;7495;p84"/>
            <p:cNvSpPr/>
            <p:nvPr/>
          </p:nvSpPr>
          <p:spPr>
            <a:xfrm>
              <a:off x="2375226" y="3113966"/>
              <a:ext cx="17924" cy="17924"/>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6" name="Google Shape;7496;p84"/>
            <p:cNvSpPr/>
            <p:nvPr/>
          </p:nvSpPr>
          <p:spPr>
            <a:xfrm>
              <a:off x="2718685" y="3017224"/>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7" name="Google Shape;7497;p84"/>
            <p:cNvSpPr/>
            <p:nvPr/>
          </p:nvSpPr>
          <p:spPr>
            <a:xfrm>
              <a:off x="2777509" y="3017224"/>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8" name="Google Shape;7498;p84"/>
            <p:cNvSpPr/>
            <p:nvPr/>
          </p:nvSpPr>
          <p:spPr>
            <a:xfrm>
              <a:off x="2659856" y="3017224"/>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9" name="Google Shape;7499;p84"/>
            <p:cNvSpPr/>
            <p:nvPr/>
          </p:nvSpPr>
          <p:spPr>
            <a:xfrm>
              <a:off x="2726356" y="2667807"/>
              <a:ext cx="2582" cy="99322"/>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0" name="Google Shape;7500;p84"/>
            <p:cNvSpPr/>
            <p:nvPr/>
          </p:nvSpPr>
          <p:spPr>
            <a:xfrm>
              <a:off x="2785174" y="2667796"/>
              <a:ext cx="287210" cy="9933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1" name="Google Shape;7501;p84"/>
            <p:cNvSpPr/>
            <p:nvPr/>
          </p:nvSpPr>
          <p:spPr>
            <a:xfrm>
              <a:off x="2382892" y="2667796"/>
              <a:ext cx="287226" cy="9933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2" name="Google Shape;7502;p84"/>
            <p:cNvSpPr/>
            <p:nvPr/>
          </p:nvSpPr>
          <p:spPr>
            <a:xfrm>
              <a:off x="2596756" y="2428317"/>
              <a:ext cx="261784" cy="212447"/>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3" name="Google Shape;7503;p84"/>
            <p:cNvSpPr/>
            <p:nvPr/>
          </p:nvSpPr>
          <p:spPr>
            <a:xfrm>
              <a:off x="2940204" y="2428317"/>
              <a:ext cx="261795" cy="212447"/>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4" name="Google Shape;7504;p84"/>
            <p:cNvSpPr/>
            <p:nvPr/>
          </p:nvSpPr>
          <p:spPr>
            <a:xfrm>
              <a:off x="2253298" y="2428317"/>
              <a:ext cx="261795" cy="212447"/>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5" name="Google Shape;7505;p84"/>
            <p:cNvSpPr/>
            <p:nvPr/>
          </p:nvSpPr>
          <p:spPr>
            <a:xfrm>
              <a:off x="2718685" y="2660136"/>
              <a:ext cx="17919" cy="17919"/>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6" name="Google Shape;7506;p84"/>
            <p:cNvSpPr/>
            <p:nvPr/>
          </p:nvSpPr>
          <p:spPr>
            <a:xfrm>
              <a:off x="3062128" y="2660136"/>
              <a:ext cx="17924" cy="17919"/>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7" name="Google Shape;7507;p84"/>
            <p:cNvSpPr/>
            <p:nvPr/>
          </p:nvSpPr>
          <p:spPr>
            <a:xfrm>
              <a:off x="2375226" y="2660136"/>
              <a:ext cx="17924" cy="17919"/>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8" name="Google Shape;7508;p84"/>
            <p:cNvSpPr/>
            <p:nvPr/>
          </p:nvSpPr>
          <p:spPr>
            <a:xfrm>
              <a:off x="2718685" y="2756878"/>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9" name="Google Shape;7509;p84"/>
            <p:cNvSpPr/>
            <p:nvPr/>
          </p:nvSpPr>
          <p:spPr>
            <a:xfrm>
              <a:off x="2777509" y="2756878"/>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0" name="Google Shape;7510;p84"/>
            <p:cNvSpPr/>
            <p:nvPr/>
          </p:nvSpPr>
          <p:spPr>
            <a:xfrm>
              <a:off x="2659856" y="2756878"/>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1" name="Google Shape;7511;p84"/>
            <p:cNvSpPr/>
            <p:nvPr/>
          </p:nvSpPr>
          <p:spPr>
            <a:xfrm>
              <a:off x="2301024" y="2533889"/>
              <a:ext cx="163753" cy="1291"/>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2" name="Google Shape;7512;p84"/>
            <p:cNvSpPr/>
            <p:nvPr/>
          </p:nvSpPr>
          <p:spPr>
            <a:xfrm>
              <a:off x="2644918" y="2533889"/>
              <a:ext cx="163747" cy="1291"/>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3" name="Google Shape;7513;p84"/>
            <p:cNvSpPr/>
            <p:nvPr/>
          </p:nvSpPr>
          <p:spPr>
            <a:xfrm>
              <a:off x="2990071" y="2533889"/>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4" name="Google Shape;7514;p84"/>
            <p:cNvSpPr/>
            <p:nvPr/>
          </p:nvSpPr>
          <p:spPr>
            <a:xfrm>
              <a:off x="2644918" y="3256825"/>
              <a:ext cx="163758" cy="1291"/>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5" name="Google Shape;7515;p84"/>
            <p:cNvSpPr/>
            <p:nvPr/>
          </p:nvSpPr>
          <p:spPr>
            <a:xfrm>
              <a:off x="2301427" y="3256825"/>
              <a:ext cx="163758" cy="1291"/>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6" name="Google Shape;7516;p84"/>
            <p:cNvSpPr/>
            <p:nvPr/>
          </p:nvSpPr>
          <p:spPr>
            <a:xfrm>
              <a:off x="2990102" y="3256847"/>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7" name="Google Shape;7517;p84"/>
            <p:cNvSpPr/>
            <p:nvPr/>
          </p:nvSpPr>
          <p:spPr>
            <a:xfrm>
              <a:off x="2833559" y="2761962"/>
              <a:ext cx="248503" cy="268106"/>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7521"/>
        <p:cNvGrpSpPr/>
        <p:nvPr/>
      </p:nvGrpSpPr>
      <p:grpSpPr>
        <a:xfrm>
          <a:off x="0" y="0"/>
          <a:ext cx="0" cy="0"/>
          <a:chOff x="0" y="0"/>
          <a:chExt cx="0" cy="0"/>
        </a:xfrm>
      </p:grpSpPr>
      <p:grpSp>
        <p:nvGrpSpPr>
          <p:cNvPr id="7522" name="Google Shape;7522;p85"/>
          <p:cNvGrpSpPr/>
          <p:nvPr/>
        </p:nvGrpSpPr>
        <p:grpSpPr>
          <a:xfrm>
            <a:off x="3339744" y="952977"/>
            <a:ext cx="2363393" cy="1017867"/>
            <a:chOff x="3292400" y="1219146"/>
            <a:chExt cx="2615240" cy="1110239"/>
          </a:xfrm>
        </p:grpSpPr>
        <p:sp>
          <p:nvSpPr>
            <p:cNvPr id="7523" name="Google Shape;7523;p85"/>
            <p:cNvSpPr/>
            <p:nvPr/>
          </p:nvSpPr>
          <p:spPr>
            <a:xfrm>
              <a:off x="3292400" y="1845763"/>
              <a:ext cx="370500" cy="478500"/>
            </a:xfrm>
            <a:prstGeom prst="round2DiagRect">
              <a:avLst>
                <a:gd name="adj1" fmla="val 16667"/>
                <a:gd name="adj2" fmla="val 0"/>
              </a:avLst>
            </a:prstGeom>
            <a:solidFill>
              <a:srgbClr val="ABBCC9"/>
            </a:solidFill>
            <a:ln>
              <a:noFill/>
            </a:ln>
          </p:spPr>
          <p:txBody>
            <a:bodyPr spcFirstLastPara="1" wrap="square" lIns="0" tIns="0" rIns="0" bIns="0" anchor="ctr" anchorCtr="0">
              <a:noAutofit/>
            </a:bodyPr>
            <a:lstStyle/>
            <a:p>
              <a:pPr marL="0" lvl="0" indent="0" algn="l" rtl="0">
                <a:spcBef>
                  <a:spcPts val="0"/>
                </a:spcBef>
                <a:spcAft>
                  <a:spcPts val="0"/>
                </a:spcAft>
                <a:buNone/>
              </a:pPr>
              <a:endParaRPr sz="200">
                <a:solidFill>
                  <a:srgbClr val="FFFFFF"/>
                </a:solidFill>
              </a:endParaRPr>
            </a:p>
          </p:txBody>
        </p:sp>
        <p:sp>
          <p:nvSpPr>
            <p:cNvPr id="7524" name="Google Shape;7524;p85"/>
            <p:cNvSpPr/>
            <p:nvPr/>
          </p:nvSpPr>
          <p:spPr>
            <a:xfrm>
              <a:off x="3292400" y="1314860"/>
              <a:ext cx="370500" cy="478500"/>
            </a:xfrm>
            <a:prstGeom prst="round2DiagRect">
              <a:avLst>
                <a:gd name="adj1" fmla="val 16667"/>
                <a:gd name="adj2" fmla="val 0"/>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7525" name="Google Shape;7525;p85"/>
            <p:cNvSpPr txBox="1"/>
            <p:nvPr/>
          </p:nvSpPr>
          <p:spPr>
            <a:xfrm flipH="1">
              <a:off x="3678794" y="1219157"/>
              <a:ext cx="3705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JANUARY</a:t>
              </a:r>
              <a:endParaRPr sz="200">
                <a:solidFill>
                  <a:srgbClr val="FFFFFF"/>
                </a:solidFill>
              </a:endParaRPr>
            </a:p>
          </p:txBody>
        </p:sp>
        <p:sp>
          <p:nvSpPr>
            <p:cNvPr id="7526" name="Google Shape;7526;p85"/>
            <p:cNvSpPr txBox="1"/>
            <p:nvPr/>
          </p:nvSpPr>
          <p:spPr>
            <a:xfrm flipH="1">
              <a:off x="4051671" y="1219146"/>
              <a:ext cx="4014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FEBRUARY</a:t>
              </a:r>
              <a:endParaRPr sz="200">
                <a:solidFill>
                  <a:srgbClr val="FFFFFF"/>
                </a:solidFill>
              </a:endParaRPr>
            </a:p>
          </p:txBody>
        </p:sp>
        <p:sp>
          <p:nvSpPr>
            <p:cNvPr id="7527" name="Google Shape;7527;p85"/>
            <p:cNvSpPr txBox="1"/>
            <p:nvPr/>
          </p:nvSpPr>
          <p:spPr>
            <a:xfrm flipH="1">
              <a:off x="4453057" y="1219146"/>
              <a:ext cx="3480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MARCH</a:t>
              </a:r>
              <a:endParaRPr sz="200">
                <a:solidFill>
                  <a:srgbClr val="FFFFFF"/>
                </a:solidFill>
              </a:endParaRPr>
            </a:p>
          </p:txBody>
        </p:sp>
        <p:sp>
          <p:nvSpPr>
            <p:cNvPr id="7528" name="Google Shape;7528;p85"/>
            <p:cNvSpPr txBox="1"/>
            <p:nvPr/>
          </p:nvSpPr>
          <p:spPr>
            <a:xfrm flipH="1">
              <a:off x="4831790"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APRIL</a:t>
              </a:r>
              <a:endParaRPr sz="200">
                <a:solidFill>
                  <a:srgbClr val="FFFFFF"/>
                </a:solidFill>
              </a:endParaRPr>
            </a:p>
          </p:txBody>
        </p:sp>
        <p:sp>
          <p:nvSpPr>
            <p:cNvPr id="7529" name="Google Shape;7529;p85"/>
            <p:cNvSpPr txBox="1"/>
            <p:nvPr/>
          </p:nvSpPr>
          <p:spPr>
            <a:xfrm flipH="1">
              <a:off x="5186134"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MAY</a:t>
              </a:r>
              <a:endParaRPr sz="200">
                <a:solidFill>
                  <a:srgbClr val="FFFFFF"/>
                </a:solidFill>
              </a:endParaRPr>
            </a:p>
          </p:txBody>
        </p:sp>
        <p:sp>
          <p:nvSpPr>
            <p:cNvPr id="7530" name="Google Shape;7530;p85"/>
            <p:cNvSpPr txBox="1"/>
            <p:nvPr/>
          </p:nvSpPr>
          <p:spPr>
            <a:xfrm flipH="1">
              <a:off x="5562148"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JUNE</a:t>
              </a:r>
              <a:endParaRPr sz="200">
                <a:solidFill>
                  <a:srgbClr val="FFFFFF"/>
                </a:solidFill>
              </a:endParaRPr>
            </a:p>
          </p:txBody>
        </p:sp>
        <p:sp>
          <p:nvSpPr>
            <p:cNvPr id="7531" name="Google Shape;7531;p85"/>
            <p:cNvSpPr txBox="1"/>
            <p:nvPr/>
          </p:nvSpPr>
          <p:spPr>
            <a:xfrm flipH="1">
              <a:off x="3338153" y="1379250"/>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1</a:t>
              </a:r>
              <a:endParaRPr sz="200">
                <a:solidFill>
                  <a:srgbClr val="FFFFFF"/>
                </a:solidFill>
              </a:endParaRPr>
            </a:p>
          </p:txBody>
        </p:sp>
        <p:sp>
          <p:nvSpPr>
            <p:cNvPr id="7532" name="Google Shape;7532;p85"/>
            <p:cNvSpPr txBox="1"/>
            <p:nvPr/>
          </p:nvSpPr>
          <p:spPr>
            <a:xfrm flipH="1">
              <a:off x="3338156" y="1902299"/>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2</a:t>
              </a:r>
              <a:endParaRPr sz="200">
                <a:solidFill>
                  <a:srgbClr val="FFFFFF"/>
                </a:solidFill>
              </a:endParaRPr>
            </a:p>
          </p:txBody>
        </p:sp>
        <p:sp>
          <p:nvSpPr>
            <p:cNvPr id="7533" name="Google Shape;7533;p85"/>
            <p:cNvSpPr txBox="1"/>
            <p:nvPr/>
          </p:nvSpPr>
          <p:spPr>
            <a:xfrm flipH="1">
              <a:off x="3344522" y="1537172"/>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7534" name="Google Shape;7534;p85"/>
            <p:cNvSpPr txBox="1"/>
            <p:nvPr/>
          </p:nvSpPr>
          <p:spPr>
            <a:xfrm flipH="1">
              <a:off x="3344522" y="1713877"/>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sp>
          <p:nvSpPr>
            <p:cNvPr id="7535" name="Google Shape;7535;p85"/>
            <p:cNvSpPr txBox="1"/>
            <p:nvPr/>
          </p:nvSpPr>
          <p:spPr>
            <a:xfrm flipH="1">
              <a:off x="3344522" y="2079003"/>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7536" name="Google Shape;7536;p85"/>
            <p:cNvSpPr txBox="1"/>
            <p:nvPr/>
          </p:nvSpPr>
          <p:spPr>
            <a:xfrm flipH="1">
              <a:off x="3344527" y="2246885"/>
              <a:ext cx="262200" cy="825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grpSp>
          <p:nvGrpSpPr>
            <p:cNvPr id="7537" name="Google Shape;7537;p85"/>
            <p:cNvGrpSpPr/>
            <p:nvPr/>
          </p:nvGrpSpPr>
          <p:grpSpPr>
            <a:xfrm>
              <a:off x="3748438" y="1378608"/>
              <a:ext cx="2159202" cy="903971"/>
              <a:chOff x="1683525" y="2179850"/>
              <a:chExt cx="4519050" cy="2134525"/>
            </a:xfrm>
          </p:grpSpPr>
          <p:sp>
            <p:nvSpPr>
              <p:cNvPr id="7538" name="Google Shape;7538;p85"/>
              <p:cNvSpPr/>
              <p:nvPr/>
            </p:nvSpPr>
            <p:spPr>
              <a:xfrm>
                <a:off x="1683525" y="2179850"/>
                <a:ext cx="4519050" cy="53925"/>
              </a:xfrm>
              <a:custGeom>
                <a:avLst/>
                <a:gdLst/>
                <a:ahLst/>
                <a:cxnLst/>
                <a:rect l="l" t="t" r="r" b="b"/>
                <a:pathLst>
                  <a:path w="180762" h="2157" extrusionOk="0">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7539" name="Google Shape;7539;p85"/>
              <p:cNvSpPr/>
              <p:nvPr/>
            </p:nvSpPr>
            <p:spPr>
              <a:xfrm>
                <a:off x="1683525" y="2595975"/>
                <a:ext cx="4519050" cy="53900"/>
              </a:xfrm>
              <a:custGeom>
                <a:avLst/>
                <a:gdLst/>
                <a:ahLst/>
                <a:cxnLst/>
                <a:rect l="l" t="t" r="r" b="b"/>
                <a:pathLst>
                  <a:path w="180762" h="2156" extrusionOk="0">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7540" name="Google Shape;7540;p85"/>
              <p:cNvSpPr/>
              <p:nvPr/>
            </p:nvSpPr>
            <p:spPr>
              <a:xfrm>
                <a:off x="1683525" y="3012100"/>
                <a:ext cx="4519050" cy="53900"/>
              </a:xfrm>
              <a:custGeom>
                <a:avLst/>
                <a:gdLst/>
                <a:ahLst/>
                <a:cxnLst/>
                <a:rect l="l" t="t" r="r" b="b"/>
                <a:pathLst>
                  <a:path w="180762" h="2156" extrusionOk="0">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7541" name="Google Shape;7541;p85"/>
              <p:cNvSpPr/>
              <p:nvPr/>
            </p:nvSpPr>
            <p:spPr>
              <a:xfrm>
                <a:off x="1683525" y="3428225"/>
                <a:ext cx="4519050" cy="53900"/>
              </a:xfrm>
              <a:custGeom>
                <a:avLst/>
                <a:gdLst/>
                <a:ahLst/>
                <a:cxnLst/>
                <a:rect l="l" t="t" r="r" b="b"/>
                <a:pathLst>
                  <a:path w="180762" h="2156" extrusionOk="0">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7542" name="Google Shape;7542;p85"/>
              <p:cNvSpPr/>
              <p:nvPr/>
            </p:nvSpPr>
            <p:spPr>
              <a:xfrm>
                <a:off x="1683525" y="3844350"/>
                <a:ext cx="4519050" cy="53900"/>
              </a:xfrm>
              <a:custGeom>
                <a:avLst/>
                <a:gdLst/>
                <a:ahLst/>
                <a:cxnLst/>
                <a:rect l="l" t="t" r="r" b="b"/>
                <a:pathLst>
                  <a:path w="180762" h="2156" extrusionOk="0">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7543" name="Google Shape;7543;p85"/>
              <p:cNvSpPr/>
              <p:nvPr/>
            </p:nvSpPr>
            <p:spPr>
              <a:xfrm>
                <a:off x="1683525" y="4260475"/>
                <a:ext cx="4519050" cy="53900"/>
              </a:xfrm>
              <a:custGeom>
                <a:avLst/>
                <a:gdLst/>
                <a:ahLst/>
                <a:cxnLst/>
                <a:rect l="l" t="t" r="r" b="b"/>
                <a:pathLst>
                  <a:path w="180762" h="2156" extrusionOk="0">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7544" name="Google Shape;7544;p85"/>
              <p:cNvSpPr/>
              <p:nvPr/>
            </p:nvSpPr>
            <p:spPr>
              <a:xfrm>
                <a:off x="1683525" y="2179850"/>
                <a:ext cx="921275" cy="53925"/>
              </a:xfrm>
              <a:custGeom>
                <a:avLst/>
                <a:gdLst/>
                <a:ahLst/>
                <a:cxnLst/>
                <a:rect l="l" t="t" r="r" b="b"/>
                <a:pathLst>
                  <a:path w="36851" h="2157" extrusionOk="0">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7545" name="Google Shape;7545;p85"/>
              <p:cNvSpPr/>
              <p:nvPr/>
            </p:nvSpPr>
            <p:spPr>
              <a:xfrm>
                <a:off x="2166625" y="2595975"/>
                <a:ext cx="2036900" cy="53900"/>
              </a:xfrm>
              <a:custGeom>
                <a:avLst/>
                <a:gdLst/>
                <a:ahLst/>
                <a:cxnLst/>
                <a:rect l="l" t="t" r="r" b="b"/>
                <a:pathLst>
                  <a:path w="81476" h="2156" extrusionOk="0">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7546" name="Google Shape;7546;p85"/>
              <p:cNvSpPr/>
              <p:nvPr/>
            </p:nvSpPr>
            <p:spPr>
              <a:xfrm>
                <a:off x="2808675" y="3012100"/>
                <a:ext cx="1082000" cy="53900"/>
              </a:xfrm>
              <a:custGeom>
                <a:avLst/>
                <a:gdLst/>
                <a:ahLst/>
                <a:cxnLst/>
                <a:rect l="l" t="t" r="r" b="b"/>
                <a:pathLst>
                  <a:path w="43280" h="2156" extrusionOk="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7547" name="Google Shape;7547;p85"/>
              <p:cNvSpPr/>
              <p:nvPr/>
            </p:nvSpPr>
            <p:spPr>
              <a:xfrm>
                <a:off x="2942925" y="3428225"/>
                <a:ext cx="2044925" cy="53900"/>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7548" name="Google Shape;7548;p85"/>
              <p:cNvSpPr/>
              <p:nvPr/>
            </p:nvSpPr>
            <p:spPr>
              <a:xfrm>
                <a:off x="3933825" y="3844350"/>
                <a:ext cx="1650825" cy="53900"/>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7549" name="Google Shape;7549;p85"/>
              <p:cNvSpPr/>
              <p:nvPr/>
            </p:nvSpPr>
            <p:spPr>
              <a:xfrm>
                <a:off x="5058950" y="4260775"/>
                <a:ext cx="1143625" cy="53600"/>
              </a:xfrm>
              <a:custGeom>
                <a:avLst/>
                <a:gdLst/>
                <a:ahLst/>
                <a:cxnLst/>
                <a:rect l="l" t="t" r="r" b="b"/>
                <a:pathLst>
                  <a:path w="45745" h="2144" extrusionOk="0">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grpSp>
      </p:grpSp>
      <p:graphicFrame>
        <p:nvGraphicFramePr>
          <p:cNvPr id="7550" name="Google Shape;7550;p85"/>
          <p:cNvGraphicFramePr/>
          <p:nvPr/>
        </p:nvGraphicFramePr>
        <p:xfrm>
          <a:off x="5935838" y="2130450"/>
          <a:ext cx="3000000" cy="3000000"/>
        </p:xfrm>
        <a:graphic>
          <a:graphicData uri="http://schemas.openxmlformats.org/drawingml/2006/table">
            <a:tbl>
              <a:tblPr>
                <a:noFill/>
                <a:tableStyleId>{DD2D3543-6070-4506-A938-3DC614833417}</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0"/>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1"/>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E3E9ED"/>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869FB2"/>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2"/>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7994A9">
                        <a:alpha val="64709"/>
                      </a:srgbClr>
                    </a:solidFill>
                  </a:tcPr>
                </a:tc>
                <a:extLst>
                  <a:ext uri="{0D108BD9-81ED-4DB2-BD59-A6C34878D82A}">
                    <a16:rowId xmlns:a16="http://schemas.microsoft.com/office/drawing/2014/main" val="10003"/>
                  </a:ext>
                </a:extLst>
              </a:tr>
            </a:tbl>
          </a:graphicData>
        </a:graphic>
      </p:graphicFrame>
      <p:grpSp>
        <p:nvGrpSpPr>
          <p:cNvPr id="7551" name="Google Shape;7551;p85"/>
          <p:cNvGrpSpPr/>
          <p:nvPr/>
        </p:nvGrpSpPr>
        <p:grpSpPr>
          <a:xfrm>
            <a:off x="5913087" y="3189047"/>
            <a:ext cx="2519825" cy="1001454"/>
            <a:chOff x="1906114" y="789980"/>
            <a:chExt cx="1487676" cy="606868"/>
          </a:xfrm>
        </p:grpSpPr>
        <p:cxnSp>
          <p:nvCxnSpPr>
            <p:cNvPr id="7552" name="Google Shape;7552;p85"/>
            <p:cNvCxnSpPr/>
            <p:nvPr/>
          </p:nvCxnSpPr>
          <p:spPr>
            <a:xfrm rot="10800000">
              <a:off x="2109981" y="1180903"/>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7553" name="Google Shape;7553;p85"/>
            <p:cNvCxnSpPr/>
            <p:nvPr/>
          </p:nvCxnSpPr>
          <p:spPr>
            <a:xfrm rot="10800000">
              <a:off x="2109981" y="985080"/>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7554" name="Google Shape;7554;p85"/>
            <p:cNvCxnSpPr/>
            <p:nvPr/>
          </p:nvCxnSpPr>
          <p:spPr>
            <a:xfrm rot="10800000">
              <a:off x="2109981" y="1376729"/>
              <a:ext cx="1280400" cy="0"/>
            </a:xfrm>
            <a:prstGeom prst="straightConnector1">
              <a:avLst/>
            </a:prstGeom>
            <a:noFill/>
            <a:ln w="9525" cap="flat" cmpd="sng">
              <a:solidFill>
                <a:srgbClr val="B3C3CE"/>
              </a:solidFill>
              <a:prstDash val="solid"/>
              <a:round/>
              <a:headEnd type="none" w="med" len="med"/>
              <a:tailEnd type="none" w="med" len="med"/>
            </a:ln>
          </p:spPr>
        </p:cxnSp>
        <p:sp>
          <p:nvSpPr>
            <p:cNvPr id="7555" name="Google Shape;7555;p85"/>
            <p:cNvSpPr txBox="1"/>
            <p:nvPr/>
          </p:nvSpPr>
          <p:spPr>
            <a:xfrm flipH="1">
              <a:off x="210971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JANUARY</a:t>
              </a:r>
              <a:endParaRPr sz="300">
                <a:solidFill>
                  <a:srgbClr val="E3E9ED"/>
                </a:solidFill>
              </a:endParaRPr>
            </a:p>
          </p:txBody>
        </p:sp>
        <p:sp>
          <p:nvSpPr>
            <p:cNvPr id="7556" name="Google Shape;7556;p85"/>
            <p:cNvSpPr txBox="1"/>
            <p:nvPr/>
          </p:nvSpPr>
          <p:spPr>
            <a:xfrm flipH="1">
              <a:off x="2434275" y="789980"/>
              <a:ext cx="2892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FEBRUARY</a:t>
              </a:r>
              <a:endParaRPr sz="300">
                <a:solidFill>
                  <a:srgbClr val="E3E9ED"/>
                </a:solidFill>
              </a:endParaRPr>
            </a:p>
          </p:txBody>
        </p:sp>
        <p:sp>
          <p:nvSpPr>
            <p:cNvPr id="7557" name="Google Shape;7557;p85"/>
            <p:cNvSpPr txBox="1"/>
            <p:nvPr/>
          </p:nvSpPr>
          <p:spPr>
            <a:xfrm flipH="1">
              <a:off x="2781049"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MARCH</a:t>
              </a:r>
              <a:endParaRPr sz="300">
                <a:solidFill>
                  <a:srgbClr val="E3E9ED"/>
                </a:solidFill>
              </a:endParaRPr>
            </a:p>
          </p:txBody>
        </p:sp>
        <p:sp>
          <p:nvSpPr>
            <p:cNvPr id="7558" name="Google Shape;7558;p85"/>
            <p:cNvSpPr txBox="1"/>
            <p:nvPr/>
          </p:nvSpPr>
          <p:spPr>
            <a:xfrm flipH="1">
              <a:off x="311269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APRIL</a:t>
              </a:r>
              <a:endParaRPr sz="300">
                <a:solidFill>
                  <a:srgbClr val="E3E9ED"/>
                </a:solidFill>
              </a:endParaRPr>
            </a:p>
          </p:txBody>
        </p:sp>
        <p:sp>
          <p:nvSpPr>
            <p:cNvPr id="7559" name="Google Shape;7559;p85"/>
            <p:cNvSpPr/>
            <p:nvPr/>
          </p:nvSpPr>
          <p:spPr>
            <a:xfrm>
              <a:off x="2105681" y="964326"/>
              <a:ext cx="2892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0" name="Google Shape;7560;p85"/>
            <p:cNvSpPr/>
            <p:nvPr/>
          </p:nvSpPr>
          <p:spPr>
            <a:xfrm>
              <a:off x="2109515" y="1159286"/>
              <a:ext cx="280200" cy="42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1" name="Google Shape;7561;p85"/>
            <p:cNvSpPr/>
            <p:nvPr/>
          </p:nvSpPr>
          <p:spPr>
            <a:xfrm>
              <a:off x="2753389" y="1353677"/>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2" name="Google Shape;7562;p85"/>
            <p:cNvSpPr/>
            <p:nvPr/>
          </p:nvSpPr>
          <p:spPr>
            <a:xfrm>
              <a:off x="2105681" y="1159287"/>
              <a:ext cx="2892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3" name="Google Shape;7563;p85"/>
            <p:cNvSpPr/>
            <p:nvPr/>
          </p:nvSpPr>
          <p:spPr>
            <a:xfrm>
              <a:off x="2412005" y="1354248"/>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4" name="Google Shape;7564;p85"/>
            <p:cNvSpPr/>
            <p:nvPr/>
          </p:nvSpPr>
          <p:spPr>
            <a:xfrm>
              <a:off x="2410087"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5" name="Google Shape;7565;p85"/>
            <p:cNvSpPr txBox="1"/>
            <p:nvPr/>
          </p:nvSpPr>
          <p:spPr>
            <a:xfrm flipH="1">
              <a:off x="1906114" y="918164"/>
              <a:ext cx="203400" cy="106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1600"/>
                </a:spcAft>
                <a:buNone/>
              </a:pPr>
              <a:r>
                <a:rPr lang="en" sz="300">
                  <a:solidFill>
                    <a:srgbClr val="E3E9ED"/>
                  </a:solidFill>
                </a:rPr>
                <a:t>PHASE 1</a:t>
              </a:r>
              <a:endParaRPr sz="300">
                <a:solidFill>
                  <a:srgbClr val="E3E9ED"/>
                </a:solidFill>
              </a:endParaRPr>
            </a:p>
          </p:txBody>
        </p:sp>
        <p:sp>
          <p:nvSpPr>
            <p:cNvPr id="7566" name="Google Shape;7566;p85"/>
            <p:cNvSpPr txBox="1"/>
            <p:nvPr/>
          </p:nvSpPr>
          <p:spPr>
            <a:xfrm flipH="1">
              <a:off x="1919618" y="1113390"/>
              <a:ext cx="1899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1</a:t>
              </a:r>
              <a:endParaRPr sz="300">
                <a:solidFill>
                  <a:srgbClr val="E3E9ED"/>
                </a:solidFill>
              </a:endParaRPr>
            </a:p>
          </p:txBody>
        </p:sp>
        <p:sp>
          <p:nvSpPr>
            <p:cNvPr id="7567" name="Google Shape;7567;p85"/>
            <p:cNvSpPr txBox="1"/>
            <p:nvPr/>
          </p:nvSpPr>
          <p:spPr>
            <a:xfrm flipH="1">
              <a:off x="1906118" y="1304527"/>
              <a:ext cx="2034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2</a:t>
              </a:r>
              <a:endParaRPr sz="300">
                <a:solidFill>
                  <a:srgbClr val="E3E9ED"/>
                </a:solidFill>
              </a:endParaRPr>
            </a:p>
          </p:txBody>
        </p:sp>
        <p:sp>
          <p:nvSpPr>
            <p:cNvPr id="7568" name="Google Shape;7568;p85"/>
            <p:cNvSpPr/>
            <p:nvPr/>
          </p:nvSpPr>
          <p:spPr>
            <a:xfrm>
              <a:off x="2750975"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9" name="Google Shape;7569;p85"/>
          <p:cNvGrpSpPr/>
          <p:nvPr/>
        </p:nvGrpSpPr>
        <p:grpSpPr>
          <a:xfrm>
            <a:off x="712562" y="998005"/>
            <a:ext cx="2394370" cy="976502"/>
            <a:chOff x="749309" y="1112739"/>
            <a:chExt cx="2371603" cy="976502"/>
          </a:xfrm>
        </p:grpSpPr>
        <p:sp>
          <p:nvSpPr>
            <p:cNvPr id="7570" name="Google Shape;7570;p85"/>
            <p:cNvSpPr/>
            <p:nvPr/>
          </p:nvSpPr>
          <p:spPr>
            <a:xfrm>
              <a:off x="1092126"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1" name="Google Shape;7571;p85"/>
            <p:cNvSpPr/>
            <p:nvPr/>
          </p:nvSpPr>
          <p:spPr>
            <a:xfrm>
              <a:off x="1434943"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2" name="Google Shape;7572;p85"/>
            <p:cNvSpPr/>
            <p:nvPr/>
          </p:nvSpPr>
          <p:spPr>
            <a:xfrm>
              <a:off x="1777760"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3" name="Google Shape;7573;p85"/>
            <p:cNvSpPr/>
            <p:nvPr/>
          </p:nvSpPr>
          <p:spPr>
            <a:xfrm>
              <a:off x="2120578"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4" name="Google Shape;7574;p85"/>
            <p:cNvSpPr/>
            <p:nvPr/>
          </p:nvSpPr>
          <p:spPr>
            <a:xfrm>
              <a:off x="2463395"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5" name="Google Shape;7575;p85"/>
            <p:cNvSpPr/>
            <p:nvPr/>
          </p:nvSpPr>
          <p:spPr>
            <a:xfrm>
              <a:off x="2806212"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6" name="Google Shape;7576;p85"/>
            <p:cNvSpPr/>
            <p:nvPr/>
          </p:nvSpPr>
          <p:spPr>
            <a:xfrm>
              <a:off x="749309" y="136229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7" name="Google Shape;7577;p85"/>
            <p:cNvSpPr/>
            <p:nvPr/>
          </p:nvSpPr>
          <p:spPr>
            <a:xfrm>
              <a:off x="1092126"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8" name="Google Shape;7578;p85"/>
            <p:cNvSpPr/>
            <p:nvPr/>
          </p:nvSpPr>
          <p:spPr>
            <a:xfrm>
              <a:off x="1434943"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9" name="Google Shape;7579;p85"/>
            <p:cNvSpPr/>
            <p:nvPr/>
          </p:nvSpPr>
          <p:spPr>
            <a:xfrm>
              <a:off x="1777760"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0" name="Google Shape;7580;p85"/>
            <p:cNvSpPr/>
            <p:nvPr/>
          </p:nvSpPr>
          <p:spPr>
            <a:xfrm>
              <a:off x="2120578"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1" name="Google Shape;7581;p85"/>
            <p:cNvSpPr/>
            <p:nvPr/>
          </p:nvSpPr>
          <p:spPr>
            <a:xfrm>
              <a:off x="2463395"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2" name="Google Shape;7582;p85"/>
            <p:cNvSpPr/>
            <p:nvPr/>
          </p:nvSpPr>
          <p:spPr>
            <a:xfrm>
              <a:off x="2806212"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3" name="Google Shape;7583;p85"/>
            <p:cNvSpPr/>
            <p:nvPr/>
          </p:nvSpPr>
          <p:spPr>
            <a:xfrm>
              <a:off x="749309" y="161184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4" name="Google Shape;7584;p85"/>
            <p:cNvSpPr/>
            <p:nvPr/>
          </p:nvSpPr>
          <p:spPr>
            <a:xfrm>
              <a:off x="1092126"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5" name="Google Shape;7585;p85"/>
            <p:cNvSpPr/>
            <p:nvPr/>
          </p:nvSpPr>
          <p:spPr>
            <a:xfrm>
              <a:off x="1434943"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6" name="Google Shape;7586;p85"/>
            <p:cNvSpPr/>
            <p:nvPr/>
          </p:nvSpPr>
          <p:spPr>
            <a:xfrm>
              <a:off x="1777760"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7" name="Google Shape;7587;p85"/>
            <p:cNvSpPr/>
            <p:nvPr/>
          </p:nvSpPr>
          <p:spPr>
            <a:xfrm>
              <a:off x="2120578"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8" name="Google Shape;7588;p85"/>
            <p:cNvSpPr/>
            <p:nvPr/>
          </p:nvSpPr>
          <p:spPr>
            <a:xfrm>
              <a:off x="2463395"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9" name="Google Shape;7589;p85"/>
            <p:cNvSpPr/>
            <p:nvPr/>
          </p:nvSpPr>
          <p:spPr>
            <a:xfrm>
              <a:off x="2806212"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0" name="Google Shape;7590;p85"/>
            <p:cNvSpPr/>
            <p:nvPr/>
          </p:nvSpPr>
          <p:spPr>
            <a:xfrm>
              <a:off x="749309" y="186140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1" name="Google Shape;7591;p85"/>
            <p:cNvSpPr/>
            <p:nvPr/>
          </p:nvSpPr>
          <p:spPr>
            <a:xfrm>
              <a:off x="1092126"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2" name="Google Shape;7592;p85"/>
            <p:cNvSpPr/>
            <p:nvPr/>
          </p:nvSpPr>
          <p:spPr>
            <a:xfrm>
              <a:off x="1434943"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3" name="Google Shape;7593;p85"/>
            <p:cNvSpPr/>
            <p:nvPr/>
          </p:nvSpPr>
          <p:spPr>
            <a:xfrm>
              <a:off x="1777760"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4" name="Google Shape;7594;p85"/>
            <p:cNvSpPr/>
            <p:nvPr/>
          </p:nvSpPr>
          <p:spPr>
            <a:xfrm>
              <a:off x="2120578"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5" name="Google Shape;7595;p85"/>
            <p:cNvSpPr/>
            <p:nvPr/>
          </p:nvSpPr>
          <p:spPr>
            <a:xfrm>
              <a:off x="2463395"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6" name="Google Shape;7596;p85"/>
            <p:cNvSpPr/>
            <p:nvPr/>
          </p:nvSpPr>
          <p:spPr>
            <a:xfrm>
              <a:off x="2806212"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7" name="Google Shape;7597;p85"/>
            <p:cNvSpPr/>
            <p:nvPr/>
          </p:nvSpPr>
          <p:spPr>
            <a:xfrm>
              <a:off x="749309" y="111273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8" name="Google Shape;7598;p85"/>
            <p:cNvSpPr/>
            <p:nvPr/>
          </p:nvSpPr>
          <p:spPr>
            <a:xfrm>
              <a:off x="1434877" y="1258345"/>
              <a:ext cx="16857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9" name="Google Shape;7599;p85"/>
            <p:cNvSpPr/>
            <p:nvPr/>
          </p:nvSpPr>
          <p:spPr>
            <a:xfrm>
              <a:off x="1777683" y="2010641"/>
              <a:ext cx="10002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0" name="Google Shape;7600;p85"/>
            <p:cNvSpPr/>
            <p:nvPr/>
          </p:nvSpPr>
          <p:spPr>
            <a:xfrm>
              <a:off x="1092070"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1" name="Google Shape;7601;p85"/>
            <p:cNvSpPr/>
            <p:nvPr/>
          </p:nvSpPr>
          <p:spPr>
            <a:xfrm>
              <a:off x="2463277"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7602" name="Google Shape;7602;p85"/>
          <p:cNvGraphicFramePr/>
          <p:nvPr/>
        </p:nvGraphicFramePr>
        <p:xfrm>
          <a:off x="5935863" y="996300"/>
          <a:ext cx="3000000" cy="3000000"/>
        </p:xfrm>
        <a:graphic>
          <a:graphicData uri="http://schemas.openxmlformats.org/drawingml/2006/table">
            <a:tbl>
              <a:tblPr>
                <a:noFill/>
                <a:tableStyleId>{DD2D3543-6070-4506-A938-3DC614833417}</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extLst>
                  <a:ext uri="{0D108BD9-81ED-4DB2-BD59-A6C34878D82A}">
                    <a16:rowId xmlns:a16="http://schemas.microsoft.com/office/drawing/2014/main" val="10000"/>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2"/>
                  </a:ext>
                </a:extLst>
              </a:tr>
            </a:tbl>
          </a:graphicData>
        </a:graphic>
      </p:graphicFrame>
      <p:graphicFrame>
        <p:nvGraphicFramePr>
          <p:cNvPr id="7603" name="Google Shape;7603;p85"/>
          <p:cNvGraphicFramePr/>
          <p:nvPr/>
        </p:nvGraphicFramePr>
        <p:xfrm>
          <a:off x="3342575" y="2130450"/>
          <a:ext cx="3000000" cy="3000000"/>
        </p:xfrm>
        <a:graphic>
          <a:graphicData uri="http://schemas.openxmlformats.org/drawingml/2006/table">
            <a:tbl>
              <a:tblPr>
                <a:noFill/>
                <a:tableStyleId>{DD2D3543-6070-4506-A938-3DC614833417}</a:tableStyleId>
              </a:tblPr>
              <a:tblGrid>
                <a:gridCol w="590850">
                  <a:extLst>
                    <a:ext uri="{9D8B030D-6E8A-4147-A177-3AD203B41FA5}">
                      <a16:colId xmlns:a16="http://schemas.microsoft.com/office/drawing/2014/main" val="20000"/>
                    </a:ext>
                  </a:extLst>
                </a:gridCol>
                <a:gridCol w="590850">
                  <a:extLst>
                    <a:ext uri="{9D8B030D-6E8A-4147-A177-3AD203B41FA5}">
                      <a16:colId xmlns:a16="http://schemas.microsoft.com/office/drawing/2014/main" val="20001"/>
                    </a:ext>
                  </a:extLst>
                </a:gridCol>
                <a:gridCol w="590850">
                  <a:extLst>
                    <a:ext uri="{9D8B030D-6E8A-4147-A177-3AD203B41FA5}">
                      <a16:colId xmlns:a16="http://schemas.microsoft.com/office/drawing/2014/main" val="20002"/>
                    </a:ext>
                  </a:extLst>
                </a:gridCol>
                <a:gridCol w="590850">
                  <a:extLst>
                    <a:ext uri="{9D8B030D-6E8A-4147-A177-3AD203B41FA5}">
                      <a16:colId xmlns:a16="http://schemas.microsoft.com/office/drawing/2014/main" val="20003"/>
                    </a:ext>
                  </a:extLst>
                </a:gridCol>
              </a:tblGrid>
              <a:tr h="289525">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7604" name="Google Shape;7604;p85"/>
          <p:cNvGrpSpPr/>
          <p:nvPr/>
        </p:nvGrpSpPr>
        <p:grpSpPr>
          <a:xfrm>
            <a:off x="4086504" y="2517093"/>
            <a:ext cx="1517436" cy="74460"/>
            <a:chOff x="3980086" y="2804397"/>
            <a:chExt cx="1227600" cy="66900"/>
          </a:xfrm>
        </p:grpSpPr>
        <p:sp>
          <p:nvSpPr>
            <p:cNvPr id="7605" name="Google Shape;7605;p85"/>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6" name="Google Shape;7606;p85"/>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7" name="Google Shape;7607;p85"/>
          <p:cNvGrpSpPr/>
          <p:nvPr/>
        </p:nvGrpSpPr>
        <p:grpSpPr>
          <a:xfrm>
            <a:off x="4711569" y="2809680"/>
            <a:ext cx="892956" cy="74460"/>
            <a:chOff x="3980086" y="2804397"/>
            <a:chExt cx="1227600" cy="66900"/>
          </a:xfrm>
        </p:grpSpPr>
        <p:sp>
          <p:nvSpPr>
            <p:cNvPr id="7608" name="Google Shape;7608;p85"/>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9" name="Google Shape;7609;p85"/>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0" name="Google Shape;7610;p85"/>
          <p:cNvGrpSpPr/>
          <p:nvPr/>
        </p:nvGrpSpPr>
        <p:grpSpPr>
          <a:xfrm>
            <a:off x="3344661" y="3168563"/>
            <a:ext cx="2363244" cy="1005943"/>
            <a:chOff x="3358415" y="3361302"/>
            <a:chExt cx="2363244" cy="1024695"/>
          </a:xfrm>
        </p:grpSpPr>
        <p:grpSp>
          <p:nvGrpSpPr>
            <p:cNvPr id="7611" name="Google Shape;7611;p85"/>
            <p:cNvGrpSpPr/>
            <p:nvPr/>
          </p:nvGrpSpPr>
          <p:grpSpPr>
            <a:xfrm>
              <a:off x="3358415" y="3361302"/>
              <a:ext cx="441300" cy="1024695"/>
              <a:chOff x="3358415" y="3361302"/>
              <a:chExt cx="441300" cy="1024695"/>
            </a:xfrm>
          </p:grpSpPr>
          <p:sp>
            <p:nvSpPr>
              <p:cNvPr id="7612" name="Google Shape;7612;p85"/>
              <p:cNvSpPr/>
              <p:nvPr/>
            </p:nvSpPr>
            <p:spPr>
              <a:xfrm>
                <a:off x="3358415"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3" name="Google Shape;7613;p85"/>
              <p:cNvSpPr/>
              <p:nvPr/>
            </p:nvSpPr>
            <p:spPr>
              <a:xfrm>
                <a:off x="3358415"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4" name="Google Shape;7614;p85"/>
              <p:cNvSpPr/>
              <p:nvPr/>
            </p:nvSpPr>
            <p:spPr>
              <a:xfrm>
                <a:off x="3358415"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5" name="Google Shape;7615;p85"/>
              <p:cNvSpPr/>
              <p:nvPr/>
            </p:nvSpPr>
            <p:spPr>
              <a:xfrm>
                <a:off x="3358415"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6" name="Google Shape;7616;p85"/>
              <p:cNvSpPr/>
              <p:nvPr/>
            </p:nvSpPr>
            <p:spPr>
              <a:xfrm>
                <a:off x="3358415"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7" name="Google Shape;7617;p85"/>
              <p:cNvSpPr/>
              <p:nvPr/>
            </p:nvSpPr>
            <p:spPr>
              <a:xfrm>
                <a:off x="3358415"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8" name="Google Shape;7618;p85"/>
            <p:cNvGrpSpPr/>
            <p:nvPr/>
          </p:nvGrpSpPr>
          <p:grpSpPr>
            <a:xfrm>
              <a:off x="3838901" y="3361302"/>
              <a:ext cx="441300" cy="1024695"/>
              <a:chOff x="3838901" y="3361302"/>
              <a:chExt cx="441300" cy="1024695"/>
            </a:xfrm>
          </p:grpSpPr>
          <p:sp>
            <p:nvSpPr>
              <p:cNvPr id="7619" name="Google Shape;7619;p85"/>
              <p:cNvSpPr/>
              <p:nvPr/>
            </p:nvSpPr>
            <p:spPr>
              <a:xfrm>
                <a:off x="3838901"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0" name="Google Shape;7620;p85"/>
              <p:cNvSpPr/>
              <p:nvPr/>
            </p:nvSpPr>
            <p:spPr>
              <a:xfrm>
                <a:off x="3838901"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1" name="Google Shape;7621;p85"/>
              <p:cNvSpPr/>
              <p:nvPr/>
            </p:nvSpPr>
            <p:spPr>
              <a:xfrm>
                <a:off x="3838901"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2" name="Google Shape;7622;p85"/>
              <p:cNvSpPr/>
              <p:nvPr/>
            </p:nvSpPr>
            <p:spPr>
              <a:xfrm>
                <a:off x="3838901"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3" name="Google Shape;7623;p85"/>
              <p:cNvSpPr/>
              <p:nvPr/>
            </p:nvSpPr>
            <p:spPr>
              <a:xfrm>
                <a:off x="3838901"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4" name="Google Shape;7624;p85"/>
              <p:cNvSpPr/>
              <p:nvPr/>
            </p:nvSpPr>
            <p:spPr>
              <a:xfrm>
                <a:off x="3838901"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5" name="Google Shape;7625;p85"/>
            <p:cNvGrpSpPr/>
            <p:nvPr/>
          </p:nvGrpSpPr>
          <p:grpSpPr>
            <a:xfrm>
              <a:off x="4319387" y="3361302"/>
              <a:ext cx="441300" cy="1024695"/>
              <a:chOff x="4319387" y="3361302"/>
              <a:chExt cx="441300" cy="1024695"/>
            </a:xfrm>
          </p:grpSpPr>
          <p:sp>
            <p:nvSpPr>
              <p:cNvPr id="7626" name="Google Shape;7626;p85"/>
              <p:cNvSpPr/>
              <p:nvPr/>
            </p:nvSpPr>
            <p:spPr>
              <a:xfrm>
                <a:off x="4319387"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7" name="Google Shape;7627;p85"/>
              <p:cNvSpPr/>
              <p:nvPr/>
            </p:nvSpPr>
            <p:spPr>
              <a:xfrm>
                <a:off x="4319387"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8" name="Google Shape;7628;p85"/>
              <p:cNvSpPr/>
              <p:nvPr/>
            </p:nvSpPr>
            <p:spPr>
              <a:xfrm>
                <a:off x="4319387"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9" name="Google Shape;7629;p85"/>
              <p:cNvSpPr/>
              <p:nvPr/>
            </p:nvSpPr>
            <p:spPr>
              <a:xfrm>
                <a:off x="4319387"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0" name="Google Shape;7630;p85"/>
              <p:cNvSpPr/>
              <p:nvPr/>
            </p:nvSpPr>
            <p:spPr>
              <a:xfrm>
                <a:off x="4319387"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1" name="Google Shape;7631;p85"/>
              <p:cNvSpPr/>
              <p:nvPr/>
            </p:nvSpPr>
            <p:spPr>
              <a:xfrm>
                <a:off x="4319387"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2" name="Google Shape;7632;p85"/>
            <p:cNvGrpSpPr/>
            <p:nvPr/>
          </p:nvGrpSpPr>
          <p:grpSpPr>
            <a:xfrm>
              <a:off x="4799873" y="3361302"/>
              <a:ext cx="441300" cy="1024695"/>
              <a:chOff x="4799873" y="3361302"/>
              <a:chExt cx="441300" cy="1024695"/>
            </a:xfrm>
          </p:grpSpPr>
          <p:sp>
            <p:nvSpPr>
              <p:cNvPr id="7633" name="Google Shape;7633;p85"/>
              <p:cNvSpPr/>
              <p:nvPr/>
            </p:nvSpPr>
            <p:spPr>
              <a:xfrm>
                <a:off x="4799873"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4" name="Google Shape;7634;p85"/>
              <p:cNvSpPr/>
              <p:nvPr/>
            </p:nvSpPr>
            <p:spPr>
              <a:xfrm>
                <a:off x="4799873"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5" name="Google Shape;7635;p85"/>
              <p:cNvSpPr/>
              <p:nvPr/>
            </p:nvSpPr>
            <p:spPr>
              <a:xfrm>
                <a:off x="4799873"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6" name="Google Shape;7636;p85"/>
              <p:cNvSpPr/>
              <p:nvPr/>
            </p:nvSpPr>
            <p:spPr>
              <a:xfrm>
                <a:off x="4799873"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7" name="Google Shape;7637;p85"/>
              <p:cNvSpPr/>
              <p:nvPr/>
            </p:nvSpPr>
            <p:spPr>
              <a:xfrm>
                <a:off x="4799873"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8" name="Google Shape;7638;p85"/>
              <p:cNvSpPr/>
              <p:nvPr/>
            </p:nvSpPr>
            <p:spPr>
              <a:xfrm>
                <a:off x="4799873"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9" name="Google Shape;7639;p85"/>
            <p:cNvGrpSpPr/>
            <p:nvPr/>
          </p:nvGrpSpPr>
          <p:grpSpPr>
            <a:xfrm>
              <a:off x="5280360" y="3361302"/>
              <a:ext cx="441300" cy="1024695"/>
              <a:chOff x="5280360" y="3361302"/>
              <a:chExt cx="441300" cy="1024695"/>
            </a:xfrm>
          </p:grpSpPr>
          <p:sp>
            <p:nvSpPr>
              <p:cNvPr id="7640" name="Google Shape;7640;p85"/>
              <p:cNvSpPr/>
              <p:nvPr/>
            </p:nvSpPr>
            <p:spPr>
              <a:xfrm>
                <a:off x="5280360"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1" name="Google Shape;7641;p85"/>
              <p:cNvSpPr/>
              <p:nvPr/>
            </p:nvSpPr>
            <p:spPr>
              <a:xfrm>
                <a:off x="5280360"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2" name="Google Shape;7642;p85"/>
              <p:cNvSpPr/>
              <p:nvPr/>
            </p:nvSpPr>
            <p:spPr>
              <a:xfrm>
                <a:off x="5280360"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3" name="Google Shape;7643;p85"/>
              <p:cNvSpPr/>
              <p:nvPr/>
            </p:nvSpPr>
            <p:spPr>
              <a:xfrm>
                <a:off x="5280360"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4" name="Google Shape;7644;p85"/>
              <p:cNvSpPr/>
              <p:nvPr/>
            </p:nvSpPr>
            <p:spPr>
              <a:xfrm>
                <a:off x="5280360"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5" name="Google Shape;7645;p85"/>
              <p:cNvSpPr/>
              <p:nvPr/>
            </p:nvSpPr>
            <p:spPr>
              <a:xfrm>
                <a:off x="5280360"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7646" name="Google Shape;7646;p85"/>
          <p:cNvGraphicFramePr/>
          <p:nvPr/>
        </p:nvGraphicFramePr>
        <p:xfrm>
          <a:off x="711088" y="2130450"/>
          <a:ext cx="3000000" cy="3000000"/>
        </p:xfrm>
        <a:graphic>
          <a:graphicData uri="http://schemas.openxmlformats.org/drawingml/2006/table">
            <a:tbl>
              <a:tblPr>
                <a:noFill/>
                <a:tableStyleId>{DD2D3543-6070-4506-A938-3DC614833417}</a:tableStyleId>
              </a:tblPr>
              <a:tblGrid>
                <a:gridCol w="600900">
                  <a:extLst>
                    <a:ext uri="{9D8B030D-6E8A-4147-A177-3AD203B41FA5}">
                      <a16:colId xmlns:a16="http://schemas.microsoft.com/office/drawing/2014/main" val="20000"/>
                    </a:ext>
                  </a:extLst>
                </a:gridCol>
                <a:gridCol w="600900">
                  <a:extLst>
                    <a:ext uri="{9D8B030D-6E8A-4147-A177-3AD203B41FA5}">
                      <a16:colId xmlns:a16="http://schemas.microsoft.com/office/drawing/2014/main" val="20001"/>
                    </a:ext>
                  </a:extLst>
                </a:gridCol>
                <a:gridCol w="600900">
                  <a:extLst>
                    <a:ext uri="{9D8B030D-6E8A-4147-A177-3AD203B41FA5}">
                      <a16:colId xmlns:a16="http://schemas.microsoft.com/office/drawing/2014/main" val="20002"/>
                    </a:ext>
                  </a:extLst>
                </a:gridCol>
                <a:gridCol w="600900">
                  <a:extLst>
                    <a:ext uri="{9D8B030D-6E8A-4147-A177-3AD203B41FA5}">
                      <a16:colId xmlns:a16="http://schemas.microsoft.com/office/drawing/2014/main" val="20003"/>
                    </a:ext>
                  </a:extLst>
                </a:gridCol>
              </a:tblGrid>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7647" name="Google Shape;7647;p85"/>
          <p:cNvGrpSpPr/>
          <p:nvPr/>
        </p:nvGrpSpPr>
        <p:grpSpPr>
          <a:xfrm>
            <a:off x="712613" y="3180175"/>
            <a:ext cx="2403614" cy="1005900"/>
            <a:chOff x="726450" y="3372825"/>
            <a:chExt cx="2403614" cy="1005900"/>
          </a:xfrm>
        </p:grpSpPr>
        <p:grpSp>
          <p:nvGrpSpPr>
            <p:cNvPr id="7648" name="Google Shape;7648;p85"/>
            <p:cNvGrpSpPr/>
            <p:nvPr/>
          </p:nvGrpSpPr>
          <p:grpSpPr>
            <a:xfrm>
              <a:off x="726450" y="3696000"/>
              <a:ext cx="2403614" cy="500898"/>
              <a:chOff x="726450" y="3696000"/>
              <a:chExt cx="2403614" cy="500898"/>
            </a:xfrm>
          </p:grpSpPr>
          <p:sp>
            <p:nvSpPr>
              <p:cNvPr id="7649" name="Google Shape;7649;p85"/>
              <p:cNvSpPr/>
              <p:nvPr/>
            </p:nvSpPr>
            <p:spPr>
              <a:xfrm>
                <a:off x="726450" y="3696000"/>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7650" name="Google Shape;7650;p85"/>
              <p:cNvSpPr/>
              <p:nvPr/>
            </p:nvSpPr>
            <p:spPr>
              <a:xfrm>
                <a:off x="726464" y="4029798"/>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7651" name="Google Shape;7651;p85"/>
            <p:cNvGrpSpPr/>
            <p:nvPr/>
          </p:nvGrpSpPr>
          <p:grpSpPr>
            <a:xfrm>
              <a:off x="1348050" y="3372825"/>
              <a:ext cx="1720425" cy="1005900"/>
              <a:chOff x="1348050" y="3372825"/>
              <a:chExt cx="1720425" cy="1005900"/>
            </a:xfrm>
          </p:grpSpPr>
          <p:sp>
            <p:nvSpPr>
              <p:cNvPr id="7652" name="Google Shape;7652;p85"/>
              <p:cNvSpPr/>
              <p:nvPr/>
            </p:nvSpPr>
            <p:spPr>
              <a:xfrm>
                <a:off x="1348050"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7653" name="Google Shape;7653;p85"/>
              <p:cNvSpPr/>
              <p:nvPr/>
            </p:nvSpPr>
            <p:spPr>
              <a:xfrm>
                <a:off x="1701356"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7654" name="Google Shape;7654;p85"/>
              <p:cNvSpPr/>
              <p:nvPr/>
            </p:nvSpPr>
            <p:spPr>
              <a:xfrm>
                <a:off x="2054663"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7655" name="Google Shape;7655;p85"/>
              <p:cNvSpPr/>
              <p:nvPr/>
            </p:nvSpPr>
            <p:spPr>
              <a:xfrm>
                <a:off x="2407969"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7656" name="Google Shape;7656;p85"/>
              <p:cNvSpPr/>
              <p:nvPr/>
            </p:nvSpPr>
            <p:spPr>
              <a:xfrm>
                <a:off x="2761275"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7657" name="Google Shape;7657;p85"/>
            <p:cNvGrpSpPr/>
            <p:nvPr/>
          </p:nvGrpSpPr>
          <p:grpSpPr>
            <a:xfrm>
              <a:off x="1455707" y="3731058"/>
              <a:ext cx="1491150" cy="417657"/>
              <a:chOff x="1455707" y="3731058"/>
              <a:chExt cx="1491150" cy="417657"/>
            </a:xfrm>
          </p:grpSpPr>
          <p:grpSp>
            <p:nvGrpSpPr>
              <p:cNvPr id="7658" name="Google Shape;7658;p85"/>
              <p:cNvGrpSpPr/>
              <p:nvPr/>
            </p:nvGrpSpPr>
            <p:grpSpPr>
              <a:xfrm>
                <a:off x="1472938" y="3745828"/>
                <a:ext cx="72126" cy="53788"/>
                <a:chOff x="1472938" y="3745828"/>
                <a:chExt cx="72126" cy="53788"/>
              </a:xfrm>
            </p:grpSpPr>
            <p:sp>
              <p:nvSpPr>
                <p:cNvPr id="7659" name="Google Shape;7659;p85"/>
                <p:cNvSpPr/>
                <p:nvPr/>
              </p:nvSpPr>
              <p:spPr>
                <a:xfrm>
                  <a:off x="1472938"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0" name="Google Shape;7660;p85"/>
                <p:cNvSpPr/>
                <p:nvPr/>
              </p:nvSpPr>
              <p:spPr>
                <a:xfrm>
                  <a:off x="1490853"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1" name="Google Shape;7661;p85"/>
              <p:cNvGrpSpPr/>
              <p:nvPr/>
            </p:nvGrpSpPr>
            <p:grpSpPr>
              <a:xfrm>
                <a:off x="1819181" y="4089633"/>
                <a:ext cx="72126" cy="53788"/>
                <a:chOff x="1819181" y="4089633"/>
                <a:chExt cx="72126" cy="53788"/>
              </a:xfrm>
            </p:grpSpPr>
            <p:sp>
              <p:nvSpPr>
                <p:cNvPr id="7662" name="Google Shape;7662;p85"/>
                <p:cNvSpPr/>
                <p:nvPr/>
              </p:nvSpPr>
              <p:spPr>
                <a:xfrm>
                  <a:off x="181918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3" name="Google Shape;7663;p85"/>
                <p:cNvSpPr/>
                <p:nvPr/>
              </p:nvSpPr>
              <p:spPr>
                <a:xfrm>
                  <a:off x="183709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4" name="Google Shape;7664;p85"/>
              <p:cNvGrpSpPr/>
              <p:nvPr/>
            </p:nvGrpSpPr>
            <p:grpSpPr>
              <a:xfrm>
                <a:off x="1455707" y="4084171"/>
                <a:ext cx="64321" cy="64544"/>
                <a:chOff x="1455707" y="4084171"/>
                <a:chExt cx="64321" cy="64544"/>
              </a:xfrm>
            </p:grpSpPr>
            <p:sp>
              <p:nvSpPr>
                <p:cNvPr id="7665" name="Google Shape;7665;p85"/>
                <p:cNvSpPr/>
                <p:nvPr/>
              </p:nvSpPr>
              <p:spPr>
                <a:xfrm>
                  <a:off x="1478676" y="408440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6" name="Google Shape;7666;p85"/>
                <p:cNvSpPr/>
                <p:nvPr/>
              </p:nvSpPr>
              <p:spPr>
                <a:xfrm>
                  <a:off x="1455707" y="408417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7" name="Google Shape;7667;p85"/>
              <p:cNvGrpSpPr/>
              <p:nvPr/>
            </p:nvGrpSpPr>
            <p:grpSpPr>
              <a:xfrm>
                <a:off x="1818610" y="3731058"/>
                <a:ext cx="64321" cy="64544"/>
                <a:chOff x="1818610" y="3731058"/>
                <a:chExt cx="64321" cy="64544"/>
              </a:xfrm>
            </p:grpSpPr>
            <p:sp>
              <p:nvSpPr>
                <p:cNvPr id="7668" name="Google Shape;7668;p85"/>
                <p:cNvSpPr/>
                <p:nvPr/>
              </p:nvSpPr>
              <p:spPr>
                <a:xfrm>
                  <a:off x="184157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9" name="Google Shape;7669;p85"/>
                <p:cNvSpPr/>
                <p:nvPr/>
              </p:nvSpPr>
              <p:spPr>
                <a:xfrm>
                  <a:off x="181861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0" name="Google Shape;7670;p85"/>
              <p:cNvGrpSpPr/>
              <p:nvPr/>
            </p:nvGrpSpPr>
            <p:grpSpPr>
              <a:xfrm>
                <a:off x="2172491" y="4089633"/>
                <a:ext cx="72126" cy="53788"/>
                <a:chOff x="2172491" y="4089633"/>
                <a:chExt cx="72126" cy="53788"/>
              </a:xfrm>
            </p:grpSpPr>
            <p:sp>
              <p:nvSpPr>
                <p:cNvPr id="7671" name="Google Shape;7671;p85"/>
                <p:cNvSpPr/>
                <p:nvPr/>
              </p:nvSpPr>
              <p:spPr>
                <a:xfrm>
                  <a:off x="217249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2" name="Google Shape;7672;p85"/>
                <p:cNvSpPr/>
                <p:nvPr/>
              </p:nvSpPr>
              <p:spPr>
                <a:xfrm>
                  <a:off x="219040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3" name="Google Shape;7673;p85"/>
              <p:cNvGrpSpPr/>
              <p:nvPr/>
            </p:nvGrpSpPr>
            <p:grpSpPr>
              <a:xfrm>
                <a:off x="2171920" y="3731058"/>
                <a:ext cx="64321" cy="64544"/>
                <a:chOff x="2171920" y="3731058"/>
                <a:chExt cx="64321" cy="64544"/>
              </a:xfrm>
            </p:grpSpPr>
            <p:sp>
              <p:nvSpPr>
                <p:cNvPr id="7674" name="Google Shape;7674;p85"/>
                <p:cNvSpPr/>
                <p:nvPr/>
              </p:nvSpPr>
              <p:spPr>
                <a:xfrm>
                  <a:off x="219488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5" name="Google Shape;7675;p85"/>
                <p:cNvSpPr/>
                <p:nvPr/>
              </p:nvSpPr>
              <p:spPr>
                <a:xfrm>
                  <a:off x="217192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6" name="Google Shape;7676;p85"/>
              <p:cNvGrpSpPr/>
              <p:nvPr/>
            </p:nvGrpSpPr>
            <p:grpSpPr>
              <a:xfrm>
                <a:off x="2874730" y="3745828"/>
                <a:ext cx="72126" cy="53788"/>
                <a:chOff x="2874730" y="3745828"/>
                <a:chExt cx="72126" cy="53788"/>
              </a:xfrm>
            </p:grpSpPr>
            <p:sp>
              <p:nvSpPr>
                <p:cNvPr id="7677" name="Google Shape;7677;p85"/>
                <p:cNvSpPr/>
                <p:nvPr/>
              </p:nvSpPr>
              <p:spPr>
                <a:xfrm>
                  <a:off x="2874730"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8" name="Google Shape;7678;p85"/>
                <p:cNvSpPr/>
                <p:nvPr/>
              </p:nvSpPr>
              <p:spPr>
                <a:xfrm>
                  <a:off x="2892645"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9" name="Google Shape;7679;p85"/>
              <p:cNvGrpSpPr/>
              <p:nvPr/>
            </p:nvGrpSpPr>
            <p:grpSpPr>
              <a:xfrm>
                <a:off x="2878589" y="4081481"/>
                <a:ext cx="64321" cy="64544"/>
                <a:chOff x="2878589" y="4081481"/>
                <a:chExt cx="64321" cy="64544"/>
              </a:xfrm>
            </p:grpSpPr>
            <p:sp>
              <p:nvSpPr>
                <p:cNvPr id="7680" name="Google Shape;7680;p85"/>
                <p:cNvSpPr/>
                <p:nvPr/>
              </p:nvSpPr>
              <p:spPr>
                <a:xfrm>
                  <a:off x="2901559" y="408171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1" name="Google Shape;7681;p85"/>
                <p:cNvSpPr/>
                <p:nvPr/>
              </p:nvSpPr>
              <p:spPr>
                <a:xfrm>
                  <a:off x="2878589" y="408148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2" name="Google Shape;7682;p85"/>
              <p:cNvGrpSpPr/>
              <p:nvPr/>
            </p:nvGrpSpPr>
            <p:grpSpPr>
              <a:xfrm>
                <a:off x="2525796" y="4089633"/>
                <a:ext cx="72126" cy="53788"/>
                <a:chOff x="2525796" y="4089633"/>
                <a:chExt cx="72126" cy="53788"/>
              </a:xfrm>
            </p:grpSpPr>
            <p:sp>
              <p:nvSpPr>
                <p:cNvPr id="7683" name="Google Shape;7683;p85"/>
                <p:cNvSpPr/>
                <p:nvPr/>
              </p:nvSpPr>
              <p:spPr>
                <a:xfrm>
                  <a:off x="2525796"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4" name="Google Shape;7684;p85"/>
                <p:cNvSpPr/>
                <p:nvPr/>
              </p:nvSpPr>
              <p:spPr>
                <a:xfrm>
                  <a:off x="2543711"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5" name="Google Shape;7685;p85"/>
              <p:cNvGrpSpPr/>
              <p:nvPr/>
            </p:nvGrpSpPr>
            <p:grpSpPr>
              <a:xfrm>
                <a:off x="2525225" y="3731058"/>
                <a:ext cx="64321" cy="64544"/>
                <a:chOff x="2525225" y="3731058"/>
                <a:chExt cx="64321" cy="64544"/>
              </a:xfrm>
            </p:grpSpPr>
            <p:sp>
              <p:nvSpPr>
                <p:cNvPr id="7686" name="Google Shape;7686;p85"/>
                <p:cNvSpPr/>
                <p:nvPr/>
              </p:nvSpPr>
              <p:spPr>
                <a:xfrm>
                  <a:off x="2548194"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7" name="Google Shape;7687;p85"/>
                <p:cNvSpPr/>
                <p:nvPr/>
              </p:nvSpPr>
              <p:spPr>
                <a:xfrm>
                  <a:off x="2525225"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7691"/>
        <p:cNvGrpSpPr/>
        <p:nvPr/>
      </p:nvGrpSpPr>
      <p:grpSpPr>
        <a:xfrm>
          <a:off x="0" y="0"/>
          <a:ext cx="0" cy="0"/>
          <a:chOff x="0" y="0"/>
          <a:chExt cx="0" cy="0"/>
        </a:xfrm>
      </p:grpSpPr>
      <p:grpSp>
        <p:nvGrpSpPr>
          <p:cNvPr id="7692" name="Google Shape;7692;p86"/>
          <p:cNvGrpSpPr/>
          <p:nvPr/>
        </p:nvGrpSpPr>
        <p:grpSpPr>
          <a:xfrm>
            <a:off x="716991" y="971306"/>
            <a:ext cx="845921" cy="690752"/>
            <a:chOff x="732428" y="1198513"/>
            <a:chExt cx="845921" cy="690752"/>
          </a:xfrm>
        </p:grpSpPr>
        <p:grpSp>
          <p:nvGrpSpPr>
            <p:cNvPr id="7693" name="Google Shape;7693;p86"/>
            <p:cNvGrpSpPr/>
            <p:nvPr/>
          </p:nvGrpSpPr>
          <p:grpSpPr>
            <a:xfrm>
              <a:off x="823030" y="1198513"/>
              <a:ext cx="755319" cy="690752"/>
              <a:chOff x="823030" y="1198513"/>
              <a:chExt cx="755319" cy="690752"/>
            </a:xfrm>
          </p:grpSpPr>
          <p:sp>
            <p:nvSpPr>
              <p:cNvPr id="7694" name="Google Shape;7694;p86"/>
              <p:cNvSpPr/>
              <p:nvPr/>
            </p:nvSpPr>
            <p:spPr>
              <a:xfrm>
                <a:off x="823030" y="1198513"/>
                <a:ext cx="755319" cy="690752"/>
              </a:xfrm>
              <a:custGeom>
                <a:avLst/>
                <a:gdLst/>
                <a:ahLst/>
                <a:cxnLst/>
                <a:rect l="l" t="t" r="r" b="b"/>
                <a:pathLst>
                  <a:path w="46769" h="42771" extrusionOk="0">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5" name="Google Shape;7695;p86"/>
              <p:cNvSpPr/>
              <p:nvPr/>
            </p:nvSpPr>
            <p:spPr>
              <a:xfrm>
                <a:off x="1470047" y="1217877"/>
                <a:ext cx="88760" cy="88744"/>
              </a:xfrm>
              <a:custGeom>
                <a:avLst/>
                <a:gdLst/>
                <a:ahLst/>
                <a:cxnLst/>
                <a:rect l="l" t="t" r="r" b="b"/>
                <a:pathLst>
                  <a:path w="5496" h="5495" extrusionOk="0">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6" name="Google Shape;7696;p86"/>
            <p:cNvGrpSpPr/>
            <p:nvPr/>
          </p:nvGrpSpPr>
          <p:grpSpPr>
            <a:xfrm>
              <a:off x="732428" y="1239937"/>
              <a:ext cx="739912" cy="607886"/>
              <a:chOff x="732428" y="1239937"/>
              <a:chExt cx="739912" cy="607886"/>
            </a:xfrm>
          </p:grpSpPr>
          <p:sp>
            <p:nvSpPr>
              <p:cNvPr id="7697" name="Google Shape;7697;p86"/>
              <p:cNvSpPr/>
              <p:nvPr/>
            </p:nvSpPr>
            <p:spPr>
              <a:xfrm>
                <a:off x="732428" y="1239937"/>
                <a:ext cx="739912" cy="607886"/>
              </a:xfrm>
              <a:custGeom>
                <a:avLst/>
                <a:gdLst/>
                <a:ahLst/>
                <a:cxnLst/>
                <a:rect l="l" t="t" r="r" b="b"/>
                <a:pathLst>
                  <a:path w="45815" h="37640" extrusionOk="0">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8" name="Google Shape;7698;p86"/>
              <p:cNvSpPr/>
              <p:nvPr/>
            </p:nvSpPr>
            <p:spPr>
              <a:xfrm>
                <a:off x="751614" y="1735807"/>
                <a:ext cx="88760" cy="88744"/>
              </a:xfrm>
              <a:custGeom>
                <a:avLst/>
                <a:gdLst/>
                <a:ahLst/>
                <a:cxnLst/>
                <a:rect l="l" t="t" r="r" b="b"/>
                <a:pathLst>
                  <a:path w="5496" h="5495" extrusionOk="0">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9" name="Google Shape;7699;p86"/>
            <p:cNvGrpSpPr/>
            <p:nvPr/>
          </p:nvGrpSpPr>
          <p:grpSpPr>
            <a:xfrm>
              <a:off x="732428" y="1277018"/>
              <a:ext cx="702832" cy="533758"/>
              <a:chOff x="732428" y="1277018"/>
              <a:chExt cx="702832" cy="533758"/>
            </a:xfrm>
          </p:grpSpPr>
          <p:sp>
            <p:nvSpPr>
              <p:cNvPr id="7700" name="Google Shape;7700;p86"/>
              <p:cNvSpPr/>
              <p:nvPr/>
            </p:nvSpPr>
            <p:spPr>
              <a:xfrm>
                <a:off x="732428" y="1277018"/>
                <a:ext cx="702832" cy="533758"/>
              </a:xfrm>
              <a:custGeom>
                <a:avLst/>
                <a:gdLst/>
                <a:ahLst/>
                <a:cxnLst/>
                <a:rect l="l" t="t" r="r" b="b"/>
                <a:pathLst>
                  <a:path w="43519" h="33050" extrusionOk="0">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1" name="Google Shape;7701;p86"/>
              <p:cNvSpPr/>
              <p:nvPr/>
            </p:nvSpPr>
            <p:spPr>
              <a:xfrm>
                <a:off x="751695" y="1390407"/>
                <a:ext cx="88728" cy="88744"/>
              </a:xfrm>
              <a:custGeom>
                <a:avLst/>
                <a:gdLst/>
                <a:ahLst/>
                <a:cxnLst/>
                <a:rect l="l" t="t" r="r" b="b"/>
                <a:pathLst>
                  <a:path w="5494" h="5495" extrusionOk="0">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2" name="Google Shape;7702;p86"/>
            <p:cNvGrpSpPr/>
            <p:nvPr/>
          </p:nvGrpSpPr>
          <p:grpSpPr>
            <a:xfrm>
              <a:off x="931170" y="1306653"/>
              <a:ext cx="647179" cy="474455"/>
              <a:chOff x="931170" y="1306653"/>
              <a:chExt cx="647179" cy="474455"/>
            </a:xfrm>
          </p:grpSpPr>
          <p:sp>
            <p:nvSpPr>
              <p:cNvPr id="7703" name="Google Shape;7703;p86"/>
              <p:cNvSpPr/>
              <p:nvPr/>
            </p:nvSpPr>
            <p:spPr>
              <a:xfrm>
                <a:off x="931170" y="1306653"/>
                <a:ext cx="647179" cy="474455"/>
              </a:xfrm>
              <a:custGeom>
                <a:avLst/>
                <a:gdLst/>
                <a:ahLst/>
                <a:cxnLst/>
                <a:rect l="l" t="t" r="r" b="b"/>
                <a:pathLst>
                  <a:path w="40073" h="29378" extrusionOk="0">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4" name="Google Shape;7704;p86"/>
              <p:cNvSpPr/>
              <p:nvPr/>
            </p:nvSpPr>
            <p:spPr>
              <a:xfrm>
                <a:off x="1470047" y="1560806"/>
                <a:ext cx="88760" cy="88744"/>
              </a:xfrm>
              <a:custGeom>
                <a:avLst/>
                <a:gdLst/>
                <a:ahLst/>
                <a:cxnLst/>
                <a:rect l="l" t="t" r="r" b="b"/>
                <a:pathLst>
                  <a:path w="5496" h="5495" extrusionOk="0">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05" name="Google Shape;7705;p86"/>
            <p:cNvSpPr/>
            <p:nvPr/>
          </p:nvSpPr>
          <p:spPr>
            <a:xfrm>
              <a:off x="986565" y="1362064"/>
              <a:ext cx="363666" cy="363650"/>
            </a:xfrm>
            <a:custGeom>
              <a:avLst/>
              <a:gdLst/>
              <a:ahLst/>
              <a:cxnLst/>
              <a:rect l="l" t="t" r="r" b="b"/>
              <a:pathLst>
                <a:path w="22518" h="22517" extrusionOk="0">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6" name="Google Shape;7706;p86"/>
          <p:cNvGrpSpPr/>
          <p:nvPr/>
        </p:nvGrpSpPr>
        <p:grpSpPr>
          <a:xfrm>
            <a:off x="3948600" y="971313"/>
            <a:ext cx="634656" cy="699982"/>
            <a:chOff x="5985650" y="2860025"/>
            <a:chExt cx="1396075" cy="1539775"/>
          </a:xfrm>
        </p:grpSpPr>
        <p:sp>
          <p:nvSpPr>
            <p:cNvPr id="7707" name="Google Shape;7707;p86"/>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8" name="Google Shape;7708;p86"/>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9" name="Google Shape;7709;p86"/>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0" name="Google Shape;7710;p86"/>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1" name="Google Shape;7711;p86"/>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2" name="Google Shape;7712;p86"/>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3" name="Google Shape;7713;p86"/>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4" name="Google Shape;7714;p86"/>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5" name="Google Shape;7715;p86"/>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6" name="Google Shape;7716;p86"/>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7" name="Google Shape;7717;p86"/>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8" name="Google Shape;7718;p86"/>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9" name="Google Shape;7719;p86"/>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0" name="Google Shape;7720;p86"/>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1" name="Google Shape;7721;p86"/>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2" name="Google Shape;7722;p86"/>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3" name="Google Shape;7723;p86"/>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4" name="Google Shape;7724;p86"/>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5" name="Google Shape;7725;p86"/>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6" name="Google Shape;7726;p86"/>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7" name="Google Shape;7727;p86"/>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8" name="Google Shape;7728;p86"/>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9" name="Google Shape;7729;p86"/>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0" name="Google Shape;7730;p86"/>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1" name="Google Shape;7731;p86"/>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2" name="Google Shape;7732;p86"/>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3" name="Google Shape;7733;p86"/>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4" name="Google Shape;7734;p86"/>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5" name="Google Shape;7735;p86"/>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6" name="Google Shape;7736;p86"/>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7" name="Google Shape;7737;p86"/>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8" name="Google Shape;7738;p86"/>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9" name="Google Shape;7739;p86"/>
          <p:cNvGrpSpPr/>
          <p:nvPr/>
        </p:nvGrpSpPr>
        <p:grpSpPr>
          <a:xfrm>
            <a:off x="4704250" y="971306"/>
            <a:ext cx="725845" cy="699975"/>
            <a:chOff x="4249973" y="1201875"/>
            <a:chExt cx="1958568" cy="1888762"/>
          </a:xfrm>
        </p:grpSpPr>
        <p:sp>
          <p:nvSpPr>
            <p:cNvPr id="7740" name="Google Shape;7740;p86"/>
            <p:cNvSpPr/>
            <p:nvPr/>
          </p:nvSpPr>
          <p:spPr>
            <a:xfrm>
              <a:off x="4468527" y="1411932"/>
              <a:ext cx="1528500" cy="1452600"/>
            </a:xfrm>
            <a:prstGeom prst="pentagon">
              <a:avLst>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41" name="Google Shape;7741;p86"/>
            <p:cNvGrpSpPr/>
            <p:nvPr/>
          </p:nvGrpSpPr>
          <p:grpSpPr>
            <a:xfrm>
              <a:off x="5853086" y="1789142"/>
              <a:ext cx="355454" cy="1048099"/>
              <a:chOff x="5576108" y="2016725"/>
              <a:chExt cx="565200" cy="1666560"/>
            </a:xfrm>
          </p:grpSpPr>
          <p:sp>
            <p:nvSpPr>
              <p:cNvPr id="7742" name="Google Shape;7742;p86"/>
              <p:cNvSpPr/>
              <p:nvPr/>
            </p:nvSpPr>
            <p:spPr>
              <a:xfrm>
                <a:off x="5576108"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7743" name="Google Shape;7743;p86"/>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4" name="Google Shape;7744;p86"/>
            <p:cNvGrpSpPr/>
            <p:nvPr/>
          </p:nvGrpSpPr>
          <p:grpSpPr>
            <a:xfrm>
              <a:off x="4869455" y="2691676"/>
              <a:ext cx="1013897" cy="398961"/>
              <a:chOff x="4012057" y="3451825"/>
              <a:chExt cx="1612175" cy="634379"/>
            </a:xfrm>
          </p:grpSpPr>
          <p:sp>
            <p:nvSpPr>
              <p:cNvPr id="7745" name="Google Shape;7745;p86"/>
              <p:cNvSpPr/>
              <p:nvPr/>
            </p:nvSpPr>
            <p:spPr>
              <a:xfrm>
                <a:off x="505903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7746" name="Google Shape;7746;p86"/>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7" name="Google Shape;7747;p86"/>
            <p:cNvGrpSpPr/>
            <p:nvPr/>
          </p:nvGrpSpPr>
          <p:grpSpPr>
            <a:xfrm>
              <a:off x="4276937" y="2155961"/>
              <a:ext cx="651965" cy="891358"/>
              <a:chOff x="3069908" y="2599997"/>
              <a:chExt cx="1036675" cy="1417328"/>
            </a:xfrm>
          </p:grpSpPr>
          <p:sp>
            <p:nvSpPr>
              <p:cNvPr id="7748" name="Google Shape;7748;p86"/>
              <p:cNvSpPr/>
              <p:nvPr/>
            </p:nvSpPr>
            <p:spPr>
              <a:xfrm>
                <a:off x="354138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7749" name="Google Shape;7749;p86"/>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0" name="Google Shape;7750;p86"/>
            <p:cNvGrpSpPr/>
            <p:nvPr/>
          </p:nvGrpSpPr>
          <p:grpSpPr>
            <a:xfrm>
              <a:off x="5054918" y="1201875"/>
              <a:ext cx="999548" cy="602711"/>
              <a:chOff x="4306958" y="1082925"/>
              <a:chExt cx="1589359" cy="958358"/>
            </a:xfrm>
          </p:grpSpPr>
          <p:sp>
            <p:nvSpPr>
              <p:cNvPr id="7751" name="Google Shape;7751;p86"/>
              <p:cNvSpPr/>
              <p:nvPr/>
            </p:nvSpPr>
            <p:spPr>
              <a:xfrm>
                <a:off x="4306958" y="1082925"/>
                <a:ext cx="565200" cy="565500"/>
              </a:xfrm>
              <a:prstGeom prst="ellipse">
                <a:avLst/>
              </a:prstGeom>
              <a:solidFill>
                <a:srgbClr val="5F7D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7752" name="Google Shape;7752;p86"/>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3" name="Google Shape;7753;p86"/>
            <p:cNvGrpSpPr/>
            <p:nvPr/>
          </p:nvGrpSpPr>
          <p:grpSpPr>
            <a:xfrm>
              <a:off x="4249973" y="1303451"/>
              <a:ext cx="799317" cy="841334"/>
              <a:chOff x="3027033" y="1244439"/>
              <a:chExt cx="1270977" cy="1337786"/>
            </a:xfrm>
          </p:grpSpPr>
          <p:sp>
            <p:nvSpPr>
              <p:cNvPr id="7754" name="Google Shape;7754;p86"/>
              <p:cNvSpPr/>
              <p:nvPr/>
            </p:nvSpPr>
            <p:spPr>
              <a:xfrm>
                <a:off x="3027033"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7755" name="Google Shape;7755;p86"/>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756" name="Google Shape;7756;p86"/>
          <p:cNvGrpSpPr/>
          <p:nvPr/>
        </p:nvGrpSpPr>
        <p:grpSpPr>
          <a:xfrm>
            <a:off x="4057114" y="1858087"/>
            <a:ext cx="750769" cy="683784"/>
            <a:chOff x="4204684" y="2104422"/>
            <a:chExt cx="699822" cy="637382"/>
          </a:xfrm>
        </p:grpSpPr>
        <p:grpSp>
          <p:nvGrpSpPr>
            <p:cNvPr id="7757" name="Google Shape;7757;p86"/>
            <p:cNvGrpSpPr/>
            <p:nvPr/>
          </p:nvGrpSpPr>
          <p:grpSpPr>
            <a:xfrm>
              <a:off x="4204684" y="2430067"/>
              <a:ext cx="342957" cy="311738"/>
              <a:chOff x="4204684" y="2430067"/>
              <a:chExt cx="342957" cy="311738"/>
            </a:xfrm>
          </p:grpSpPr>
          <p:sp>
            <p:nvSpPr>
              <p:cNvPr id="7758" name="Google Shape;7758;p86"/>
              <p:cNvSpPr/>
              <p:nvPr/>
            </p:nvSpPr>
            <p:spPr>
              <a:xfrm>
                <a:off x="4235882" y="2430067"/>
                <a:ext cx="311759" cy="311738"/>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9" name="Google Shape;7759;p86"/>
              <p:cNvSpPr/>
              <p:nvPr/>
            </p:nvSpPr>
            <p:spPr>
              <a:xfrm>
                <a:off x="4204684" y="2558309"/>
                <a:ext cx="117839" cy="117794"/>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0" name="Google Shape;7760;p86"/>
            <p:cNvGrpSpPr/>
            <p:nvPr/>
          </p:nvGrpSpPr>
          <p:grpSpPr>
            <a:xfrm>
              <a:off x="4561586" y="2430067"/>
              <a:ext cx="342920" cy="311738"/>
              <a:chOff x="4561586" y="2430067"/>
              <a:chExt cx="342920" cy="311738"/>
            </a:xfrm>
          </p:grpSpPr>
          <p:sp>
            <p:nvSpPr>
              <p:cNvPr id="7761" name="Google Shape;7761;p86"/>
              <p:cNvSpPr/>
              <p:nvPr/>
            </p:nvSpPr>
            <p:spPr>
              <a:xfrm>
                <a:off x="4561586" y="2430067"/>
                <a:ext cx="311759" cy="311738"/>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2" name="Google Shape;7762;p86"/>
              <p:cNvSpPr/>
              <p:nvPr/>
            </p:nvSpPr>
            <p:spPr>
              <a:xfrm>
                <a:off x="4786741" y="2558309"/>
                <a:ext cx="117765" cy="117794"/>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3" name="Google Shape;7763;p86"/>
            <p:cNvGrpSpPr/>
            <p:nvPr/>
          </p:nvGrpSpPr>
          <p:grpSpPr>
            <a:xfrm>
              <a:off x="4561586" y="2104422"/>
              <a:ext cx="342920" cy="311738"/>
              <a:chOff x="4561586" y="2104422"/>
              <a:chExt cx="342920" cy="311738"/>
            </a:xfrm>
          </p:grpSpPr>
          <p:sp>
            <p:nvSpPr>
              <p:cNvPr id="7764" name="Google Shape;7764;p86"/>
              <p:cNvSpPr/>
              <p:nvPr/>
            </p:nvSpPr>
            <p:spPr>
              <a:xfrm>
                <a:off x="4561586" y="2104422"/>
                <a:ext cx="311722" cy="311738"/>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5" name="Google Shape;7765;p86"/>
              <p:cNvSpPr/>
              <p:nvPr/>
            </p:nvSpPr>
            <p:spPr>
              <a:xfrm>
                <a:off x="4786741" y="2170087"/>
                <a:ext cx="117765" cy="117757"/>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6" name="Google Shape;7766;p86"/>
            <p:cNvGrpSpPr/>
            <p:nvPr/>
          </p:nvGrpSpPr>
          <p:grpSpPr>
            <a:xfrm>
              <a:off x="4204684" y="2104422"/>
              <a:ext cx="342957" cy="311664"/>
              <a:chOff x="4204684" y="2104422"/>
              <a:chExt cx="342957" cy="311664"/>
            </a:xfrm>
          </p:grpSpPr>
          <p:sp>
            <p:nvSpPr>
              <p:cNvPr id="7767" name="Google Shape;7767;p86"/>
              <p:cNvSpPr/>
              <p:nvPr/>
            </p:nvSpPr>
            <p:spPr>
              <a:xfrm>
                <a:off x="4235882" y="2104422"/>
                <a:ext cx="311759" cy="311664"/>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8" name="Google Shape;7768;p86"/>
              <p:cNvSpPr/>
              <p:nvPr/>
            </p:nvSpPr>
            <p:spPr>
              <a:xfrm>
                <a:off x="4204684" y="2170087"/>
                <a:ext cx="117839" cy="117757"/>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769" name="Google Shape;7769;p86"/>
          <p:cNvGrpSpPr/>
          <p:nvPr/>
        </p:nvGrpSpPr>
        <p:grpSpPr>
          <a:xfrm>
            <a:off x="5521547" y="971301"/>
            <a:ext cx="660591" cy="688867"/>
            <a:chOff x="5830645" y="1267368"/>
            <a:chExt cx="530340" cy="553040"/>
          </a:xfrm>
        </p:grpSpPr>
        <p:sp>
          <p:nvSpPr>
            <p:cNvPr id="7770" name="Google Shape;7770;p86"/>
            <p:cNvSpPr/>
            <p:nvPr/>
          </p:nvSpPr>
          <p:spPr>
            <a:xfrm>
              <a:off x="5994669" y="1442730"/>
              <a:ext cx="202317" cy="202342"/>
            </a:xfrm>
            <a:custGeom>
              <a:avLst/>
              <a:gdLst/>
              <a:ahLst/>
              <a:cxnLst/>
              <a:rect l="l" t="t" r="r" b="b"/>
              <a:pathLst>
                <a:path w="7941" h="7942" extrusionOk="0">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71" name="Google Shape;7771;p86"/>
            <p:cNvGrpSpPr/>
            <p:nvPr/>
          </p:nvGrpSpPr>
          <p:grpSpPr>
            <a:xfrm>
              <a:off x="5830645" y="1267368"/>
              <a:ext cx="259743" cy="269909"/>
              <a:chOff x="5830645" y="1267368"/>
              <a:chExt cx="259743" cy="269909"/>
            </a:xfrm>
          </p:grpSpPr>
          <p:sp>
            <p:nvSpPr>
              <p:cNvPr id="7772" name="Google Shape;7772;p86"/>
              <p:cNvSpPr/>
              <p:nvPr/>
            </p:nvSpPr>
            <p:spPr>
              <a:xfrm>
                <a:off x="5830645" y="1304897"/>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3" name="Google Shape;7773;p86"/>
              <p:cNvSpPr/>
              <p:nvPr/>
            </p:nvSpPr>
            <p:spPr>
              <a:xfrm>
                <a:off x="5922950" y="1267368"/>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4" name="Google Shape;7774;p86"/>
            <p:cNvGrpSpPr/>
            <p:nvPr/>
          </p:nvGrpSpPr>
          <p:grpSpPr>
            <a:xfrm>
              <a:off x="6101293" y="1267368"/>
              <a:ext cx="259692" cy="269909"/>
              <a:chOff x="6101293" y="1267368"/>
              <a:chExt cx="259692" cy="269909"/>
            </a:xfrm>
          </p:grpSpPr>
          <p:sp>
            <p:nvSpPr>
              <p:cNvPr id="7775" name="Google Shape;7775;p86"/>
              <p:cNvSpPr/>
              <p:nvPr/>
            </p:nvSpPr>
            <p:spPr>
              <a:xfrm>
                <a:off x="6101293" y="1304897"/>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6" name="Google Shape;7776;p86"/>
              <p:cNvSpPr/>
              <p:nvPr/>
            </p:nvSpPr>
            <p:spPr>
              <a:xfrm>
                <a:off x="6193623" y="1267368"/>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7" name="Google Shape;7777;p86"/>
            <p:cNvGrpSpPr/>
            <p:nvPr/>
          </p:nvGrpSpPr>
          <p:grpSpPr>
            <a:xfrm>
              <a:off x="5830645" y="1550500"/>
              <a:ext cx="259692" cy="269909"/>
              <a:chOff x="5830645" y="1550500"/>
              <a:chExt cx="259692" cy="269909"/>
            </a:xfrm>
          </p:grpSpPr>
          <p:sp>
            <p:nvSpPr>
              <p:cNvPr id="7778" name="Google Shape;7778;p86"/>
              <p:cNvSpPr/>
              <p:nvPr/>
            </p:nvSpPr>
            <p:spPr>
              <a:xfrm>
                <a:off x="5830645" y="1550500"/>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9" name="Google Shape;7779;p86"/>
              <p:cNvSpPr/>
              <p:nvPr/>
            </p:nvSpPr>
            <p:spPr>
              <a:xfrm>
                <a:off x="5922950" y="1745352"/>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0" name="Google Shape;7780;p86"/>
            <p:cNvGrpSpPr/>
            <p:nvPr/>
          </p:nvGrpSpPr>
          <p:grpSpPr>
            <a:xfrm>
              <a:off x="6101293" y="1550500"/>
              <a:ext cx="259692" cy="269909"/>
              <a:chOff x="6101293" y="1550500"/>
              <a:chExt cx="259692" cy="269909"/>
            </a:xfrm>
          </p:grpSpPr>
          <p:sp>
            <p:nvSpPr>
              <p:cNvPr id="7781" name="Google Shape;7781;p86"/>
              <p:cNvSpPr/>
              <p:nvPr/>
            </p:nvSpPr>
            <p:spPr>
              <a:xfrm>
                <a:off x="6101293" y="1550500"/>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2" name="Google Shape;7782;p86"/>
              <p:cNvSpPr/>
              <p:nvPr/>
            </p:nvSpPr>
            <p:spPr>
              <a:xfrm>
                <a:off x="6193623" y="1745352"/>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783" name="Google Shape;7783;p86"/>
          <p:cNvGrpSpPr/>
          <p:nvPr/>
        </p:nvGrpSpPr>
        <p:grpSpPr>
          <a:xfrm>
            <a:off x="723700" y="1861760"/>
            <a:ext cx="697154" cy="679574"/>
            <a:chOff x="2679875" y="2361475"/>
            <a:chExt cx="780425" cy="760575"/>
          </a:xfrm>
        </p:grpSpPr>
        <p:sp>
          <p:nvSpPr>
            <p:cNvPr id="7784" name="Google Shape;7784;p86"/>
            <p:cNvSpPr/>
            <p:nvPr/>
          </p:nvSpPr>
          <p:spPr>
            <a:xfrm>
              <a:off x="2812050" y="236147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5" name="Google Shape;7785;p86"/>
            <p:cNvSpPr/>
            <p:nvPr/>
          </p:nvSpPr>
          <p:spPr>
            <a:xfrm>
              <a:off x="3082750"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6" name="Google Shape;7786;p86"/>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7" name="Google Shape;7787;p86"/>
            <p:cNvSpPr/>
            <p:nvPr/>
          </p:nvSpPr>
          <p:spPr>
            <a:xfrm>
              <a:off x="2679875" y="2645625"/>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8" name="Google Shape;7788;p86"/>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9" name="Google Shape;7789;p86"/>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0" name="Google Shape;7790;p86"/>
          <p:cNvGrpSpPr/>
          <p:nvPr/>
        </p:nvGrpSpPr>
        <p:grpSpPr>
          <a:xfrm>
            <a:off x="3122859" y="971352"/>
            <a:ext cx="735829" cy="684547"/>
            <a:chOff x="3351965" y="1148808"/>
            <a:chExt cx="750770" cy="698375"/>
          </a:xfrm>
        </p:grpSpPr>
        <p:grpSp>
          <p:nvGrpSpPr>
            <p:cNvPr id="7791" name="Google Shape;7791;p86"/>
            <p:cNvGrpSpPr/>
            <p:nvPr/>
          </p:nvGrpSpPr>
          <p:grpSpPr>
            <a:xfrm>
              <a:off x="3586796" y="1148808"/>
              <a:ext cx="294857" cy="286830"/>
              <a:chOff x="3750225" y="1774000"/>
              <a:chExt cx="149575" cy="145525"/>
            </a:xfrm>
          </p:grpSpPr>
          <p:sp>
            <p:nvSpPr>
              <p:cNvPr id="7792" name="Google Shape;7792;p86"/>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3" name="Google Shape;7793;p86"/>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4" name="Google Shape;7794;p86"/>
            <p:cNvGrpSpPr/>
            <p:nvPr/>
          </p:nvGrpSpPr>
          <p:grpSpPr>
            <a:xfrm>
              <a:off x="3779245" y="1375768"/>
              <a:ext cx="323490" cy="286978"/>
              <a:chOff x="3847850" y="1889150"/>
              <a:chExt cx="164100" cy="145600"/>
            </a:xfrm>
          </p:grpSpPr>
          <p:sp>
            <p:nvSpPr>
              <p:cNvPr id="7795" name="Google Shape;7795;p86"/>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6" name="Google Shape;7796;p86"/>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7" name="Google Shape;7797;p86"/>
            <p:cNvGrpSpPr/>
            <p:nvPr/>
          </p:nvGrpSpPr>
          <p:grpSpPr>
            <a:xfrm>
              <a:off x="3351965" y="1330435"/>
              <a:ext cx="295449" cy="285401"/>
              <a:chOff x="3631100" y="1866150"/>
              <a:chExt cx="149875" cy="144800"/>
            </a:xfrm>
          </p:grpSpPr>
          <p:sp>
            <p:nvSpPr>
              <p:cNvPr id="7798" name="Google Shape;7798;p86"/>
              <p:cNvSpPr/>
              <p:nvPr/>
            </p:nvSpPr>
            <p:spPr>
              <a:xfrm>
                <a:off x="3631100" y="1866150"/>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9" name="Google Shape;7799;p86"/>
              <p:cNvSpPr/>
              <p:nvPr/>
            </p:nvSpPr>
            <p:spPr>
              <a:xfrm>
                <a:off x="3654725" y="1907806"/>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0" name="Google Shape;7800;p86"/>
            <p:cNvGrpSpPr/>
            <p:nvPr/>
          </p:nvGrpSpPr>
          <p:grpSpPr>
            <a:xfrm>
              <a:off x="3548208" y="1560352"/>
              <a:ext cx="294808" cy="286830"/>
              <a:chOff x="3730650" y="1982800"/>
              <a:chExt cx="149550" cy="145525"/>
            </a:xfrm>
          </p:grpSpPr>
          <p:sp>
            <p:nvSpPr>
              <p:cNvPr id="7801" name="Google Shape;7801;p86"/>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2" name="Google Shape;7802;p86"/>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803" name="Google Shape;7803;p86"/>
          <p:cNvGrpSpPr/>
          <p:nvPr/>
        </p:nvGrpSpPr>
        <p:grpSpPr>
          <a:xfrm>
            <a:off x="7624512" y="971306"/>
            <a:ext cx="804565" cy="677795"/>
            <a:chOff x="7636443" y="1204988"/>
            <a:chExt cx="804565" cy="677795"/>
          </a:xfrm>
        </p:grpSpPr>
        <p:grpSp>
          <p:nvGrpSpPr>
            <p:cNvPr id="7804" name="Google Shape;7804;p86"/>
            <p:cNvGrpSpPr/>
            <p:nvPr/>
          </p:nvGrpSpPr>
          <p:grpSpPr>
            <a:xfrm>
              <a:off x="7636443" y="1509705"/>
              <a:ext cx="804565" cy="373078"/>
              <a:chOff x="7636443" y="1509705"/>
              <a:chExt cx="804565" cy="373078"/>
            </a:xfrm>
          </p:grpSpPr>
          <p:sp>
            <p:nvSpPr>
              <p:cNvPr id="7805" name="Google Shape;7805;p86"/>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6" name="Google Shape;7806;p86"/>
              <p:cNvSpPr/>
              <p:nvPr/>
            </p:nvSpPr>
            <p:spPr>
              <a:xfrm>
                <a:off x="8398251" y="1667375"/>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7" name="Google Shape;7807;p86"/>
            <p:cNvGrpSpPr/>
            <p:nvPr/>
          </p:nvGrpSpPr>
          <p:grpSpPr>
            <a:xfrm>
              <a:off x="7636443" y="1408133"/>
              <a:ext cx="804565" cy="373078"/>
              <a:chOff x="7636443" y="1408133"/>
              <a:chExt cx="804565" cy="373078"/>
            </a:xfrm>
          </p:grpSpPr>
          <p:sp>
            <p:nvSpPr>
              <p:cNvPr id="7808" name="Google Shape;7808;p86"/>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9" name="Google Shape;7809;p86"/>
              <p:cNvSpPr/>
              <p:nvPr/>
            </p:nvSpPr>
            <p:spPr>
              <a:xfrm>
                <a:off x="8398251" y="1565802"/>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0" name="Google Shape;7810;p86"/>
            <p:cNvGrpSpPr/>
            <p:nvPr/>
          </p:nvGrpSpPr>
          <p:grpSpPr>
            <a:xfrm>
              <a:off x="7636443" y="1306560"/>
              <a:ext cx="804565" cy="373078"/>
              <a:chOff x="7636443" y="1306560"/>
              <a:chExt cx="804565" cy="373078"/>
            </a:xfrm>
          </p:grpSpPr>
          <p:sp>
            <p:nvSpPr>
              <p:cNvPr id="7811" name="Google Shape;7811;p86"/>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2" name="Google Shape;7812;p86"/>
              <p:cNvSpPr/>
              <p:nvPr/>
            </p:nvSpPr>
            <p:spPr>
              <a:xfrm>
                <a:off x="8398251" y="1464230"/>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3" name="Google Shape;7813;p86"/>
            <p:cNvGrpSpPr/>
            <p:nvPr/>
          </p:nvGrpSpPr>
          <p:grpSpPr>
            <a:xfrm>
              <a:off x="7636443" y="1204988"/>
              <a:ext cx="804565" cy="373078"/>
              <a:chOff x="7636443" y="1204988"/>
              <a:chExt cx="804565" cy="373078"/>
            </a:xfrm>
          </p:grpSpPr>
          <p:sp>
            <p:nvSpPr>
              <p:cNvPr id="7814" name="Google Shape;7814;p86"/>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5" name="Google Shape;7815;p86"/>
              <p:cNvSpPr/>
              <p:nvPr/>
            </p:nvSpPr>
            <p:spPr>
              <a:xfrm>
                <a:off x="8398251" y="1362658"/>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816" name="Google Shape;7816;p86"/>
          <p:cNvGrpSpPr/>
          <p:nvPr/>
        </p:nvGrpSpPr>
        <p:grpSpPr>
          <a:xfrm>
            <a:off x="4963358" y="1878721"/>
            <a:ext cx="661339" cy="661188"/>
            <a:chOff x="3990000" y="975400"/>
            <a:chExt cx="3934200" cy="3933300"/>
          </a:xfrm>
        </p:grpSpPr>
        <p:sp>
          <p:nvSpPr>
            <p:cNvPr id="7817" name="Google Shape;7817;p86"/>
            <p:cNvSpPr/>
            <p:nvPr/>
          </p:nvSpPr>
          <p:spPr>
            <a:xfrm>
              <a:off x="3990000" y="975400"/>
              <a:ext cx="3934200" cy="39333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8" name="Google Shape;7818;p86"/>
            <p:cNvSpPr/>
            <p:nvPr/>
          </p:nvSpPr>
          <p:spPr>
            <a:xfrm>
              <a:off x="4346550" y="1331800"/>
              <a:ext cx="3221100" cy="32205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9" name="Google Shape;7819;p86"/>
            <p:cNvSpPr/>
            <p:nvPr/>
          </p:nvSpPr>
          <p:spPr>
            <a:xfrm>
              <a:off x="4786800" y="1771750"/>
              <a:ext cx="2340600" cy="2340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0" name="Google Shape;7820;p86"/>
            <p:cNvSpPr/>
            <p:nvPr/>
          </p:nvSpPr>
          <p:spPr>
            <a:xfrm>
              <a:off x="5218650" y="2203450"/>
              <a:ext cx="1476900" cy="14772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1" name="Google Shape;7821;p86"/>
          <p:cNvGrpSpPr/>
          <p:nvPr/>
        </p:nvGrpSpPr>
        <p:grpSpPr>
          <a:xfrm>
            <a:off x="6607006" y="1857359"/>
            <a:ext cx="868881" cy="684241"/>
            <a:chOff x="6598259" y="2078634"/>
            <a:chExt cx="868881" cy="684241"/>
          </a:xfrm>
        </p:grpSpPr>
        <p:sp>
          <p:nvSpPr>
            <p:cNvPr id="7822" name="Google Shape;7822;p86"/>
            <p:cNvSpPr/>
            <p:nvPr/>
          </p:nvSpPr>
          <p:spPr>
            <a:xfrm>
              <a:off x="7165957" y="2159753"/>
              <a:ext cx="286185" cy="107120"/>
            </a:xfrm>
            <a:custGeom>
              <a:avLst/>
              <a:gdLst/>
              <a:ahLst/>
              <a:cxnLst/>
              <a:rect l="l" t="t" r="r" b="b"/>
              <a:pathLst>
                <a:path w="48506" h="18156" extrusionOk="0">
                  <a:moveTo>
                    <a:pt x="1" y="1"/>
                  </a:moveTo>
                  <a:lnTo>
                    <a:pt x="1" y="18156"/>
                  </a:lnTo>
                  <a:lnTo>
                    <a:pt x="48506" y="18156"/>
                  </a:lnTo>
                  <a:lnTo>
                    <a:pt x="48506" y="1"/>
                  </a:ln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3" name="Google Shape;7823;p86"/>
            <p:cNvSpPr/>
            <p:nvPr/>
          </p:nvSpPr>
          <p:spPr>
            <a:xfrm>
              <a:off x="7085764" y="2536793"/>
              <a:ext cx="349475" cy="107120"/>
            </a:xfrm>
            <a:custGeom>
              <a:avLst/>
              <a:gdLst/>
              <a:ahLst/>
              <a:cxnLst/>
              <a:rect l="l" t="t" r="r" b="b"/>
              <a:pathLst>
                <a:path w="59233" h="18156" extrusionOk="0">
                  <a:moveTo>
                    <a:pt x="1" y="1"/>
                  </a:moveTo>
                  <a:lnTo>
                    <a:pt x="1" y="18156"/>
                  </a:lnTo>
                  <a:lnTo>
                    <a:pt x="59233" y="18156"/>
                  </a:lnTo>
                  <a:lnTo>
                    <a:pt x="59233" y="1"/>
                  </a:ln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4" name="Google Shape;7824;p86"/>
            <p:cNvSpPr/>
            <p:nvPr/>
          </p:nvSpPr>
          <p:spPr>
            <a:xfrm>
              <a:off x="6598259" y="2195183"/>
              <a:ext cx="271241" cy="107120"/>
            </a:xfrm>
            <a:custGeom>
              <a:avLst/>
              <a:gdLst/>
              <a:ahLst/>
              <a:cxnLst/>
              <a:rect l="l" t="t" r="r" b="b"/>
              <a:pathLst>
                <a:path w="45973" h="18156" extrusionOk="0">
                  <a:moveTo>
                    <a:pt x="1" y="0"/>
                  </a:moveTo>
                  <a:lnTo>
                    <a:pt x="1" y="18156"/>
                  </a:lnTo>
                  <a:lnTo>
                    <a:pt x="45972" y="18156"/>
                  </a:lnTo>
                  <a:lnTo>
                    <a:pt x="45972" y="0"/>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5" name="Google Shape;7825;p86"/>
            <p:cNvSpPr/>
            <p:nvPr/>
          </p:nvSpPr>
          <p:spPr>
            <a:xfrm>
              <a:off x="6604064" y="2370778"/>
              <a:ext cx="358696" cy="107126"/>
            </a:xfrm>
            <a:custGeom>
              <a:avLst/>
              <a:gdLst/>
              <a:ahLst/>
              <a:cxnLst/>
              <a:rect l="l" t="t" r="r" b="b"/>
              <a:pathLst>
                <a:path w="60796" h="18157" extrusionOk="0">
                  <a:moveTo>
                    <a:pt x="0" y="1"/>
                  </a:moveTo>
                  <a:lnTo>
                    <a:pt x="0" y="18156"/>
                  </a:lnTo>
                  <a:lnTo>
                    <a:pt x="60796" y="18156"/>
                  </a:lnTo>
                  <a:lnTo>
                    <a:pt x="60796" y="1"/>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6" name="Google Shape;7826;p86"/>
            <p:cNvSpPr/>
            <p:nvPr/>
          </p:nvSpPr>
          <p:spPr>
            <a:xfrm>
              <a:off x="6645158" y="2545743"/>
              <a:ext cx="358696" cy="109044"/>
            </a:xfrm>
            <a:custGeom>
              <a:avLst/>
              <a:gdLst/>
              <a:ahLst/>
              <a:cxnLst/>
              <a:rect l="l" t="t" r="r" b="b"/>
              <a:pathLst>
                <a:path w="60796" h="18482" extrusionOk="0">
                  <a:moveTo>
                    <a:pt x="1" y="0"/>
                  </a:moveTo>
                  <a:lnTo>
                    <a:pt x="1" y="18482"/>
                  </a:lnTo>
                  <a:lnTo>
                    <a:pt x="60796" y="18482"/>
                  </a:lnTo>
                  <a:lnTo>
                    <a:pt x="60796" y="0"/>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7" name="Google Shape;7827;p86"/>
            <p:cNvSpPr/>
            <p:nvPr/>
          </p:nvSpPr>
          <p:spPr>
            <a:xfrm>
              <a:off x="7155838" y="2352960"/>
              <a:ext cx="311302" cy="107120"/>
            </a:xfrm>
            <a:custGeom>
              <a:avLst/>
              <a:gdLst/>
              <a:ahLst/>
              <a:cxnLst/>
              <a:rect l="l" t="t" r="r" b="b"/>
              <a:pathLst>
                <a:path w="52763" h="18156" extrusionOk="0">
                  <a:moveTo>
                    <a:pt x="0" y="0"/>
                  </a:moveTo>
                  <a:lnTo>
                    <a:pt x="0" y="18155"/>
                  </a:lnTo>
                  <a:lnTo>
                    <a:pt x="52763" y="18155"/>
                  </a:lnTo>
                  <a:lnTo>
                    <a:pt x="52763" y="0"/>
                  </a:ln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28" name="Google Shape;7828;p86"/>
            <p:cNvGrpSpPr/>
            <p:nvPr/>
          </p:nvGrpSpPr>
          <p:grpSpPr>
            <a:xfrm>
              <a:off x="6808175" y="2078634"/>
              <a:ext cx="452229" cy="684241"/>
              <a:chOff x="6808175" y="2078634"/>
              <a:chExt cx="452229" cy="684241"/>
            </a:xfrm>
          </p:grpSpPr>
          <p:sp>
            <p:nvSpPr>
              <p:cNvPr id="7829" name="Google Shape;7829;p86"/>
              <p:cNvSpPr/>
              <p:nvPr/>
            </p:nvSpPr>
            <p:spPr>
              <a:xfrm>
                <a:off x="7165957" y="2159753"/>
                <a:ext cx="94447" cy="107120"/>
              </a:xfrm>
              <a:custGeom>
                <a:avLst/>
                <a:gdLst/>
                <a:ahLst/>
                <a:cxnLst/>
                <a:rect l="l" t="t" r="r" b="b"/>
                <a:pathLst>
                  <a:path w="16008" h="18156" extrusionOk="0">
                    <a:moveTo>
                      <a:pt x="1" y="1"/>
                    </a:moveTo>
                    <a:lnTo>
                      <a:pt x="1" y="18156"/>
                    </a:lnTo>
                    <a:lnTo>
                      <a:pt x="16007" y="18156"/>
                    </a:lnTo>
                    <a:cubicBezTo>
                      <a:pt x="15291" y="11568"/>
                      <a:pt x="12904" y="5350"/>
                      <a:pt x="90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0" name="Google Shape;7830;p86"/>
              <p:cNvSpPr/>
              <p:nvPr/>
            </p:nvSpPr>
            <p:spPr>
              <a:xfrm>
                <a:off x="7085764" y="2536793"/>
                <a:ext cx="61100" cy="107120"/>
              </a:xfrm>
              <a:custGeom>
                <a:avLst/>
                <a:gdLst/>
                <a:ahLst/>
                <a:cxnLst/>
                <a:rect l="l" t="t" r="r" b="b"/>
                <a:pathLst>
                  <a:path w="10356" h="18156" extrusionOk="0">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1" name="Google Shape;7831;p86"/>
              <p:cNvSpPr/>
              <p:nvPr/>
            </p:nvSpPr>
            <p:spPr>
              <a:xfrm>
                <a:off x="6808175" y="2195183"/>
                <a:ext cx="61325" cy="107120"/>
              </a:xfrm>
              <a:custGeom>
                <a:avLst/>
                <a:gdLst/>
                <a:ahLst/>
                <a:cxnLst/>
                <a:rect l="l" t="t" r="r" b="b"/>
                <a:pathLst>
                  <a:path w="10394" h="18156" extrusionOk="0">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2" name="Google Shape;7832;p86"/>
              <p:cNvSpPr/>
              <p:nvPr/>
            </p:nvSpPr>
            <p:spPr>
              <a:xfrm>
                <a:off x="6820441" y="2370778"/>
                <a:ext cx="142320" cy="107126"/>
              </a:xfrm>
              <a:custGeom>
                <a:avLst/>
                <a:gdLst/>
                <a:ahLst/>
                <a:cxnLst/>
                <a:rect l="l" t="t" r="r" b="b"/>
                <a:pathLst>
                  <a:path w="24122" h="18157" extrusionOk="0">
                    <a:moveTo>
                      <a:pt x="0" y="1"/>
                    </a:moveTo>
                    <a:cubicBezTo>
                      <a:pt x="1532" y="5312"/>
                      <a:pt x="4200" y="11690"/>
                      <a:pt x="8823" y="18156"/>
                    </a:cubicBezTo>
                    <a:lnTo>
                      <a:pt x="24122" y="18156"/>
                    </a:lnTo>
                    <a:lnTo>
                      <a:pt x="24122"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3" name="Google Shape;7833;p86"/>
              <p:cNvSpPr/>
              <p:nvPr/>
            </p:nvSpPr>
            <p:spPr>
              <a:xfrm>
                <a:off x="6929774" y="2545743"/>
                <a:ext cx="74092" cy="109044"/>
              </a:xfrm>
              <a:custGeom>
                <a:avLst/>
                <a:gdLst/>
                <a:ahLst/>
                <a:cxnLst/>
                <a:rect l="l" t="t" r="r" b="b"/>
                <a:pathLst>
                  <a:path w="12558" h="18482" extrusionOk="0">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4" name="Google Shape;7834;p86"/>
              <p:cNvSpPr/>
              <p:nvPr/>
            </p:nvSpPr>
            <p:spPr>
              <a:xfrm>
                <a:off x="7155838" y="2352960"/>
                <a:ext cx="98377" cy="107120"/>
              </a:xfrm>
              <a:custGeom>
                <a:avLst/>
                <a:gdLst/>
                <a:ahLst/>
                <a:cxnLst/>
                <a:rect l="l" t="t" r="r" b="b"/>
                <a:pathLst>
                  <a:path w="16674" h="18156" extrusionOk="0">
                    <a:moveTo>
                      <a:pt x="0" y="0"/>
                    </a:moveTo>
                    <a:lnTo>
                      <a:pt x="0" y="18155"/>
                    </a:lnTo>
                    <a:lnTo>
                      <a:pt x="9101" y="18155"/>
                    </a:lnTo>
                    <a:cubicBezTo>
                      <a:pt x="13299" y="11475"/>
                      <a:pt x="15509" y="5056"/>
                      <a:pt x="1667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35" name="Google Shape;7835;p86"/>
              <p:cNvGrpSpPr/>
              <p:nvPr/>
            </p:nvGrpSpPr>
            <p:grpSpPr>
              <a:xfrm>
                <a:off x="6821586" y="2078634"/>
                <a:ext cx="426871" cy="684241"/>
                <a:chOff x="6821586" y="2078634"/>
                <a:chExt cx="426871" cy="684241"/>
              </a:xfrm>
            </p:grpSpPr>
            <p:grpSp>
              <p:nvGrpSpPr>
                <p:cNvPr id="7836" name="Google Shape;7836;p86"/>
                <p:cNvGrpSpPr/>
                <p:nvPr/>
              </p:nvGrpSpPr>
              <p:grpSpPr>
                <a:xfrm>
                  <a:off x="6821586" y="2078634"/>
                  <a:ext cx="426871" cy="684241"/>
                  <a:chOff x="6821586" y="2078634"/>
                  <a:chExt cx="426871" cy="684241"/>
                </a:xfrm>
              </p:grpSpPr>
              <p:sp>
                <p:nvSpPr>
                  <p:cNvPr id="7837" name="Google Shape;7837;p86"/>
                  <p:cNvSpPr/>
                  <p:nvPr/>
                </p:nvSpPr>
                <p:spPr>
                  <a:xfrm>
                    <a:off x="6990036" y="2693797"/>
                    <a:ext cx="89963" cy="69077"/>
                  </a:xfrm>
                  <a:custGeom>
                    <a:avLst/>
                    <a:gdLst/>
                    <a:ahLst/>
                    <a:cxnLst/>
                    <a:rect l="l" t="t" r="r" b="b"/>
                    <a:pathLst>
                      <a:path w="15248" h="11708" extrusionOk="0">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8" name="Google Shape;7838;p86"/>
                  <p:cNvSpPr/>
                  <p:nvPr/>
                </p:nvSpPr>
                <p:spPr>
                  <a:xfrm>
                    <a:off x="6968649" y="2671926"/>
                    <a:ext cx="132738" cy="72712"/>
                  </a:xfrm>
                  <a:custGeom>
                    <a:avLst/>
                    <a:gdLst/>
                    <a:ahLst/>
                    <a:cxnLst/>
                    <a:rect l="l" t="t" r="r" b="b"/>
                    <a:pathLst>
                      <a:path w="22498" h="12324" extrusionOk="0">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9" name="Google Shape;7839;p86"/>
                  <p:cNvSpPr/>
                  <p:nvPr/>
                </p:nvSpPr>
                <p:spPr>
                  <a:xfrm>
                    <a:off x="6968649" y="2679891"/>
                    <a:ext cx="132738" cy="64747"/>
                  </a:xfrm>
                  <a:custGeom>
                    <a:avLst/>
                    <a:gdLst/>
                    <a:ahLst/>
                    <a:cxnLst/>
                    <a:rect l="l" t="t" r="r" b="b"/>
                    <a:pathLst>
                      <a:path w="22498" h="10974" extrusionOk="0">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0" name="Google Shape;7840;p86"/>
                  <p:cNvSpPr/>
                  <p:nvPr/>
                </p:nvSpPr>
                <p:spPr>
                  <a:xfrm>
                    <a:off x="6969091" y="2693467"/>
                    <a:ext cx="131729" cy="11765"/>
                  </a:xfrm>
                  <a:custGeom>
                    <a:avLst/>
                    <a:gdLst/>
                    <a:ahLst/>
                    <a:cxnLst/>
                    <a:rect l="l" t="t" r="r" b="b"/>
                    <a:pathLst>
                      <a:path w="22327" h="1994" extrusionOk="0">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1" name="Google Shape;7841;p86"/>
                  <p:cNvSpPr/>
                  <p:nvPr/>
                </p:nvSpPr>
                <p:spPr>
                  <a:xfrm>
                    <a:off x="6821586" y="2078634"/>
                    <a:ext cx="426871" cy="544694"/>
                  </a:xfrm>
                  <a:custGeom>
                    <a:avLst/>
                    <a:gdLst/>
                    <a:ahLst/>
                    <a:cxnLst/>
                    <a:rect l="l" t="t" r="r" b="b"/>
                    <a:pathLst>
                      <a:path w="72351" h="92321" extrusionOk="0">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2" name="Google Shape;7842;p86"/>
                  <p:cNvSpPr/>
                  <p:nvPr/>
                </p:nvSpPr>
                <p:spPr>
                  <a:xfrm>
                    <a:off x="6984514" y="2448953"/>
                    <a:ext cx="101008" cy="164409"/>
                  </a:xfrm>
                  <a:custGeom>
                    <a:avLst/>
                    <a:gdLst/>
                    <a:ahLst/>
                    <a:cxnLst/>
                    <a:rect l="l" t="t" r="r" b="b"/>
                    <a:pathLst>
                      <a:path w="17120" h="27866" extrusionOk="0">
                        <a:moveTo>
                          <a:pt x="1" y="0"/>
                        </a:moveTo>
                        <a:lnTo>
                          <a:pt x="4920" y="27866"/>
                        </a:lnTo>
                        <a:lnTo>
                          <a:pt x="12200" y="27866"/>
                        </a:lnTo>
                        <a:lnTo>
                          <a:pt x="17120" y="0"/>
                        </a:lnTo>
                        <a:close/>
                      </a:path>
                    </a:pathLst>
                  </a:custGeom>
                  <a:solidFill>
                    <a:srgbClr val="ED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3" name="Google Shape;7843;p86"/>
                  <p:cNvSpPr/>
                  <p:nvPr/>
                </p:nvSpPr>
                <p:spPr>
                  <a:xfrm>
                    <a:off x="6984514" y="2448953"/>
                    <a:ext cx="101008" cy="140963"/>
                  </a:xfrm>
                  <a:custGeom>
                    <a:avLst/>
                    <a:gdLst/>
                    <a:ahLst/>
                    <a:cxnLst/>
                    <a:rect l="l" t="t" r="r" b="b"/>
                    <a:pathLst>
                      <a:path w="17120" h="23892" extrusionOk="0">
                        <a:moveTo>
                          <a:pt x="1" y="0"/>
                        </a:moveTo>
                        <a:lnTo>
                          <a:pt x="4218" y="23891"/>
                        </a:lnTo>
                        <a:lnTo>
                          <a:pt x="12902" y="23891"/>
                        </a:lnTo>
                        <a:lnTo>
                          <a:pt x="1712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4" name="Google Shape;7844;p86"/>
                  <p:cNvSpPr/>
                  <p:nvPr/>
                </p:nvSpPr>
                <p:spPr>
                  <a:xfrm>
                    <a:off x="7012451" y="2607162"/>
                    <a:ext cx="45141" cy="6201"/>
                  </a:xfrm>
                  <a:custGeom>
                    <a:avLst/>
                    <a:gdLst/>
                    <a:ahLst/>
                    <a:cxnLst/>
                    <a:rect l="l" t="t" r="r" b="b"/>
                    <a:pathLst>
                      <a:path w="7651" h="1051" extrusionOk="0">
                        <a:moveTo>
                          <a:pt x="0" y="1"/>
                        </a:moveTo>
                        <a:lnTo>
                          <a:pt x="185" y="1051"/>
                        </a:lnTo>
                        <a:lnTo>
                          <a:pt x="7465" y="1051"/>
                        </a:lnTo>
                        <a:lnTo>
                          <a:pt x="76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5" name="Google Shape;7845;p86"/>
                  <p:cNvSpPr/>
                  <p:nvPr/>
                </p:nvSpPr>
                <p:spPr>
                  <a:xfrm>
                    <a:off x="6968649" y="2664244"/>
                    <a:ext cx="132738" cy="25199"/>
                  </a:xfrm>
                  <a:custGeom>
                    <a:avLst/>
                    <a:gdLst/>
                    <a:ahLst/>
                    <a:cxnLst/>
                    <a:rect l="l" t="t" r="r" b="b"/>
                    <a:pathLst>
                      <a:path w="22498" h="4271" extrusionOk="0">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6" name="Google Shape;7846;p86"/>
                  <p:cNvSpPr/>
                  <p:nvPr/>
                </p:nvSpPr>
                <p:spPr>
                  <a:xfrm>
                    <a:off x="6968649" y="2667389"/>
                    <a:ext cx="132738" cy="11776"/>
                  </a:xfrm>
                  <a:custGeom>
                    <a:avLst/>
                    <a:gdLst/>
                    <a:ahLst/>
                    <a:cxnLst/>
                    <a:rect l="l" t="t" r="r" b="b"/>
                    <a:pathLst>
                      <a:path w="22498" h="1996" extrusionOk="0">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7" name="Google Shape;7847;p86"/>
                  <p:cNvSpPr/>
                  <p:nvPr/>
                </p:nvSpPr>
                <p:spPr>
                  <a:xfrm>
                    <a:off x="6963510" y="2683549"/>
                    <a:ext cx="143022" cy="11776"/>
                  </a:xfrm>
                  <a:custGeom>
                    <a:avLst/>
                    <a:gdLst/>
                    <a:ahLst/>
                    <a:cxnLst/>
                    <a:rect l="l" t="t" r="r" b="b"/>
                    <a:pathLst>
                      <a:path w="24241" h="1996" extrusionOk="0">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8" name="Google Shape;7848;p86"/>
                  <p:cNvSpPr/>
                  <p:nvPr/>
                </p:nvSpPr>
                <p:spPr>
                  <a:xfrm>
                    <a:off x="6968649" y="2642639"/>
                    <a:ext cx="132738" cy="25199"/>
                  </a:xfrm>
                  <a:custGeom>
                    <a:avLst/>
                    <a:gdLst/>
                    <a:ahLst/>
                    <a:cxnLst/>
                    <a:rect l="l" t="t" r="r" b="b"/>
                    <a:pathLst>
                      <a:path w="22498" h="4271" extrusionOk="0">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9" name="Google Shape;7849;p86"/>
                  <p:cNvSpPr/>
                  <p:nvPr/>
                </p:nvSpPr>
                <p:spPr>
                  <a:xfrm>
                    <a:off x="6968649" y="2643990"/>
                    <a:ext cx="132738" cy="11776"/>
                  </a:xfrm>
                  <a:custGeom>
                    <a:avLst/>
                    <a:gdLst/>
                    <a:ahLst/>
                    <a:cxnLst/>
                    <a:rect l="l" t="t" r="r" b="b"/>
                    <a:pathLst>
                      <a:path w="22498" h="1996" extrusionOk="0">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0" name="Google Shape;7850;p86"/>
                  <p:cNvSpPr/>
                  <p:nvPr/>
                </p:nvSpPr>
                <p:spPr>
                  <a:xfrm>
                    <a:off x="6963510" y="2660156"/>
                    <a:ext cx="143022" cy="11776"/>
                  </a:xfrm>
                  <a:custGeom>
                    <a:avLst/>
                    <a:gdLst/>
                    <a:ahLst/>
                    <a:cxnLst/>
                    <a:rect l="l" t="t" r="r" b="b"/>
                    <a:pathLst>
                      <a:path w="24241" h="1996" extrusionOk="0">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1" name="Google Shape;7851;p86"/>
                  <p:cNvSpPr/>
                  <p:nvPr/>
                </p:nvSpPr>
                <p:spPr>
                  <a:xfrm>
                    <a:off x="6968649" y="2617451"/>
                    <a:ext cx="132738" cy="25193"/>
                  </a:xfrm>
                  <a:custGeom>
                    <a:avLst/>
                    <a:gdLst/>
                    <a:ahLst/>
                    <a:cxnLst/>
                    <a:rect l="l" t="t" r="r" b="b"/>
                    <a:pathLst>
                      <a:path w="22498" h="4270" extrusionOk="0">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2" name="Google Shape;7852;p86"/>
                  <p:cNvSpPr/>
                  <p:nvPr/>
                </p:nvSpPr>
                <p:spPr>
                  <a:xfrm>
                    <a:off x="6968649" y="2620590"/>
                    <a:ext cx="132738" cy="11782"/>
                  </a:xfrm>
                  <a:custGeom>
                    <a:avLst/>
                    <a:gdLst/>
                    <a:ahLst/>
                    <a:cxnLst/>
                    <a:rect l="l" t="t" r="r" b="b"/>
                    <a:pathLst>
                      <a:path w="22498" h="1997" extrusionOk="0">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3" name="Google Shape;7853;p86"/>
                  <p:cNvSpPr/>
                  <p:nvPr/>
                </p:nvSpPr>
                <p:spPr>
                  <a:xfrm>
                    <a:off x="6963510" y="2613357"/>
                    <a:ext cx="143022" cy="11765"/>
                  </a:xfrm>
                  <a:custGeom>
                    <a:avLst/>
                    <a:gdLst/>
                    <a:ahLst/>
                    <a:cxnLst/>
                    <a:rect l="l" t="t" r="r" b="b"/>
                    <a:pathLst>
                      <a:path w="24241" h="1994" extrusionOk="0">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4" name="Google Shape;7854;p86"/>
                  <p:cNvSpPr/>
                  <p:nvPr/>
                </p:nvSpPr>
                <p:spPr>
                  <a:xfrm>
                    <a:off x="6850372" y="2107302"/>
                    <a:ext cx="369293" cy="477399"/>
                  </a:xfrm>
                  <a:custGeom>
                    <a:avLst/>
                    <a:gdLst/>
                    <a:ahLst/>
                    <a:cxnLst/>
                    <a:rect l="l" t="t" r="r" b="b"/>
                    <a:pathLst>
                      <a:path w="62592" h="80915" extrusionOk="0">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5" name="Google Shape;7855;p86"/>
                  <p:cNvSpPr/>
                  <p:nvPr/>
                </p:nvSpPr>
                <p:spPr>
                  <a:xfrm>
                    <a:off x="6963510" y="2636756"/>
                    <a:ext cx="143022" cy="11776"/>
                  </a:xfrm>
                  <a:custGeom>
                    <a:avLst/>
                    <a:gdLst/>
                    <a:ahLst/>
                    <a:cxnLst/>
                    <a:rect l="l" t="t" r="r" b="b"/>
                    <a:pathLst>
                      <a:path w="24241" h="1996" extrusionOk="0">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56" name="Google Shape;7856;p86"/>
                <p:cNvSpPr/>
                <p:nvPr/>
              </p:nvSpPr>
              <p:spPr>
                <a:xfrm>
                  <a:off x="7046588" y="2275942"/>
                  <a:ext cx="173076" cy="113894"/>
                </a:xfrm>
                <a:custGeom>
                  <a:avLst/>
                  <a:gdLst/>
                  <a:ahLst/>
                  <a:cxnLst/>
                  <a:rect l="l" t="t" r="r" b="b"/>
                  <a:pathLst>
                    <a:path w="29335" h="19304" extrusionOk="0">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7" name="Google Shape;7857;p86"/>
                <p:cNvSpPr/>
                <p:nvPr/>
              </p:nvSpPr>
              <p:spPr>
                <a:xfrm>
                  <a:off x="7046588" y="2107680"/>
                  <a:ext cx="168811" cy="145128"/>
                </a:xfrm>
                <a:custGeom>
                  <a:avLst/>
                  <a:gdLst/>
                  <a:ahLst/>
                  <a:cxnLst/>
                  <a:rect l="l" t="t" r="r" b="b"/>
                  <a:pathLst>
                    <a:path w="28612" h="24598" extrusionOk="0">
                      <a:moveTo>
                        <a:pt x="0" y="1"/>
                      </a:moveTo>
                      <a:lnTo>
                        <a:pt x="0" y="24597"/>
                      </a:lnTo>
                      <a:lnTo>
                        <a:pt x="28612" y="24597"/>
                      </a:lnTo>
                      <a:cubicBezTo>
                        <a:pt x="25701" y="11138"/>
                        <a:pt x="14102" y="876"/>
                        <a:pt x="0" y="1"/>
                      </a:cubicBez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8" name="Google Shape;7858;p86"/>
                <p:cNvSpPr/>
                <p:nvPr/>
              </p:nvSpPr>
              <p:spPr>
                <a:xfrm>
                  <a:off x="6850372" y="2275942"/>
                  <a:ext cx="173082" cy="113894"/>
                </a:xfrm>
                <a:custGeom>
                  <a:avLst/>
                  <a:gdLst/>
                  <a:ahLst/>
                  <a:cxnLst/>
                  <a:rect l="l" t="t" r="r" b="b"/>
                  <a:pathLst>
                    <a:path w="29336" h="19304" extrusionOk="0">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9" name="Google Shape;7859;p86"/>
                <p:cNvSpPr/>
                <p:nvPr/>
              </p:nvSpPr>
              <p:spPr>
                <a:xfrm>
                  <a:off x="6882243" y="2412957"/>
                  <a:ext cx="141211" cy="171743"/>
                </a:xfrm>
                <a:custGeom>
                  <a:avLst/>
                  <a:gdLst/>
                  <a:ahLst/>
                  <a:cxnLst/>
                  <a:rect l="l" t="t" r="r" b="b"/>
                  <a:pathLst>
                    <a:path w="23934" h="29109" extrusionOk="0">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0" name="Google Shape;7860;p86"/>
                <p:cNvSpPr/>
                <p:nvPr/>
              </p:nvSpPr>
              <p:spPr>
                <a:xfrm>
                  <a:off x="6854637" y="2107680"/>
                  <a:ext cx="168817" cy="145128"/>
                </a:xfrm>
                <a:custGeom>
                  <a:avLst/>
                  <a:gdLst/>
                  <a:ahLst/>
                  <a:cxnLst/>
                  <a:rect l="l" t="t" r="r" b="b"/>
                  <a:pathLst>
                    <a:path w="28613" h="24598" extrusionOk="0">
                      <a:moveTo>
                        <a:pt x="28612" y="1"/>
                      </a:moveTo>
                      <a:cubicBezTo>
                        <a:pt x="14512" y="876"/>
                        <a:pt x="2911" y="11138"/>
                        <a:pt x="1" y="24597"/>
                      </a:cubicBezTo>
                      <a:lnTo>
                        <a:pt x="28612" y="24597"/>
                      </a:lnTo>
                      <a:lnTo>
                        <a:pt x="28612" y="1"/>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1" name="Google Shape;7861;p86"/>
                <p:cNvSpPr/>
                <p:nvPr/>
              </p:nvSpPr>
              <p:spPr>
                <a:xfrm>
                  <a:off x="7046588" y="2412957"/>
                  <a:ext cx="141205" cy="171743"/>
                </a:xfrm>
                <a:custGeom>
                  <a:avLst/>
                  <a:gdLst/>
                  <a:ahLst/>
                  <a:cxnLst/>
                  <a:rect l="l" t="t" r="r" b="b"/>
                  <a:pathLst>
                    <a:path w="23933" h="29109" extrusionOk="0">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7862" name="Google Shape;7862;p86"/>
          <p:cNvGrpSpPr/>
          <p:nvPr/>
        </p:nvGrpSpPr>
        <p:grpSpPr>
          <a:xfrm>
            <a:off x="5780173" y="1862968"/>
            <a:ext cx="671358" cy="671358"/>
            <a:chOff x="6535625" y="760425"/>
            <a:chExt cx="1665900" cy="1665900"/>
          </a:xfrm>
        </p:grpSpPr>
        <p:sp>
          <p:nvSpPr>
            <p:cNvPr id="7863" name="Google Shape;7863;p86"/>
            <p:cNvSpPr/>
            <p:nvPr/>
          </p:nvSpPr>
          <p:spPr>
            <a:xfrm>
              <a:off x="6535625" y="760425"/>
              <a:ext cx="1665900" cy="16659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4" name="Google Shape;7864;p86"/>
            <p:cNvSpPr/>
            <p:nvPr/>
          </p:nvSpPr>
          <p:spPr>
            <a:xfrm>
              <a:off x="6713675" y="1116525"/>
              <a:ext cx="1309800" cy="13098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5" name="Google Shape;7865;p86"/>
            <p:cNvSpPr/>
            <p:nvPr/>
          </p:nvSpPr>
          <p:spPr>
            <a:xfrm>
              <a:off x="6831275" y="1351725"/>
              <a:ext cx="1074600" cy="1074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6" name="Google Shape;7866;p86"/>
            <p:cNvSpPr/>
            <p:nvPr/>
          </p:nvSpPr>
          <p:spPr>
            <a:xfrm>
              <a:off x="6942425" y="1574025"/>
              <a:ext cx="852300" cy="852300"/>
            </a:xfrm>
            <a:prstGeom prst="ellipse">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7" name="Google Shape;7867;p86"/>
          <p:cNvGrpSpPr/>
          <p:nvPr/>
        </p:nvGrpSpPr>
        <p:grpSpPr>
          <a:xfrm>
            <a:off x="716989" y="3531368"/>
            <a:ext cx="1340789" cy="640830"/>
            <a:chOff x="238125" y="1151100"/>
            <a:chExt cx="7139450" cy="3412300"/>
          </a:xfrm>
        </p:grpSpPr>
        <p:sp>
          <p:nvSpPr>
            <p:cNvPr id="7868" name="Google Shape;7868;p86"/>
            <p:cNvSpPr/>
            <p:nvPr/>
          </p:nvSpPr>
          <p:spPr>
            <a:xfrm>
              <a:off x="3468350" y="4223875"/>
              <a:ext cx="679000" cy="33952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9" name="Google Shape;7869;p86"/>
            <p:cNvSpPr/>
            <p:nvPr/>
          </p:nvSpPr>
          <p:spPr>
            <a:xfrm>
              <a:off x="3730250" y="3276125"/>
              <a:ext cx="147275" cy="956575"/>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0" name="Google Shape;7870;p86"/>
            <p:cNvSpPr/>
            <p:nvPr/>
          </p:nvSpPr>
          <p:spPr>
            <a:xfrm>
              <a:off x="3796275" y="3875600"/>
              <a:ext cx="839350" cy="630550"/>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1" name="Google Shape;7871;p86"/>
            <p:cNvSpPr/>
            <p:nvPr/>
          </p:nvSpPr>
          <p:spPr>
            <a:xfrm>
              <a:off x="6240475" y="3130600"/>
              <a:ext cx="1137100" cy="1432800"/>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2" name="Google Shape;7872;p86"/>
            <p:cNvSpPr/>
            <p:nvPr/>
          </p:nvSpPr>
          <p:spPr>
            <a:xfrm>
              <a:off x="5243900" y="1696775"/>
              <a:ext cx="1764175" cy="1777475"/>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3" name="Google Shape;7873;p86"/>
            <p:cNvSpPr/>
            <p:nvPr/>
          </p:nvSpPr>
          <p:spPr>
            <a:xfrm>
              <a:off x="3812150" y="1151100"/>
              <a:ext cx="1896075" cy="1245900"/>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4" name="Google Shape;7874;p86"/>
            <p:cNvSpPr/>
            <p:nvPr/>
          </p:nvSpPr>
          <p:spPr>
            <a:xfrm>
              <a:off x="1910550" y="1151100"/>
              <a:ext cx="1901625" cy="1244175"/>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5" name="Google Shape;7875;p86"/>
            <p:cNvSpPr/>
            <p:nvPr/>
          </p:nvSpPr>
          <p:spPr>
            <a:xfrm>
              <a:off x="608475" y="1694725"/>
              <a:ext cx="1766425" cy="1778150"/>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6" name="Google Shape;7876;p86"/>
            <p:cNvSpPr/>
            <p:nvPr/>
          </p:nvSpPr>
          <p:spPr>
            <a:xfrm>
              <a:off x="238125" y="3129050"/>
              <a:ext cx="1137975" cy="1434175"/>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7" name="Google Shape;7877;p86"/>
            <p:cNvSpPr/>
            <p:nvPr/>
          </p:nvSpPr>
          <p:spPr>
            <a:xfrm>
              <a:off x="1924656" y="1941325"/>
              <a:ext cx="3773110" cy="1646329"/>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8" name="Google Shape;7878;p86"/>
            <p:cNvSpPr/>
            <p:nvPr/>
          </p:nvSpPr>
          <p:spPr>
            <a:xfrm>
              <a:off x="1028863" y="2678027"/>
              <a:ext cx="1805597" cy="188532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9" name="Google Shape;7879;p86"/>
            <p:cNvSpPr/>
            <p:nvPr/>
          </p:nvSpPr>
          <p:spPr>
            <a:xfrm>
              <a:off x="4792190" y="2679937"/>
              <a:ext cx="1798951" cy="1883410"/>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0" name="Google Shape;7880;p86"/>
          <p:cNvGrpSpPr/>
          <p:nvPr/>
        </p:nvGrpSpPr>
        <p:grpSpPr>
          <a:xfrm>
            <a:off x="5584212" y="2734649"/>
            <a:ext cx="985357" cy="585764"/>
            <a:chOff x="5145061" y="2881789"/>
            <a:chExt cx="1107641" cy="658458"/>
          </a:xfrm>
        </p:grpSpPr>
        <p:grpSp>
          <p:nvGrpSpPr>
            <p:cNvPr id="7881" name="Google Shape;7881;p86"/>
            <p:cNvGrpSpPr/>
            <p:nvPr/>
          </p:nvGrpSpPr>
          <p:grpSpPr>
            <a:xfrm>
              <a:off x="5722989" y="3244587"/>
              <a:ext cx="529713" cy="295659"/>
              <a:chOff x="5722989" y="3244587"/>
              <a:chExt cx="529713" cy="295659"/>
            </a:xfrm>
          </p:grpSpPr>
          <p:sp>
            <p:nvSpPr>
              <p:cNvPr id="7882" name="Google Shape;7882;p86"/>
              <p:cNvSpPr/>
              <p:nvPr/>
            </p:nvSpPr>
            <p:spPr>
              <a:xfrm>
                <a:off x="5722989" y="3244587"/>
                <a:ext cx="341346" cy="295659"/>
              </a:xfrm>
              <a:custGeom>
                <a:avLst/>
                <a:gdLst/>
                <a:ahLst/>
                <a:cxnLst/>
                <a:rect l="l" t="t" r="r" b="b"/>
                <a:pathLst>
                  <a:path w="2576195" h="2231390" extrusionOk="0">
                    <a:moveTo>
                      <a:pt x="1288021" y="0"/>
                    </a:moveTo>
                    <a:lnTo>
                      <a:pt x="0" y="2230932"/>
                    </a:lnTo>
                    <a:lnTo>
                      <a:pt x="2576042" y="2230932"/>
                    </a:lnTo>
                    <a:lnTo>
                      <a:pt x="1288021" y="0"/>
                    </a:lnTo>
                    <a:close/>
                  </a:path>
                </a:pathLst>
              </a:custGeom>
              <a:solidFill>
                <a:srgbClr val="869F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7883" name="Google Shape;7883;p86"/>
              <p:cNvSpPr/>
              <p:nvPr/>
            </p:nvSpPr>
            <p:spPr>
              <a:xfrm>
                <a:off x="6035543" y="3298113"/>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7884" name="Google Shape;7884;p86"/>
            <p:cNvGrpSpPr/>
            <p:nvPr/>
          </p:nvGrpSpPr>
          <p:grpSpPr>
            <a:xfrm>
              <a:off x="5145061" y="3244587"/>
              <a:ext cx="536807" cy="295659"/>
              <a:chOff x="5145061" y="3244587"/>
              <a:chExt cx="536807" cy="295659"/>
            </a:xfrm>
          </p:grpSpPr>
          <p:sp>
            <p:nvSpPr>
              <p:cNvPr id="7885" name="Google Shape;7885;p86"/>
              <p:cNvSpPr/>
              <p:nvPr/>
            </p:nvSpPr>
            <p:spPr>
              <a:xfrm>
                <a:off x="5340522" y="3244587"/>
                <a:ext cx="341346" cy="295659"/>
              </a:xfrm>
              <a:custGeom>
                <a:avLst/>
                <a:gdLst/>
                <a:ahLst/>
                <a:cxnLst/>
                <a:rect l="l" t="t" r="r" b="b"/>
                <a:pathLst>
                  <a:path w="2576195" h="2231390" extrusionOk="0">
                    <a:moveTo>
                      <a:pt x="1288034" y="0"/>
                    </a:moveTo>
                    <a:lnTo>
                      <a:pt x="0" y="2230920"/>
                    </a:lnTo>
                    <a:lnTo>
                      <a:pt x="2576055" y="2230920"/>
                    </a:lnTo>
                    <a:lnTo>
                      <a:pt x="1288034" y="0"/>
                    </a:lnTo>
                    <a:close/>
                  </a:path>
                </a:pathLst>
              </a:custGeom>
              <a:solidFill>
                <a:srgbClr val="5F7D9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7886" name="Google Shape;7886;p86"/>
              <p:cNvSpPr/>
              <p:nvPr/>
            </p:nvSpPr>
            <p:spPr>
              <a:xfrm flipH="1">
                <a:off x="5145061" y="3298599"/>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7887" name="Google Shape;7887;p86"/>
            <p:cNvGrpSpPr/>
            <p:nvPr/>
          </p:nvGrpSpPr>
          <p:grpSpPr>
            <a:xfrm>
              <a:off x="5341327" y="2898245"/>
              <a:ext cx="532309" cy="614891"/>
              <a:chOff x="5341327" y="2898245"/>
              <a:chExt cx="532309" cy="614891"/>
            </a:xfrm>
          </p:grpSpPr>
          <p:sp>
            <p:nvSpPr>
              <p:cNvPr id="7888" name="Google Shape;7888;p86"/>
              <p:cNvSpPr/>
              <p:nvPr/>
            </p:nvSpPr>
            <p:spPr>
              <a:xfrm>
                <a:off x="5532290" y="3217476"/>
                <a:ext cx="341346" cy="295659"/>
              </a:xfrm>
              <a:custGeom>
                <a:avLst/>
                <a:gdLst/>
                <a:ahLst/>
                <a:cxnLst/>
                <a:rect l="l" t="t" r="r" b="b"/>
                <a:pathLst>
                  <a:path w="2576195" h="2231390" extrusionOk="0">
                    <a:moveTo>
                      <a:pt x="2576042" y="0"/>
                    </a:moveTo>
                    <a:lnTo>
                      <a:pt x="0" y="0"/>
                    </a:lnTo>
                    <a:lnTo>
                      <a:pt x="1288021" y="2230920"/>
                    </a:lnTo>
                    <a:lnTo>
                      <a:pt x="2576042" y="0"/>
                    </a:lnTo>
                    <a:close/>
                  </a:path>
                </a:pathLst>
              </a:custGeom>
              <a:solidFill>
                <a:srgbClr val="E3E9E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7889" name="Google Shape;7889;p86"/>
              <p:cNvSpPr/>
              <p:nvPr/>
            </p:nvSpPr>
            <p:spPr>
              <a:xfrm flipH="1">
                <a:off x="5341327" y="2898245"/>
                <a:ext cx="217159" cy="33450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7890" name="Google Shape;7890;p86"/>
            <p:cNvGrpSpPr/>
            <p:nvPr/>
          </p:nvGrpSpPr>
          <p:grpSpPr>
            <a:xfrm>
              <a:off x="5532290" y="2881789"/>
              <a:ext cx="620516" cy="305456"/>
              <a:chOff x="5532290" y="2881789"/>
              <a:chExt cx="620516" cy="305456"/>
            </a:xfrm>
          </p:grpSpPr>
          <p:sp>
            <p:nvSpPr>
              <p:cNvPr id="7891" name="Google Shape;7891;p86"/>
              <p:cNvSpPr/>
              <p:nvPr/>
            </p:nvSpPr>
            <p:spPr>
              <a:xfrm>
                <a:off x="5532290" y="2891586"/>
                <a:ext cx="341346" cy="295659"/>
              </a:xfrm>
              <a:custGeom>
                <a:avLst/>
                <a:gdLst/>
                <a:ahLst/>
                <a:cxnLst/>
                <a:rect l="l" t="t" r="r" b="b"/>
                <a:pathLst>
                  <a:path w="2576195" h="2231390" extrusionOk="0">
                    <a:moveTo>
                      <a:pt x="1288021" y="0"/>
                    </a:moveTo>
                    <a:lnTo>
                      <a:pt x="0" y="2230920"/>
                    </a:lnTo>
                    <a:lnTo>
                      <a:pt x="2576042" y="2230920"/>
                    </a:lnTo>
                    <a:lnTo>
                      <a:pt x="1288021" y="0"/>
                    </a:lnTo>
                    <a:close/>
                  </a:path>
                </a:pathLst>
              </a:custGeom>
              <a:solidFill>
                <a:srgbClr val="435D7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7892" name="Google Shape;7892;p86"/>
              <p:cNvSpPr/>
              <p:nvPr/>
            </p:nvSpPr>
            <p:spPr>
              <a:xfrm>
                <a:off x="5837311" y="2881789"/>
                <a:ext cx="315495" cy="288369"/>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grpSp>
        <p:nvGrpSpPr>
          <p:cNvPr id="7893" name="Google Shape;7893;p86"/>
          <p:cNvGrpSpPr/>
          <p:nvPr/>
        </p:nvGrpSpPr>
        <p:grpSpPr>
          <a:xfrm>
            <a:off x="8163135" y="3526707"/>
            <a:ext cx="269068" cy="645491"/>
            <a:chOff x="7026852" y="3311869"/>
            <a:chExt cx="434331" cy="1041954"/>
          </a:xfrm>
        </p:grpSpPr>
        <p:sp>
          <p:nvSpPr>
            <p:cNvPr id="7894" name="Google Shape;7894;p86"/>
            <p:cNvSpPr/>
            <p:nvPr/>
          </p:nvSpPr>
          <p:spPr>
            <a:xfrm>
              <a:off x="7026852" y="3311869"/>
              <a:ext cx="434331" cy="847405"/>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5" name="Google Shape;7895;p86"/>
            <p:cNvSpPr/>
            <p:nvPr/>
          </p:nvSpPr>
          <p:spPr>
            <a:xfrm>
              <a:off x="7082395" y="3359392"/>
              <a:ext cx="323321" cy="32332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6" name="Google Shape;7896;p86"/>
            <p:cNvSpPr/>
            <p:nvPr/>
          </p:nvSpPr>
          <p:spPr>
            <a:xfrm>
              <a:off x="7026852" y="4159239"/>
              <a:ext cx="434331" cy="194585"/>
            </a:xfrm>
            <a:custGeom>
              <a:avLst/>
              <a:gdLst/>
              <a:ahLst/>
              <a:cxnLst/>
              <a:rect l="l" t="t" r="r" b="b"/>
              <a:pathLst>
                <a:path w="16734" h="7497" extrusionOk="0">
                  <a:moveTo>
                    <a:pt x="1" y="1"/>
                  </a:moveTo>
                  <a:lnTo>
                    <a:pt x="8369" y="7496"/>
                  </a:lnTo>
                  <a:lnTo>
                    <a:pt x="1673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7" name="Google Shape;7897;p86"/>
          <p:cNvGrpSpPr/>
          <p:nvPr/>
        </p:nvGrpSpPr>
        <p:grpSpPr>
          <a:xfrm>
            <a:off x="6179716" y="3565945"/>
            <a:ext cx="293882" cy="293836"/>
            <a:chOff x="4873519" y="3311869"/>
            <a:chExt cx="499374" cy="499296"/>
          </a:xfrm>
        </p:grpSpPr>
        <p:sp>
          <p:nvSpPr>
            <p:cNvPr id="7898" name="Google Shape;7898;p86"/>
            <p:cNvSpPr/>
            <p:nvPr/>
          </p:nvSpPr>
          <p:spPr>
            <a:xfrm>
              <a:off x="4873519" y="3311869"/>
              <a:ext cx="499374" cy="499296"/>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9" name="Google Shape;7899;p86"/>
            <p:cNvSpPr/>
            <p:nvPr/>
          </p:nvSpPr>
          <p:spPr>
            <a:xfrm>
              <a:off x="4894620" y="3329830"/>
              <a:ext cx="202112" cy="182386"/>
            </a:xfrm>
            <a:custGeom>
              <a:avLst/>
              <a:gdLst/>
              <a:ahLst/>
              <a:cxnLst/>
              <a:rect l="l" t="t" r="r" b="b"/>
              <a:pathLst>
                <a:path w="7787" h="7027" extrusionOk="0">
                  <a:moveTo>
                    <a:pt x="0" y="1"/>
                  </a:moveTo>
                  <a:lnTo>
                    <a:pt x="0" y="7026"/>
                  </a:lnTo>
                  <a:lnTo>
                    <a:pt x="7787"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0" name="Google Shape;7900;p86"/>
          <p:cNvGrpSpPr/>
          <p:nvPr/>
        </p:nvGrpSpPr>
        <p:grpSpPr>
          <a:xfrm>
            <a:off x="6179716" y="3878316"/>
            <a:ext cx="293882" cy="293882"/>
            <a:chOff x="4873519" y="3875839"/>
            <a:chExt cx="499374" cy="499374"/>
          </a:xfrm>
        </p:grpSpPr>
        <p:sp>
          <p:nvSpPr>
            <p:cNvPr id="7901" name="Google Shape;7901;p86"/>
            <p:cNvSpPr/>
            <p:nvPr/>
          </p:nvSpPr>
          <p:spPr>
            <a:xfrm>
              <a:off x="4873519" y="3875839"/>
              <a:ext cx="499374" cy="499374"/>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2" name="Google Shape;7902;p86"/>
            <p:cNvSpPr/>
            <p:nvPr/>
          </p:nvSpPr>
          <p:spPr>
            <a:xfrm>
              <a:off x="4894620" y="3893826"/>
              <a:ext cx="202112" cy="182360"/>
            </a:xfrm>
            <a:custGeom>
              <a:avLst/>
              <a:gdLst/>
              <a:ahLst/>
              <a:cxnLst/>
              <a:rect l="l" t="t" r="r" b="b"/>
              <a:pathLst>
                <a:path w="7787" h="7026" extrusionOk="0">
                  <a:moveTo>
                    <a:pt x="0" y="0"/>
                  </a:moveTo>
                  <a:lnTo>
                    <a:pt x="0" y="7026"/>
                  </a:lnTo>
                  <a:lnTo>
                    <a:pt x="7787"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3" name="Google Shape;7903;p86"/>
          <p:cNvGrpSpPr/>
          <p:nvPr/>
        </p:nvGrpSpPr>
        <p:grpSpPr>
          <a:xfrm>
            <a:off x="2410244" y="1850269"/>
            <a:ext cx="698104" cy="698208"/>
            <a:chOff x="2565073" y="2075876"/>
            <a:chExt cx="672482" cy="672518"/>
          </a:xfrm>
        </p:grpSpPr>
        <p:sp>
          <p:nvSpPr>
            <p:cNvPr id="7904" name="Google Shape;7904;p86"/>
            <p:cNvSpPr/>
            <p:nvPr/>
          </p:nvSpPr>
          <p:spPr>
            <a:xfrm>
              <a:off x="2642193" y="2530650"/>
              <a:ext cx="419588" cy="217743"/>
            </a:xfrm>
            <a:custGeom>
              <a:avLst/>
              <a:gdLst/>
              <a:ahLst/>
              <a:cxnLst/>
              <a:rect l="l" t="t" r="r" b="b"/>
              <a:pathLst>
                <a:path w="130611" h="67780" extrusionOk="0">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5" name="Google Shape;7905;p86"/>
            <p:cNvSpPr/>
            <p:nvPr/>
          </p:nvSpPr>
          <p:spPr>
            <a:xfrm>
              <a:off x="2910083" y="2420918"/>
              <a:ext cx="327379" cy="312727"/>
            </a:xfrm>
            <a:custGeom>
              <a:avLst/>
              <a:gdLst/>
              <a:ahLst/>
              <a:cxnLst/>
              <a:rect l="l" t="t" r="r" b="b"/>
              <a:pathLst>
                <a:path w="101908" h="97347" extrusionOk="0">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6" name="Google Shape;7906;p86"/>
            <p:cNvSpPr/>
            <p:nvPr/>
          </p:nvSpPr>
          <p:spPr>
            <a:xfrm>
              <a:off x="2999034" y="2125384"/>
              <a:ext cx="238522" cy="411351"/>
            </a:xfrm>
            <a:custGeom>
              <a:avLst/>
              <a:gdLst/>
              <a:ahLst/>
              <a:cxnLst/>
              <a:rect l="l" t="t" r="r" b="b"/>
              <a:pathLst>
                <a:path w="74248" h="128047" extrusionOk="0">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7" name="Google Shape;7907;p86"/>
            <p:cNvSpPr/>
            <p:nvPr/>
          </p:nvSpPr>
          <p:spPr>
            <a:xfrm>
              <a:off x="2740849" y="2075876"/>
              <a:ext cx="419604" cy="217734"/>
            </a:xfrm>
            <a:custGeom>
              <a:avLst/>
              <a:gdLst/>
              <a:ahLst/>
              <a:cxnLst/>
              <a:rect l="l" t="t" r="r" b="b"/>
              <a:pathLst>
                <a:path w="130616" h="67777" extrusionOk="0">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8" name="Google Shape;7908;p86"/>
            <p:cNvSpPr/>
            <p:nvPr/>
          </p:nvSpPr>
          <p:spPr>
            <a:xfrm>
              <a:off x="2565167" y="2090625"/>
              <a:ext cx="327379" cy="312740"/>
            </a:xfrm>
            <a:custGeom>
              <a:avLst/>
              <a:gdLst/>
              <a:ahLst/>
              <a:cxnLst/>
              <a:rect l="l" t="t" r="r" b="b"/>
              <a:pathLst>
                <a:path w="101908" h="97351" extrusionOk="0">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9" name="Google Shape;7909;p86"/>
            <p:cNvSpPr/>
            <p:nvPr/>
          </p:nvSpPr>
          <p:spPr>
            <a:xfrm>
              <a:off x="2565073" y="2287538"/>
              <a:ext cx="218572" cy="409555"/>
            </a:xfrm>
            <a:custGeom>
              <a:avLst/>
              <a:gdLst/>
              <a:ahLst/>
              <a:cxnLst/>
              <a:rect l="l" t="t" r="r" b="b"/>
              <a:pathLst>
                <a:path w="68038" h="127488" extrusionOk="0">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0" name="Google Shape;7910;p86"/>
          <p:cNvGrpSpPr/>
          <p:nvPr/>
        </p:nvGrpSpPr>
        <p:grpSpPr>
          <a:xfrm>
            <a:off x="5633655" y="3534869"/>
            <a:ext cx="438354" cy="637329"/>
            <a:chOff x="1697726" y="3244179"/>
            <a:chExt cx="788124" cy="1146069"/>
          </a:xfrm>
        </p:grpSpPr>
        <p:sp>
          <p:nvSpPr>
            <p:cNvPr id="7911" name="Google Shape;7911;p86"/>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2" name="Google Shape;7912;p86"/>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13" name="Google Shape;7913;p86"/>
          <p:cNvSpPr/>
          <p:nvPr/>
        </p:nvSpPr>
        <p:spPr>
          <a:xfrm>
            <a:off x="8130914" y="3422653"/>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14" name="Google Shape;7914;p86"/>
          <p:cNvGrpSpPr/>
          <p:nvPr/>
        </p:nvGrpSpPr>
        <p:grpSpPr>
          <a:xfrm>
            <a:off x="7634869" y="1863232"/>
            <a:ext cx="799565" cy="670282"/>
            <a:chOff x="7617850" y="2063282"/>
            <a:chExt cx="799565" cy="670282"/>
          </a:xfrm>
        </p:grpSpPr>
        <p:cxnSp>
          <p:nvCxnSpPr>
            <p:cNvPr id="7915" name="Google Shape;7915;p86"/>
            <p:cNvCxnSpPr/>
            <p:nvPr/>
          </p:nvCxnSpPr>
          <p:spPr>
            <a:xfrm rot="5400000" flipH="1">
              <a:off x="7629118"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7916" name="Google Shape;7916;p86"/>
            <p:cNvCxnSpPr/>
            <p:nvPr/>
          </p:nvCxnSpPr>
          <p:spPr>
            <a:xfrm rot="-5400000">
              <a:off x="8276270"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7917" name="Google Shape;7917;p86"/>
            <p:cNvCxnSpPr/>
            <p:nvPr/>
          </p:nvCxnSpPr>
          <p:spPr>
            <a:xfrm rot="5400000">
              <a:off x="7629118"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7918" name="Google Shape;7918;p86"/>
            <p:cNvCxnSpPr/>
            <p:nvPr/>
          </p:nvCxnSpPr>
          <p:spPr>
            <a:xfrm rot="-5400000" flipH="1">
              <a:off x="8276270"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7919" name="Google Shape;7919;p86"/>
            <p:cNvCxnSpPr/>
            <p:nvPr/>
          </p:nvCxnSpPr>
          <p:spPr>
            <a:xfrm rot="10800000">
              <a:off x="7617850" y="2393356"/>
              <a:ext cx="83400" cy="0"/>
            </a:xfrm>
            <a:prstGeom prst="straightConnector1">
              <a:avLst/>
            </a:prstGeom>
            <a:noFill/>
            <a:ln w="9525" cap="flat" cmpd="sng">
              <a:solidFill>
                <a:srgbClr val="667E92"/>
              </a:solidFill>
              <a:prstDash val="solid"/>
              <a:round/>
              <a:headEnd type="none" w="med" len="med"/>
              <a:tailEnd type="none" w="med" len="med"/>
            </a:ln>
          </p:spPr>
        </p:cxnSp>
        <p:cxnSp>
          <p:nvCxnSpPr>
            <p:cNvPr id="7920" name="Google Shape;7920;p86"/>
            <p:cNvCxnSpPr/>
            <p:nvPr/>
          </p:nvCxnSpPr>
          <p:spPr>
            <a:xfrm rot="10800000">
              <a:off x="8334015" y="2393356"/>
              <a:ext cx="83400" cy="0"/>
            </a:xfrm>
            <a:prstGeom prst="straightConnector1">
              <a:avLst/>
            </a:prstGeom>
            <a:noFill/>
            <a:ln w="9525" cap="flat" cmpd="sng">
              <a:solidFill>
                <a:srgbClr val="667E92"/>
              </a:solidFill>
              <a:prstDash val="solid"/>
              <a:round/>
              <a:headEnd type="none" w="med" len="med"/>
              <a:tailEnd type="none" w="med" len="med"/>
            </a:ln>
          </p:spPr>
        </p:cxnSp>
        <p:grpSp>
          <p:nvGrpSpPr>
            <p:cNvPr id="7921" name="Google Shape;7921;p86"/>
            <p:cNvGrpSpPr/>
            <p:nvPr/>
          </p:nvGrpSpPr>
          <p:grpSpPr>
            <a:xfrm>
              <a:off x="7734309" y="2063282"/>
              <a:ext cx="570957" cy="620095"/>
              <a:chOff x="7734309" y="2063282"/>
              <a:chExt cx="570957" cy="620095"/>
            </a:xfrm>
          </p:grpSpPr>
          <p:grpSp>
            <p:nvGrpSpPr>
              <p:cNvPr id="7922" name="Google Shape;7922;p86"/>
              <p:cNvGrpSpPr/>
              <p:nvPr/>
            </p:nvGrpSpPr>
            <p:grpSpPr>
              <a:xfrm>
                <a:off x="8031573" y="2063282"/>
                <a:ext cx="273693" cy="620095"/>
                <a:chOff x="8031573" y="2063282"/>
                <a:chExt cx="273693" cy="620095"/>
              </a:xfrm>
            </p:grpSpPr>
            <p:sp>
              <p:nvSpPr>
                <p:cNvPr id="7923" name="Google Shape;7923;p86"/>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4" name="Google Shape;7924;p86"/>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5" name="Google Shape;7925;p86"/>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6" name="Google Shape;7926;p86"/>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7" name="Google Shape;7927;p86"/>
              <p:cNvGrpSpPr/>
              <p:nvPr/>
            </p:nvGrpSpPr>
            <p:grpSpPr>
              <a:xfrm flipH="1">
                <a:off x="7734309" y="2063282"/>
                <a:ext cx="273693" cy="620095"/>
                <a:chOff x="8031573" y="2063282"/>
                <a:chExt cx="273693" cy="620095"/>
              </a:xfrm>
            </p:grpSpPr>
            <p:sp>
              <p:nvSpPr>
                <p:cNvPr id="7928" name="Google Shape;7928;p86"/>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9" name="Google Shape;7929;p86"/>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0" name="Google Shape;7930;p86"/>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1" name="Google Shape;7931;p86"/>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7932" name="Google Shape;7932;p86"/>
          <p:cNvSpPr/>
          <p:nvPr/>
        </p:nvSpPr>
        <p:spPr>
          <a:xfrm>
            <a:off x="7095123" y="3555322"/>
            <a:ext cx="558742" cy="616877"/>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3" name="Google Shape;7933;p86"/>
          <p:cNvSpPr/>
          <p:nvPr/>
        </p:nvSpPr>
        <p:spPr>
          <a:xfrm rot="10800000">
            <a:off x="6581305" y="355273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34" name="Google Shape;7934;p86"/>
          <p:cNvGrpSpPr/>
          <p:nvPr/>
        </p:nvGrpSpPr>
        <p:grpSpPr>
          <a:xfrm>
            <a:off x="7821475" y="2716715"/>
            <a:ext cx="602567" cy="601884"/>
            <a:chOff x="1186975" y="238125"/>
            <a:chExt cx="5244275" cy="5238325"/>
          </a:xfrm>
        </p:grpSpPr>
        <p:sp>
          <p:nvSpPr>
            <p:cNvPr id="7935" name="Google Shape;7935;p86"/>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6" name="Google Shape;7936;p86"/>
            <p:cNvSpPr/>
            <p:nvPr/>
          </p:nvSpPr>
          <p:spPr>
            <a:xfrm>
              <a:off x="1186975" y="2279750"/>
              <a:ext cx="2628625"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7" name="Google Shape;7937;p86"/>
            <p:cNvSpPr/>
            <p:nvPr/>
          </p:nvSpPr>
          <p:spPr>
            <a:xfrm>
              <a:off x="3802600" y="239450"/>
              <a:ext cx="2628650" cy="3196825"/>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8" name="Google Shape;7938;p86"/>
            <p:cNvSpPr/>
            <p:nvPr/>
          </p:nvSpPr>
          <p:spPr>
            <a:xfrm>
              <a:off x="3232500"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9" name="Google Shape;7939;p86"/>
          <p:cNvGrpSpPr/>
          <p:nvPr/>
        </p:nvGrpSpPr>
        <p:grpSpPr>
          <a:xfrm>
            <a:off x="3264213" y="1856199"/>
            <a:ext cx="651848" cy="687338"/>
            <a:chOff x="3400515" y="2056248"/>
            <a:chExt cx="698134" cy="735987"/>
          </a:xfrm>
        </p:grpSpPr>
        <p:grpSp>
          <p:nvGrpSpPr>
            <p:cNvPr id="7940" name="Google Shape;7940;p86"/>
            <p:cNvGrpSpPr/>
            <p:nvPr/>
          </p:nvGrpSpPr>
          <p:grpSpPr>
            <a:xfrm>
              <a:off x="3400515" y="2283913"/>
              <a:ext cx="312919" cy="219900"/>
              <a:chOff x="3400515" y="2283913"/>
              <a:chExt cx="312919" cy="219900"/>
            </a:xfrm>
          </p:grpSpPr>
          <p:sp>
            <p:nvSpPr>
              <p:cNvPr id="7941" name="Google Shape;7941;p86"/>
              <p:cNvSpPr/>
              <p:nvPr/>
            </p:nvSpPr>
            <p:spPr>
              <a:xfrm>
                <a:off x="3493534" y="2283913"/>
                <a:ext cx="219900" cy="219900"/>
              </a:xfrm>
              <a:prstGeom prst="ellipse">
                <a:avLst/>
              </a:prstGeom>
              <a:solidFill>
                <a:srgbClr val="435D7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7942" name="Google Shape;7942;p86"/>
              <p:cNvCxnSpPr/>
              <p:nvPr/>
            </p:nvCxnSpPr>
            <p:spPr>
              <a:xfrm rot="10800000">
                <a:off x="3400515" y="2393804"/>
                <a:ext cx="95400" cy="0"/>
              </a:xfrm>
              <a:prstGeom prst="straightConnector1">
                <a:avLst/>
              </a:prstGeom>
              <a:noFill/>
              <a:ln w="28575" cap="flat" cmpd="sng">
                <a:solidFill>
                  <a:srgbClr val="435D74"/>
                </a:solidFill>
                <a:prstDash val="solid"/>
                <a:round/>
                <a:headEnd type="none" w="med" len="med"/>
                <a:tailEnd type="none" w="med" len="med"/>
              </a:ln>
            </p:spPr>
          </p:cxnSp>
        </p:grpSp>
        <p:grpSp>
          <p:nvGrpSpPr>
            <p:cNvPr id="7943" name="Google Shape;7943;p86"/>
            <p:cNvGrpSpPr/>
            <p:nvPr/>
          </p:nvGrpSpPr>
          <p:grpSpPr>
            <a:xfrm>
              <a:off x="3547823" y="2461089"/>
              <a:ext cx="219900" cy="331146"/>
              <a:chOff x="3547823" y="2461089"/>
              <a:chExt cx="219900" cy="331146"/>
            </a:xfrm>
          </p:grpSpPr>
          <p:sp>
            <p:nvSpPr>
              <p:cNvPr id="7944" name="Google Shape;7944;p86"/>
              <p:cNvSpPr/>
              <p:nvPr/>
            </p:nvSpPr>
            <p:spPr>
              <a:xfrm>
                <a:off x="3547823" y="2461089"/>
                <a:ext cx="219900" cy="219900"/>
              </a:xfrm>
              <a:prstGeom prst="ellipse">
                <a:avLst/>
              </a:prstGeom>
              <a:solidFill>
                <a:srgbClr val="5F7D9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7945" name="Google Shape;7945;p86"/>
              <p:cNvCxnSpPr/>
              <p:nvPr/>
            </p:nvCxnSpPr>
            <p:spPr>
              <a:xfrm rot="10800000">
                <a:off x="3657701" y="2678535"/>
                <a:ext cx="0" cy="113700"/>
              </a:xfrm>
              <a:prstGeom prst="straightConnector1">
                <a:avLst/>
              </a:prstGeom>
              <a:noFill/>
              <a:ln w="28575" cap="flat" cmpd="sng">
                <a:solidFill>
                  <a:srgbClr val="5F7D95"/>
                </a:solidFill>
                <a:prstDash val="solid"/>
                <a:round/>
                <a:headEnd type="none" w="med" len="med"/>
                <a:tailEnd type="none" w="med" len="med"/>
              </a:ln>
            </p:spPr>
          </p:cxnSp>
        </p:grpSp>
        <p:grpSp>
          <p:nvGrpSpPr>
            <p:cNvPr id="7946" name="Google Shape;7946;p86"/>
            <p:cNvGrpSpPr/>
            <p:nvPr/>
          </p:nvGrpSpPr>
          <p:grpSpPr>
            <a:xfrm>
              <a:off x="3734138" y="2461089"/>
              <a:ext cx="219900" cy="331146"/>
              <a:chOff x="3734138" y="2461089"/>
              <a:chExt cx="219900" cy="331146"/>
            </a:xfrm>
          </p:grpSpPr>
          <p:sp>
            <p:nvSpPr>
              <p:cNvPr id="7947" name="Google Shape;7947;p86"/>
              <p:cNvSpPr/>
              <p:nvPr/>
            </p:nvSpPr>
            <p:spPr>
              <a:xfrm>
                <a:off x="3734138" y="2461089"/>
                <a:ext cx="219900" cy="219900"/>
              </a:xfrm>
              <a:prstGeom prst="ellipse">
                <a:avLst/>
              </a:prstGeom>
              <a:solidFill>
                <a:srgbClr val="869FB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7948" name="Google Shape;7948;p86"/>
              <p:cNvCxnSpPr/>
              <p:nvPr/>
            </p:nvCxnSpPr>
            <p:spPr>
              <a:xfrm rot="10800000">
                <a:off x="3844020" y="2678535"/>
                <a:ext cx="0" cy="113700"/>
              </a:xfrm>
              <a:prstGeom prst="straightConnector1">
                <a:avLst/>
              </a:prstGeom>
              <a:noFill/>
              <a:ln w="28575" cap="flat" cmpd="sng">
                <a:solidFill>
                  <a:srgbClr val="869FB2"/>
                </a:solidFill>
                <a:prstDash val="solid"/>
                <a:round/>
                <a:headEnd type="none" w="med" len="med"/>
                <a:tailEnd type="none" w="med" len="med"/>
              </a:ln>
            </p:spPr>
          </p:cxnSp>
        </p:grpSp>
        <p:grpSp>
          <p:nvGrpSpPr>
            <p:cNvPr id="7949" name="Google Shape;7949;p86"/>
            <p:cNvGrpSpPr/>
            <p:nvPr/>
          </p:nvGrpSpPr>
          <p:grpSpPr>
            <a:xfrm>
              <a:off x="3787560" y="2281742"/>
              <a:ext cx="311089" cy="219900"/>
              <a:chOff x="3787560" y="2281742"/>
              <a:chExt cx="311089" cy="219900"/>
            </a:xfrm>
          </p:grpSpPr>
          <p:sp>
            <p:nvSpPr>
              <p:cNvPr id="7950" name="Google Shape;7950;p86"/>
              <p:cNvSpPr/>
              <p:nvPr/>
            </p:nvSpPr>
            <p:spPr>
              <a:xfrm>
                <a:off x="3787560" y="2281742"/>
                <a:ext cx="219900" cy="219900"/>
              </a:xfrm>
              <a:prstGeom prst="ellipse">
                <a:avLst/>
              </a:prstGeom>
              <a:solidFill>
                <a:srgbClr val="A5B7C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7951" name="Google Shape;7951;p86"/>
              <p:cNvCxnSpPr/>
              <p:nvPr/>
            </p:nvCxnSpPr>
            <p:spPr>
              <a:xfrm rot="10800000">
                <a:off x="4003849" y="2393795"/>
                <a:ext cx="94800" cy="0"/>
              </a:xfrm>
              <a:prstGeom prst="straightConnector1">
                <a:avLst/>
              </a:prstGeom>
              <a:noFill/>
              <a:ln w="28575" cap="flat" cmpd="sng">
                <a:solidFill>
                  <a:srgbClr val="A5B7C6"/>
                </a:solidFill>
                <a:prstDash val="solid"/>
                <a:round/>
                <a:headEnd type="none" w="med" len="med"/>
                <a:tailEnd type="none" w="med" len="med"/>
              </a:ln>
            </p:spPr>
          </p:cxnSp>
        </p:grpSp>
        <p:grpSp>
          <p:nvGrpSpPr>
            <p:cNvPr id="7952" name="Google Shape;7952;p86"/>
            <p:cNvGrpSpPr/>
            <p:nvPr/>
          </p:nvGrpSpPr>
          <p:grpSpPr>
            <a:xfrm>
              <a:off x="3637290" y="2056248"/>
              <a:ext cx="219900" cy="330736"/>
              <a:chOff x="3637290" y="2056248"/>
              <a:chExt cx="219900" cy="330736"/>
            </a:xfrm>
          </p:grpSpPr>
          <p:sp>
            <p:nvSpPr>
              <p:cNvPr id="7953" name="Google Shape;7953;p86"/>
              <p:cNvSpPr/>
              <p:nvPr/>
            </p:nvSpPr>
            <p:spPr>
              <a:xfrm>
                <a:off x="3637290" y="2167085"/>
                <a:ext cx="219900" cy="219900"/>
              </a:xfrm>
              <a:prstGeom prst="ellipse">
                <a:avLst/>
              </a:prstGeom>
              <a:solidFill>
                <a:srgbClr val="BAC8D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cxnSp>
            <p:nvCxnSpPr>
              <p:cNvPr id="7954" name="Google Shape;7954;p86"/>
              <p:cNvCxnSpPr/>
              <p:nvPr/>
            </p:nvCxnSpPr>
            <p:spPr>
              <a:xfrm rot="10800000">
                <a:off x="3747169" y="2056248"/>
                <a:ext cx="0" cy="113700"/>
              </a:xfrm>
              <a:prstGeom prst="straightConnector1">
                <a:avLst/>
              </a:prstGeom>
              <a:noFill/>
              <a:ln w="28575" cap="flat" cmpd="sng">
                <a:solidFill>
                  <a:srgbClr val="BAC8D3"/>
                </a:solidFill>
                <a:prstDash val="solid"/>
                <a:round/>
                <a:headEnd type="none" w="med" len="med"/>
                <a:tailEnd type="none" w="med" len="med"/>
              </a:ln>
            </p:spPr>
          </p:cxnSp>
        </p:grpSp>
      </p:grpSp>
      <p:grpSp>
        <p:nvGrpSpPr>
          <p:cNvPr id="7955" name="Google Shape;7955;p86"/>
          <p:cNvGrpSpPr/>
          <p:nvPr/>
        </p:nvGrpSpPr>
        <p:grpSpPr>
          <a:xfrm>
            <a:off x="2555919" y="2726205"/>
            <a:ext cx="1268144" cy="592394"/>
            <a:chOff x="238125" y="1188750"/>
            <a:chExt cx="7140450" cy="3335550"/>
          </a:xfrm>
        </p:grpSpPr>
        <p:sp>
          <p:nvSpPr>
            <p:cNvPr id="7956" name="Google Shape;7956;p86"/>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7" name="Google Shape;7957;p86"/>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8" name="Google Shape;7958;p86"/>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9" name="Google Shape;7959;p86"/>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0" name="Google Shape;7960;p86"/>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1" name="Google Shape;7961;p86"/>
          <p:cNvGrpSpPr/>
          <p:nvPr/>
        </p:nvGrpSpPr>
        <p:grpSpPr>
          <a:xfrm>
            <a:off x="6663819" y="2728360"/>
            <a:ext cx="1053944" cy="590147"/>
            <a:chOff x="238125" y="1335475"/>
            <a:chExt cx="5418735" cy="3034175"/>
          </a:xfrm>
        </p:grpSpPr>
        <p:sp>
          <p:nvSpPr>
            <p:cNvPr id="7962" name="Google Shape;7962;p86"/>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3" name="Google Shape;7963;p86"/>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4" name="Google Shape;7964;p86"/>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5" name="Google Shape;7965;p86"/>
          <p:cNvGrpSpPr/>
          <p:nvPr/>
        </p:nvGrpSpPr>
        <p:grpSpPr>
          <a:xfrm>
            <a:off x="4094628" y="3533259"/>
            <a:ext cx="1268207" cy="638939"/>
            <a:chOff x="3967651" y="3645904"/>
            <a:chExt cx="1479304" cy="745292"/>
          </a:xfrm>
        </p:grpSpPr>
        <p:grpSp>
          <p:nvGrpSpPr>
            <p:cNvPr id="7966" name="Google Shape;7966;p86"/>
            <p:cNvGrpSpPr/>
            <p:nvPr/>
          </p:nvGrpSpPr>
          <p:grpSpPr>
            <a:xfrm>
              <a:off x="3967651" y="4009026"/>
              <a:ext cx="1479304" cy="382170"/>
              <a:chOff x="3967651" y="4009026"/>
              <a:chExt cx="1479304" cy="382170"/>
            </a:xfrm>
          </p:grpSpPr>
          <p:grpSp>
            <p:nvGrpSpPr>
              <p:cNvPr id="7967" name="Google Shape;7967;p86"/>
              <p:cNvGrpSpPr/>
              <p:nvPr/>
            </p:nvGrpSpPr>
            <p:grpSpPr>
              <a:xfrm>
                <a:off x="4892216" y="4195630"/>
                <a:ext cx="554739" cy="195566"/>
                <a:chOff x="3604375" y="4892160"/>
                <a:chExt cx="1651500" cy="582215"/>
              </a:xfrm>
            </p:grpSpPr>
            <p:sp>
              <p:nvSpPr>
                <p:cNvPr id="7968" name="Google Shape;7968;p86"/>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9" name="Google Shape;7969;p86"/>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0" name="Google Shape;7970;p86"/>
              <p:cNvGrpSpPr/>
              <p:nvPr/>
            </p:nvGrpSpPr>
            <p:grpSpPr>
              <a:xfrm>
                <a:off x="3967651" y="4146303"/>
                <a:ext cx="579402" cy="244893"/>
                <a:chOff x="851875" y="4745310"/>
                <a:chExt cx="1724925" cy="729065"/>
              </a:xfrm>
            </p:grpSpPr>
            <p:sp>
              <p:nvSpPr>
                <p:cNvPr id="7971" name="Google Shape;7971;p86"/>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2" name="Google Shape;7972;p86"/>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3" name="Google Shape;7973;p86"/>
              <p:cNvGrpSpPr/>
              <p:nvPr/>
            </p:nvGrpSpPr>
            <p:grpSpPr>
              <a:xfrm>
                <a:off x="4460753" y="4009026"/>
                <a:ext cx="493110" cy="382170"/>
                <a:chOff x="2319875" y="4336625"/>
                <a:chExt cx="1468025" cy="1137750"/>
              </a:xfrm>
            </p:grpSpPr>
            <p:sp>
              <p:nvSpPr>
                <p:cNvPr id="7974" name="Google Shape;7974;p86"/>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5" name="Google Shape;7975;p86"/>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976" name="Google Shape;7976;p86"/>
            <p:cNvGrpSpPr/>
            <p:nvPr/>
          </p:nvGrpSpPr>
          <p:grpSpPr>
            <a:xfrm>
              <a:off x="4479443" y="3645904"/>
              <a:ext cx="455965" cy="388789"/>
              <a:chOff x="2957425" y="238100"/>
              <a:chExt cx="1910200" cy="1628775"/>
            </a:xfrm>
          </p:grpSpPr>
          <p:sp>
            <p:nvSpPr>
              <p:cNvPr id="7977" name="Google Shape;7977;p86"/>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8" name="Google Shape;7978;p86"/>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9" name="Google Shape;7979;p86"/>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0" name="Google Shape;7980;p86"/>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1" name="Google Shape;7981;p86"/>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2" name="Google Shape;7982;p86"/>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3" name="Google Shape;7983;p86"/>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4" name="Google Shape;7984;p86"/>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5" name="Google Shape;7985;p86"/>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6" name="Google Shape;7986;p86"/>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987" name="Google Shape;7987;p86"/>
          <p:cNvGrpSpPr/>
          <p:nvPr/>
        </p:nvGrpSpPr>
        <p:grpSpPr>
          <a:xfrm>
            <a:off x="2480742" y="3534460"/>
            <a:ext cx="1243128" cy="637739"/>
            <a:chOff x="2496310" y="3693351"/>
            <a:chExt cx="1342906" cy="688926"/>
          </a:xfrm>
        </p:grpSpPr>
        <p:grpSp>
          <p:nvGrpSpPr>
            <p:cNvPr id="7988" name="Google Shape;7988;p86"/>
            <p:cNvGrpSpPr/>
            <p:nvPr/>
          </p:nvGrpSpPr>
          <p:grpSpPr>
            <a:xfrm>
              <a:off x="2496310" y="3693351"/>
              <a:ext cx="1342906" cy="688875"/>
              <a:chOff x="2496310" y="3693351"/>
              <a:chExt cx="1342906" cy="688875"/>
            </a:xfrm>
          </p:grpSpPr>
          <p:sp>
            <p:nvSpPr>
              <p:cNvPr id="7989" name="Google Shape;7989;p86"/>
              <p:cNvSpPr/>
              <p:nvPr/>
            </p:nvSpPr>
            <p:spPr>
              <a:xfrm>
                <a:off x="2567815" y="3809577"/>
                <a:ext cx="1200140" cy="572649"/>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0" name="Google Shape;7990;p86"/>
              <p:cNvSpPr/>
              <p:nvPr/>
            </p:nvSpPr>
            <p:spPr>
              <a:xfrm>
                <a:off x="342068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1" name="Google Shape;7991;p86"/>
              <p:cNvSpPr/>
              <p:nvPr/>
            </p:nvSpPr>
            <p:spPr>
              <a:xfrm>
                <a:off x="3135700" y="3791751"/>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2" name="Google Shape;7992;p86"/>
              <p:cNvSpPr/>
              <p:nvPr/>
            </p:nvSpPr>
            <p:spPr>
              <a:xfrm>
                <a:off x="3620515"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3" name="Google Shape;7993;p86"/>
              <p:cNvSpPr/>
              <p:nvPr/>
            </p:nvSpPr>
            <p:spPr>
              <a:xfrm>
                <a:off x="284380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4" name="Google Shape;7994;p86"/>
              <p:cNvSpPr/>
              <p:nvPr/>
            </p:nvSpPr>
            <p:spPr>
              <a:xfrm>
                <a:off x="2652010"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995" name="Google Shape;7995;p86"/>
              <p:cNvCxnSpPr>
                <a:stCxn id="7993" idx="0"/>
              </p:cNvCxnSpPr>
              <p:nvPr/>
            </p:nvCxnSpPr>
            <p:spPr>
              <a:xfrm rot="5400000" flipH="1">
                <a:off x="2741958" y="3724116"/>
                <a:ext cx="68700" cy="200100"/>
              </a:xfrm>
              <a:prstGeom prst="bentConnector2">
                <a:avLst/>
              </a:prstGeom>
              <a:noFill/>
              <a:ln w="19050" cap="flat" cmpd="sng">
                <a:solidFill>
                  <a:srgbClr val="869FB2"/>
                </a:solidFill>
                <a:prstDash val="solid"/>
                <a:round/>
                <a:headEnd type="none" w="med" len="med"/>
                <a:tailEnd type="none" w="med" len="med"/>
              </a:ln>
            </p:spPr>
          </p:cxnSp>
          <p:cxnSp>
            <p:nvCxnSpPr>
              <p:cNvPr id="7996" name="Google Shape;7996;p86"/>
              <p:cNvCxnSpPr>
                <a:stCxn id="7990" idx="0"/>
              </p:cNvCxnSpPr>
              <p:nvPr/>
            </p:nvCxnSpPr>
            <p:spPr>
              <a:xfrm rot="-5400000">
                <a:off x="3512338" y="3723516"/>
                <a:ext cx="75900" cy="194100"/>
              </a:xfrm>
              <a:prstGeom prst="bentConnector2">
                <a:avLst/>
              </a:prstGeom>
              <a:noFill/>
              <a:ln w="19050" cap="flat" cmpd="sng">
                <a:solidFill>
                  <a:srgbClr val="869FB2"/>
                </a:solidFill>
                <a:prstDash val="solid"/>
                <a:round/>
                <a:headEnd type="none" w="med" len="med"/>
                <a:tailEnd type="none" w="med" len="med"/>
              </a:ln>
            </p:spPr>
          </p:cxnSp>
          <p:cxnSp>
            <p:nvCxnSpPr>
              <p:cNvPr id="7997" name="Google Shape;7997;p86"/>
              <p:cNvCxnSpPr>
                <a:stCxn id="7991" idx="0"/>
              </p:cNvCxnSpPr>
              <p:nvPr/>
            </p:nvCxnSpPr>
            <p:spPr>
              <a:xfrm rot="-5400000">
                <a:off x="3119350" y="3742251"/>
                <a:ext cx="984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7998" name="Google Shape;7998;p86"/>
              <p:cNvCxnSpPr>
                <a:stCxn id="7994" idx="2"/>
              </p:cNvCxnSpPr>
              <p:nvPr/>
            </p:nvCxnSpPr>
            <p:spPr>
              <a:xfrm flipH="1">
                <a:off x="2496310" y="4065467"/>
                <a:ext cx="1557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7999" name="Google Shape;7999;p86"/>
              <p:cNvCxnSpPr>
                <a:stCxn id="7992" idx="6"/>
              </p:cNvCxnSpPr>
              <p:nvPr/>
            </p:nvCxnSpPr>
            <p:spPr>
              <a:xfrm>
                <a:off x="3685615" y="4065467"/>
                <a:ext cx="153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8000" name="Google Shape;8000;p86"/>
            <p:cNvGrpSpPr/>
            <p:nvPr/>
          </p:nvGrpSpPr>
          <p:grpSpPr>
            <a:xfrm>
              <a:off x="2675275" y="3930557"/>
              <a:ext cx="1003306" cy="451719"/>
              <a:chOff x="2675275" y="4174282"/>
              <a:chExt cx="1003306" cy="451719"/>
            </a:xfrm>
          </p:grpSpPr>
          <p:sp>
            <p:nvSpPr>
              <p:cNvPr id="8001" name="Google Shape;8001;p86"/>
              <p:cNvSpPr/>
              <p:nvPr/>
            </p:nvSpPr>
            <p:spPr>
              <a:xfrm>
                <a:off x="2675275" y="4174282"/>
                <a:ext cx="1003306" cy="451719"/>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2" name="Google Shape;8002;p86"/>
              <p:cNvSpPr/>
              <p:nvPr/>
            </p:nvSpPr>
            <p:spPr>
              <a:xfrm>
                <a:off x="2716046" y="4210984"/>
                <a:ext cx="921789" cy="415018"/>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3" name="Google Shape;8003;p86"/>
              <p:cNvSpPr/>
              <p:nvPr/>
            </p:nvSpPr>
            <p:spPr>
              <a:xfrm>
                <a:off x="2762606" y="4252906"/>
                <a:ext cx="828676" cy="373095"/>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004" name="Google Shape;8004;p86"/>
          <p:cNvGrpSpPr/>
          <p:nvPr/>
        </p:nvGrpSpPr>
        <p:grpSpPr>
          <a:xfrm>
            <a:off x="1654412" y="971306"/>
            <a:ext cx="574511" cy="874709"/>
            <a:chOff x="1715404" y="1112080"/>
            <a:chExt cx="642270" cy="977984"/>
          </a:xfrm>
        </p:grpSpPr>
        <p:grpSp>
          <p:nvGrpSpPr>
            <p:cNvPr id="8005" name="Google Shape;8005;p86"/>
            <p:cNvGrpSpPr/>
            <p:nvPr/>
          </p:nvGrpSpPr>
          <p:grpSpPr>
            <a:xfrm>
              <a:off x="1715404" y="1112080"/>
              <a:ext cx="642270" cy="977984"/>
              <a:chOff x="1715404" y="1112080"/>
              <a:chExt cx="642270" cy="977984"/>
            </a:xfrm>
          </p:grpSpPr>
          <p:sp>
            <p:nvSpPr>
              <p:cNvPr id="8006" name="Google Shape;8006;p86"/>
              <p:cNvSpPr/>
              <p:nvPr/>
            </p:nvSpPr>
            <p:spPr>
              <a:xfrm>
                <a:off x="1715404" y="1112080"/>
                <a:ext cx="642270" cy="642270"/>
              </a:xfrm>
              <a:custGeom>
                <a:avLst/>
                <a:gdLst/>
                <a:ahLst/>
                <a:cxnLst/>
                <a:rect l="l" t="t" r="r" b="b"/>
                <a:pathLst>
                  <a:path w="41544" h="41544" extrusionOk="0">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7" name="Google Shape;8007;p86"/>
              <p:cNvSpPr/>
              <p:nvPr/>
            </p:nvSpPr>
            <p:spPr>
              <a:xfrm>
                <a:off x="1956781" y="1714402"/>
                <a:ext cx="9121" cy="375663"/>
              </a:xfrm>
              <a:custGeom>
                <a:avLst/>
                <a:gdLst/>
                <a:ahLst/>
                <a:cxnLst/>
                <a:rect l="l" t="t" r="r" b="b"/>
                <a:pathLst>
                  <a:path w="590" h="24299" extrusionOk="0">
                    <a:moveTo>
                      <a:pt x="0" y="0"/>
                    </a:moveTo>
                    <a:lnTo>
                      <a:pt x="0" y="24299"/>
                    </a:lnTo>
                    <a:lnTo>
                      <a:pt x="589" y="24299"/>
                    </a:lnTo>
                    <a:lnTo>
                      <a:pt x="589"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8" name="Google Shape;8008;p86"/>
            <p:cNvGrpSpPr/>
            <p:nvPr/>
          </p:nvGrpSpPr>
          <p:grpSpPr>
            <a:xfrm>
              <a:off x="1768927" y="1165603"/>
              <a:ext cx="535225" cy="851367"/>
              <a:chOff x="1768927" y="1165603"/>
              <a:chExt cx="535225" cy="851367"/>
            </a:xfrm>
          </p:grpSpPr>
          <p:sp>
            <p:nvSpPr>
              <p:cNvPr id="8009" name="Google Shape;8009;p86"/>
              <p:cNvSpPr/>
              <p:nvPr/>
            </p:nvSpPr>
            <p:spPr>
              <a:xfrm>
                <a:off x="1768927" y="1165603"/>
                <a:ext cx="535225" cy="535225"/>
              </a:xfrm>
              <a:custGeom>
                <a:avLst/>
                <a:gdLst/>
                <a:ahLst/>
                <a:cxnLst/>
                <a:rect l="l" t="t" r="r" b="b"/>
                <a:pathLst>
                  <a:path w="34620" h="34620" extrusionOk="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0" name="Google Shape;8010;p86"/>
              <p:cNvSpPr/>
              <p:nvPr/>
            </p:nvSpPr>
            <p:spPr>
              <a:xfrm>
                <a:off x="2006902" y="1668949"/>
                <a:ext cx="9137" cy="348020"/>
              </a:xfrm>
              <a:custGeom>
                <a:avLst/>
                <a:gdLst/>
                <a:ahLst/>
                <a:cxnLst/>
                <a:rect l="l" t="t" r="r" b="b"/>
                <a:pathLst>
                  <a:path w="591" h="22511" extrusionOk="0">
                    <a:moveTo>
                      <a:pt x="1" y="0"/>
                    </a:moveTo>
                    <a:lnTo>
                      <a:pt x="1" y="22510"/>
                    </a:lnTo>
                    <a:lnTo>
                      <a:pt x="590" y="22510"/>
                    </a:lnTo>
                    <a:lnTo>
                      <a:pt x="590"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1" name="Google Shape;8011;p86"/>
            <p:cNvGrpSpPr/>
            <p:nvPr/>
          </p:nvGrpSpPr>
          <p:grpSpPr>
            <a:xfrm>
              <a:off x="1822449" y="1219125"/>
              <a:ext cx="428180" cy="718859"/>
              <a:chOff x="1822449" y="1219125"/>
              <a:chExt cx="428180" cy="718859"/>
            </a:xfrm>
          </p:grpSpPr>
          <p:sp>
            <p:nvSpPr>
              <p:cNvPr id="8012" name="Google Shape;8012;p86"/>
              <p:cNvSpPr/>
              <p:nvPr/>
            </p:nvSpPr>
            <p:spPr>
              <a:xfrm>
                <a:off x="1822449" y="1219125"/>
                <a:ext cx="428180" cy="428180"/>
              </a:xfrm>
              <a:custGeom>
                <a:avLst/>
                <a:gdLst/>
                <a:ahLst/>
                <a:cxnLst/>
                <a:rect l="l" t="t" r="r" b="b"/>
                <a:pathLst>
                  <a:path w="27696" h="27696" extrusionOk="0">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3" name="Google Shape;8013;p86"/>
              <p:cNvSpPr/>
              <p:nvPr/>
            </p:nvSpPr>
            <p:spPr>
              <a:xfrm>
                <a:off x="2057039" y="1605996"/>
                <a:ext cx="9121" cy="331988"/>
              </a:xfrm>
              <a:custGeom>
                <a:avLst/>
                <a:gdLst/>
                <a:ahLst/>
                <a:cxnLst/>
                <a:rect l="l" t="t" r="r" b="b"/>
                <a:pathLst>
                  <a:path w="590" h="21474" extrusionOk="0">
                    <a:moveTo>
                      <a:pt x="0" y="0"/>
                    </a:moveTo>
                    <a:lnTo>
                      <a:pt x="0" y="21474"/>
                    </a:lnTo>
                    <a:lnTo>
                      <a:pt x="590" y="21474"/>
                    </a:lnTo>
                    <a:lnTo>
                      <a:pt x="59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4" name="Google Shape;8014;p86"/>
            <p:cNvGrpSpPr/>
            <p:nvPr/>
          </p:nvGrpSpPr>
          <p:grpSpPr>
            <a:xfrm>
              <a:off x="1875972" y="1272648"/>
              <a:ext cx="321135" cy="586939"/>
              <a:chOff x="1875972" y="1272648"/>
              <a:chExt cx="321135" cy="586939"/>
            </a:xfrm>
          </p:grpSpPr>
          <p:sp>
            <p:nvSpPr>
              <p:cNvPr id="8015" name="Google Shape;8015;p86"/>
              <p:cNvSpPr/>
              <p:nvPr/>
            </p:nvSpPr>
            <p:spPr>
              <a:xfrm>
                <a:off x="1875972" y="1272648"/>
                <a:ext cx="321135" cy="321120"/>
              </a:xfrm>
              <a:custGeom>
                <a:avLst/>
                <a:gdLst/>
                <a:ahLst/>
                <a:cxnLst/>
                <a:rect l="l" t="t" r="r" b="b"/>
                <a:pathLst>
                  <a:path w="20772" h="20771" extrusionOk="0">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6" name="Google Shape;8016;p86"/>
              <p:cNvSpPr/>
              <p:nvPr/>
            </p:nvSpPr>
            <p:spPr>
              <a:xfrm>
                <a:off x="2107176" y="1533705"/>
                <a:ext cx="9121" cy="325881"/>
              </a:xfrm>
              <a:custGeom>
                <a:avLst/>
                <a:gdLst/>
                <a:ahLst/>
                <a:cxnLst/>
                <a:rect l="l" t="t" r="r" b="b"/>
                <a:pathLst>
                  <a:path w="590" h="21079" extrusionOk="0">
                    <a:moveTo>
                      <a:pt x="0" y="0"/>
                    </a:moveTo>
                    <a:lnTo>
                      <a:pt x="0" y="21078"/>
                    </a:lnTo>
                    <a:lnTo>
                      <a:pt x="589" y="21078"/>
                    </a:lnTo>
                    <a:lnTo>
                      <a:pt x="58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017" name="Google Shape;8017;p86"/>
          <p:cNvGrpSpPr/>
          <p:nvPr/>
        </p:nvGrpSpPr>
        <p:grpSpPr>
          <a:xfrm>
            <a:off x="7761573" y="3528028"/>
            <a:ext cx="293855" cy="644170"/>
            <a:chOff x="241025" y="3151575"/>
            <a:chExt cx="293855" cy="644170"/>
          </a:xfrm>
        </p:grpSpPr>
        <p:sp>
          <p:nvSpPr>
            <p:cNvPr id="8018" name="Google Shape;8018;p86"/>
            <p:cNvSpPr/>
            <p:nvPr/>
          </p:nvSpPr>
          <p:spPr>
            <a:xfrm>
              <a:off x="241025" y="3151575"/>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9" name="Google Shape;8019;p86"/>
            <p:cNvSpPr/>
            <p:nvPr/>
          </p:nvSpPr>
          <p:spPr>
            <a:xfrm>
              <a:off x="241347" y="3252796"/>
              <a:ext cx="293533" cy="164134"/>
            </a:xfrm>
            <a:custGeom>
              <a:avLst/>
              <a:gdLst/>
              <a:ahLst/>
              <a:cxnLst/>
              <a:rect l="l" t="t" r="r" b="b"/>
              <a:pathLst>
                <a:path w="19132" h="10698" extrusionOk="0">
                  <a:moveTo>
                    <a:pt x="1" y="1"/>
                  </a:moveTo>
                  <a:lnTo>
                    <a:pt x="1" y="10698"/>
                  </a:lnTo>
                  <a:lnTo>
                    <a:pt x="19132" y="10698"/>
                  </a:lnTo>
                  <a:lnTo>
                    <a:pt x="1913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0" name="Google Shape;8020;p86"/>
          <p:cNvGrpSpPr/>
          <p:nvPr/>
        </p:nvGrpSpPr>
        <p:grpSpPr>
          <a:xfrm>
            <a:off x="709557" y="2728028"/>
            <a:ext cx="1779649" cy="591620"/>
            <a:chOff x="246070" y="1983375"/>
            <a:chExt cx="1855347" cy="616849"/>
          </a:xfrm>
        </p:grpSpPr>
        <p:sp>
          <p:nvSpPr>
            <p:cNvPr id="8021" name="Google Shape;8021;p86"/>
            <p:cNvSpPr/>
            <p:nvPr/>
          </p:nvSpPr>
          <p:spPr>
            <a:xfrm>
              <a:off x="1072131" y="1983872"/>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2" name="Google Shape;8022;p86"/>
            <p:cNvSpPr/>
            <p:nvPr/>
          </p:nvSpPr>
          <p:spPr>
            <a:xfrm>
              <a:off x="1430530" y="2193486"/>
              <a:ext cx="46960" cy="46948"/>
            </a:xfrm>
            <a:custGeom>
              <a:avLst/>
              <a:gdLst/>
              <a:ahLst/>
              <a:cxnLst/>
              <a:rect l="l" t="t" r="r" b="b"/>
              <a:pathLst>
                <a:path w="3915" h="3914" extrusionOk="0">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3" name="Google Shape;8023;p86"/>
            <p:cNvSpPr/>
            <p:nvPr/>
          </p:nvSpPr>
          <p:spPr>
            <a:xfrm>
              <a:off x="1277847" y="2191554"/>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4" name="Google Shape;8024;p86"/>
            <p:cNvSpPr/>
            <p:nvPr/>
          </p:nvSpPr>
          <p:spPr>
            <a:xfrm>
              <a:off x="1690156" y="2190379"/>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5" name="Google Shape;8025;p86"/>
            <p:cNvSpPr/>
            <p:nvPr/>
          </p:nvSpPr>
          <p:spPr>
            <a:xfrm>
              <a:off x="1484068" y="1984268"/>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6" name="Google Shape;8026;p86"/>
            <p:cNvSpPr/>
            <p:nvPr/>
          </p:nvSpPr>
          <p:spPr>
            <a:xfrm flipH="1">
              <a:off x="865779" y="2190662"/>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7" name="Google Shape;8027;p86"/>
            <p:cNvSpPr/>
            <p:nvPr/>
          </p:nvSpPr>
          <p:spPr>
            <a:xfrm>
              <a:off x="246070" y="1983826"/>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8" name="Google Shape;8028;p86"/>
            <p:cNvSpPr/>
            <p:nvPr/>
          </p:nvSpPr>
          <p:spPr>
            <a:xfrm flipH="1">
              <a:off x="659595" y="1983375"/>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9" name="Google Shape;8029;p86"/>
            <p:cNvSpPr/>
            <p:nvPr/>
          </p:nvSpPr>
          <p:spPr>
            <a:xfrm flipH="1">
              <a:off x="451107" y="2189486"/>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0" name="Google Shape;8030;p86"/>
          <p:cNvGrpSpPr/>
          <p:nvPr/>
        </p:nvGrpSpPr>
        <p:grpSpPr>
          <a:xfrm>
            <a:off x="2320424" y="971306"/>
            <a:ext cx="711055" cy="745993"/>
            <a:chOff x="2496269" y="1171698"/>
            <a:chExt cx="761953" cy="799392"/>
          </a:xfrm>
        </p:grpSpPr>
        <p:grpSp>
          <p:nvGrpSpPr>
            <p:cNvPr id="8031" name="Google Shape;8031;p86"/>
            <p:cNvGrpSpPr/>
            <p:nvPr/>
          </p:nvGrpSpPr>
          <p:grpSpPr>
            <a:xfrm>
              <a:off x="2496269" y="1171698"/>
              <a:ext cx="761953" cy="723022"/>
              <a:chOff x="2496269" y="1171698"/>
              <a:chExt cx="761953" cy="723022"/>
            </a:xfrm>
          </p:grpSpPr>
          <p:sp>
            <p:nvSpPr>
              <p:cNvPr id="8032" name="Google Shape;8032;p86"/>
              <p:cNvSpPr/>
              <p:nvPr/>
            </p:nvSpPr>
            <p:spPr>
              <a:xfrm>
                <a:off x="2727495" y="1360642"/>
                <a:ext cx="175877" cy="207414"/>
              </a:xfrm>
              <a:custGeom>
                <a:avLst/>
                <a:gdLst/>
                <a:ahLst/>
                <a:cxnLst/>
                <a:rect l="l" t="t" r="r" b="b"/>
                <a:pathLst>
                  <a:path w="27928" h="32936" extrusionOk="0">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3" name="Google Shape;8033;p86"/>
              <p:cNvSpPr/>
              <p:nvPr/>
            </p:nvSpPr>
            <p:spPr>
              <a:xfrm>
                <a:off x="2730750" y="1408371"/>
                <a:ext cx="108720" cy="144761"/>
              </a:xfrm>
              <a:custGeom>
                <a:avLst/>
                <a:gdLst/>
                <a:ahLst/>
                <a:cxnLst/>
                <a:rect l="l" t="t" r="r" b="b"/>
                <a:pathLst>
                  <a:path w="17264" h="22987" extrusionOk="0">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34" name="Google Shape;8034;p86"/>
              <p:cNvGrpSpPr/>
              <p:nvPr/>
            </p:nvGrpSpPr>
            <p:grpSpPr>
              <a:xfrm>
                <a:off x="2496269" y="1171698"/>
                <a:ext cx="761953" cy="723022"/>
                <a:chOff x="2496269" y="1120652"/>
                <a:chExt cx="761953" cy="723022"/>
              </a:xfrm>
            </p:grpSpPr>
            <p:grpSp>
              <p:nvGrpSpPr>
                <p:cNvPr id="8035" name="Google Shape;8035;p86"/>
                <p:cNvGrpSpPr/>
                <p:nvPr/>
              </p:nvGrpSpPr>
              <p:grpSpPr>
                <a:xfrm>
                  <a:off x="2496269" y="1120652"/>
                  <a:ext cx="761953" cy="723022"/>
                  <a:chOff x="2496269" y="1120652"/>
                  <a:chExt cx="761953" cy="723022"/>
                </a:xfrm>
              </p:grpSpPr>
              <p:grpSp>
                <p:nvGrpSpPr>
                  <p:cNvPr id="8036" name="Google Shape;8036;p86"/>
                  <p:cNvGrpSpPr/>
                  <p:nvPr/>
                </p:nvGrpSpPr>
                <p:grpSpPr>
                  <a:xfrm>
                    <a:off x="2496269" y="1304589"/>
                    <a:ext cx="407089" cy="305057"/>
                    <a:chOff x="2496269" y="1304589"/>
                    <a:chExt cx="407089" cy="305057"/>
                  </a:xfrm>
                </p:grpSpPr>
                <p:sp>
                  <p:nvSpPr>
                    <p:cNvPr id="8037" name="Google Shape;8037;p86"/>
                    <p:cNvSpPr/>
                    <p:nvPr/>
                  </p:nvSpPr>
                  <p:spPr>
                    <a:xfrm>
                      <a:off x="2496269" y="1304589"/>
                      <a:ext cx="407089" cy="305057"/>
                    </a:xfrm>
                    <a:custGeom>
                      <a:avLst/>
                      <a:gdLst/>
                      <a:ahLst/>
                      <a:cxnLst/>
                      <a:rect l="l" t="t" r="r" b="b"/>
                      <a:pathLst>
                        <a:path w="64643" h="48441" extrusionOk="0">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8" name="Google Shape;8038;p86"/>
                    <p:cNvSpPr/>
                    <p:nvPr/>
                  </p:nvSpPr>
                  <p:spPr>
                    <a:xfrm>
                      <a:off x="2553035" y="1348798"/>
                      <a:ext cx="287349" cy="215318"/>
                    </a:xfrm>
                    <a:custGeom>
                      <a:avLst/>
                      <a:gdLst/>
                      <a:ahLst/>
                      <a:cxnLst/>
                      <a:rect l="l" t="t" r="r" b="b"/>
                      <a:pathLst>
                        <a:path w="45629" h="34191" extrusionOk="0">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9" name="Google Shape;8039;p86"/>
                  <p:cNvGrpSpPr/>
                  <p:nvPr/>
                </p:nvGrpSpPr>
                <p:grpSpPr>
                  <a:xfrm>
                    <a:off x="2586468" y="1493376"/>
                    <a:ext cx="358850" cy="349656"/>
                    <a:chOff x="2586468" y="1493376"/>
                    <a:chExt cx="358850" cy="349656"/>
                  </a:xfrm>
                </p:grpSpPr>
                <p:sp>
                  <p:nvSpPr>
                    <p:cNvPr id="8040" name="Google Shape;8040;p86"/>
                    <p:cNvSpPr/>
                    <p:nvPr/>
                  </p:nvSpPr>
                  <p:spPr>
                    <a:xfrm>
                      <a:off x="2586468" y="1493376"/>
                      <a:ext cx="358850" cy="349656"/>
                    </a:xfrm>
                    <a:custGeom>
                      <a:avLst/>
                      <a:gdLst/>
                      <a:ahLst/>
                      <a:cxnLst/>
                      <a:rect l="l" t="t" r="r" b="b"/>
                      <a:pathLst>
                        <a:path w="56983" h="55523" extrusionOk="0">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1" name="Google Shape;8041;p86"/>
                    <p:cNvSpPr/>
                    <p:nvPr/>
                  </p:nvSpPr>
                  <p:spPr>
                    <a:xfrm>
                      <a:off x="2637642" y="1547125"/>
                      <a:ext cx="253304" cy="246805"/>
                    </a:xfrm>
                    <a:custGeom>
                      <a:avLst/>
                      <a:gdLst/>
                      <a:ahLst/>
                      <a:cxnLst/>
                      <a:rect l="l" t="t" r="r" b="b"/>
                      <a:pathLst>
                        <a:path w="40223" h="39191" extrusionOk="0">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2" name="Google Shape;8042;p86"/>
                  <p:cNvGrpSpPr/>
                  <p:nvPr/>
                </p:nvGrpSpPr>
                <p:grpSpPr>
                  <a:xfrm>
                    <a:off x="2807939" y="1494024"/>
                    <a:ext cx="358857" cy="349650"/>
                    <a:chOff x="2807939" y="1494024"/>
                    <a:chExt cx="358857" cy="349650"/>
                  </a:xfrm>
                </p:grpSpPr>
                <p:sp>
                  <p:nvSpPr>
                    <p:cNvPr id="8043" name="Google Shape;8043;p86"/>
                    <p:cNvSpPr/>
                    <p:nvPr/>
                  </p:nvSpPr>
                  <p:spPr>
                    <a:xfrm>
                      <a:off x="2807939" y="1494024"/>
                      <a:ext cx="358857" cy="349650"/>
                    </a:xfrm>
                    <a:custGeom>
                      <a:avLst/>
                      <a:gdLst/>
                      <a:ahLst/>
                      <a:cxnLst/>
                      <a:rect l="l" t="t" r="r" b="b"/>
                      <a:pathLst>
                        <a:path w="56984" h="55522" extrusionOk="0">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4" name="Google Shape;8044;p86"/>
                    <p:cNvSpPr/>
                    <p:nvPr/>
                  </p:nvSpPr>
                  <p:spPr>
                    <a:xfrm>
                      <a:off x="2862324" y="1547767"/>
                      <a:ext cx="253292" cy="246805"/>
                    </a:xfrm>
                    <a:custGeom>
                      <a:avLst/>
                      <a:gdLst/>
                      <a:ahLst/>
                      <a:cxnLst/>
                      <a:rect l="l" t="t" r="r" b="b"/>
                      <a:pathLst>
                        <a:path w="40221" h="39191" extrusionOk="0">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5" name="Google Shape;8045;p86"/>
                  <p:cNvGrpSpPr/>
                  <p:nvPr/>
                </p:nvGrpSpPr>
                <p:grpSpPr>
                  <a:xfrm>
                    <a:off x="2851133" y="1305635"/>
                    <a:ext cx="407089" cy="305057"/>
                    <a:chOff x="2851133" y="1305635"/>
                    <a:chExt cx="407089" cy="305057"/>
                  </a:xfrm>
                </p:grpSpPr>
                <p:sp>
                  <p:nvSpPr>
                    <p:cNvPr id="8046" name="Google Shape;8046;p86"/>
                    <p:cNvSpPr/>
                    <p:nvPr/>
                  </p:nvSpPr>
                  <p:spPr>
                    <a:xfrm>
                      <a:off x="2851133" y="1305635"/>
                      <a:ext cx="407089" cy="305057"/>
                    </a:xfrm>
                    <a:custGeom>
                      <a:avLst/>
                      <a:gdLst/>
                      <a:ahLst/>
                      <a:cxnLst/>
                      <a:rect l="l" t="t" r="r" b="b"/>
                      <a:pathLst>
                        <a:path w="64643" h="48441" extrusionOk="0">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7" name="Google Shape;8047;p86"/>
                    <p:cNvSpPr/>
                    <p:nvPr/>
                  </p:nvSpPr>
                  <p:spPr>
                    <a:xfrm>
                      <a:off x="2914108" y="1349849"/>
                      <a:ext cx="287349" cy="215324"/>
                    </a:xfrm>
                    <a:custGeom>
                      <a:avLst/>
                      <a:gdLst/>
                      <a:ahLst/>
                      <a:cxnLst/>
                      <a:rect l="l" t="t" r="r" b="b"/>
                      <a:pathLst>
                        <a:path w="45629" h="34192" extrusionOk="0">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8" name="Google Shape;8048;p86"/>
                  <p:cNvGrpSpPr/>
                  <p:nvPr/>
                </p:nvGrpSpPr>
                <p:grpSpPr>
                  <a:xfrm>
                    <a:off x="2727495" y="1120652"/>
                    <a:ext cx="300271" cy="396358"/>
                    <a:chOff x="2727495" y="1120652"/>
                    <a:chExt cx="300271" cy="396358"/>
                  </a:xfrm>
                </p:grpSpPr>
                <p:sp>
                  <p:nvSpPr>
                    <p:cNvPr id="8049" name="Google Shape;8049;p86"/>
                    <p:cNvSpPr/>
                    <p:nvPr/>
                  </p:nvSpPr>
                  <p:spPr>
                    <a:xfrm>
                      <a:off x="2727495" y="1120652"/>
                      <a:ext cx="300271" cy="396358"/>
                    </a:xfrm>
                    <a:custGeom>
                      <a:avLst/>
                      <a:gdLst/>
                      <a:ahLst/>
                      <a:cxnLst/>
                      <a:rect l="l" t="t" r="r" b="b"/>
                      <a:pathLst>
                        <a:path w="47681" h="62939" extrusionOk="0">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0" name="Google Shape;8050;p86"/>
                    <p:cNvSpPr/>
                    <p:nvPr/>
                  </p:nvSpPr>
                  <p:spPr>
                    <a:xfrm>
                      <a:off x="2771659" y="1178948"/>
                      <a:ext cx="211942" cy="279766"/>
                    </a:xfrm>
                    <a:custGeom>
                      <a:avLst/>
                      <a:gdLst/>
                      <a:ahLst/>
                      <a:cxnLst/>
                      <a:rect l="l" t="t" r="r" b="b"/>
                      <a:pathLst>
                        <a:path w="33655" h="44425" extrusionOk="0">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051" name="Google Shape;8051;p86"/>
                <p:cNvGrpSpPr/>
                <p:nvPr/>
              </p:nvGrpSpPr>
              <p:grpSpPr>
                <a:xfrm>
                  <a:off x="2722305" y="1350460"/>
                  <a:ext cx="308357" cy="308344"/>
                  <a:chOff x="2722305" y="1350460"/>
                  <a:chExt cx="308357" cy="308344"/>
                </a:xfrm>
              </p:grpSpPr>
              <p:sp>
                <p:nvSpPr>
                  <p:cNvPr id="8052" name="Google Shape;8052;p86"/>
                  <p:cNvSpPr/>
                  <p:nvPr/>
                </p:nvSpPr>
                <p:spPr>
                  <a:xfrm>
                    <a:off x="2722305" y="1350460"/>
                    <a:ext cx="308357" cy="308344"/>
                  </a:xfrm>
                  <a:custGeom>
                    <a:avLst/>
                    <a:gdLst/>
                    <a:ahLst/>
                    <a:cxnLst/>
                    <a:rect l="l" t="t" r="r" b="b"/>
                    <a:pathLst>
                      <a:path w="48965" h="48963" extrusionOk="0">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53" name="Google Shape;8053;p86"/>
                  <p:cNvGrpSpPr/>
                  <p:nvPr/>
                </p:nvGrpSpPr>
                <p:grpSpPr>
                  <a:xfrm>
                    <a:off x="2725064" y="1364529"/>
                    <a:ext cx="297954" cy="280182"/>
                    <a:chOff x="2725064" y="1364529"/>
                    <a:chExt cx="297954" cy="280182"/>
                  </a:xfrm>
                </p:grpSpPr>
                <p:sp>
                  <p:nvSpPr>
                    <p:cNvPr id="8054" name="Google Shape;8054;p86"/>
                    <p:cNvSpPr/>
                    <p:nvPr/>
                  </p:nvSpPr>
                  <p:spPr>
                    <a:xfrm>
                      <a:off x="2743100" y="1541306"/>
                      <a:ext cx="133551" cy="103405"/>
                    </a:xfrm>
                    <a:custGeom>
                      <a:avLst/>
                      <a:gdLst/>
                      <a:ahLst/>
                      <a:cxnLst/>
                      <a:rect l="l" t="t" r="r" b="b"/>
                      <a:pathLst>
                        <a:path w="21207" h="16420" extrusionOk="0">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5" name="Google Shape;8055;p86"/>
                    <p:cNvSpPr/>
                    <p:nvPr/>
                  </p:nvSpPr>
                  <p:spPr>
                    <a:xfrm>
                      <a:off x="2946887" y="1391180"/>
                      <a:ext cx="76130" cy="156241"/>
                    </a:xfrm>
                    <a:custGeom>
                      <a:avLst/>
                      <a:gdLst/>
                      <a:ahLst/>
                      <a:cxnLst/>
                      <a:rect l="l" t="t" r="r" b="b"/>
                      <a:pathLst>
                        <a:path w="12089" h="24810" extrusionOk="0">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6" name="Google Shape;8056;p86"/>
                    <p:cNvSpPr/>
                    <p:nvPr/>
                  </p:nvSpPr>
                  <p:spPr>
                    <a:xfrm>
                      <a:off x="2794481" y="1364529"/>
                      <a:ext cx="164226" cy="42924"/>
                    </a:xfrm>
                    <a:custGeom>
                      <a:avLst/>
                      <a:gdLst/>
                      <a:ahLst/>
                      <a:cxnLst/>
                      <a:rect l="l" t="t" r="r" b="b"/>
                      <a:pathLst>
                        <a:path w="26078" h="6816" extrusionOk="0">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7" name="Google Shape;8057;p86"/>
                    <p:cNvSpPr/>
                    <p:nvPr/>
                  </p:nvSpPr>
                  <p:spPr>
                    <a:xfrm>
                      <a:off x="2876645" y="1541193"/>
                      <a:ext cx="133243" cy="103518"/>
                    </a:xfrm>
                    <a:custGeom>
                      <a:avLst/>
                      <a:gdLst/>
                      <a:ahLst/>
                      <a:cxnLst/>
                      <a:rect l="l" t="t" r="r" b="b"/>
                      <a:pathLst>
                        <a:path w="21158" h="16438" extrusionOk="0">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8" name="Google Shape;8058;p86"/>
                    <p:cNvSpPr/>
                    <p:nvPr/>
                  </p:nvSpPr>
                  <p:spPr>
                    <a:xfrm>
                      <a:off x="2725064" y="1391035"/>
                      <a:ext cx="81238" cy="156487"/>
                    </a:xfrm>
                    <a:custGeom>
                      <a:avLst/>
                      <a:gdLst/>
                      <a:ahLst/>
                      <a:cxnLst/>
                      <a:rect l="l" t="t" r="r" b="b"/>
                      <a:pathLst>
                        <a:path w="12900" h="24849" extrusionOk="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8059" name="Google Shape;8059;p86"/>
            <p:cNvSpPr/>
            <p:nvPr/>
          </p:nvSpPr>
          <p:spPr>
            <a:xfrm>
              <a:off x="2621966" y="124587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0" name="Google Shape;8060;p86"/>
            <p:cNvSpPr/>
            <p:nvPr/>
          </p:nvSpPr>
          <p:spPr>
            <a:xfrm>
              <a:off x="2517909" y="160045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1" name="Google Shape;8061;p86"/>
            <p:cNvSpPr/>
            <p:nvPr/>
          </p:nvSpPr>
          <p:spPr>
            <a:xfrm>
              <a:off x="3174265" y="161404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2" name="Google Shape;8062;p86"/>
            <p:cNvSpPr/>
            <p:nvPr/>
          </p:nvSpPr>
          <p:spPr>
            <a:xfrm>
              <a:off x="3023194" y="125435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3" name="Google Shape;8063;p86"/>
            <p:cNvSpPr/>
            <p:nvPr/>
          </p:nvSpPr>
          <p:spPr>
            <a:xfrm rot="8660313">
              <a:off x="2818264" y="186144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4" name="Google Shape;8064;p86"/>
          <p:cNvGrpSpPr/>
          <p:nvPr/>
        </p:nvGrpSpPr>
        <p:grpSpPr>
          <a:xfrm>
            <a:off x="3909124" y="2727412"/>
            <a:ext cx="1569144" cy="591015"/>
            <a:chOff x="3820100" y="3023049"/>
            <a:chExt cx="1303926" cy="491162"/>
          </a:xfrm>
        </p:grpSpPr>
        <p:grpSp>
          <p:nvGrpSpPr>
            <p:cNvPr id="8065" name="Google Shape;8065;p86"/>
            <p:cNvGrpSpPr/>
            <p:nvPr/>
          </p:nvGrpSpPr>
          <p:grpSpPr>
            <a:xfrm>
              <a:off x="3820100" y="3023072"/>
              <a:ext cx="1303926" cy="491139"/>
              <a:chOff x="3820100" y="3023072"/>
              <a:chExt cx="1303926" cy="491139"/>
            </a:xfrm>
          </p:grpSpPr>
          <p:sp>
            <p:nvSpPr>
              <p:cNvPr id="8066" name="Google Shape;8066;p86"/>
              <p:cNvSpPr/>
              <p:nvPr/>
            </p:nvSpPr>
            <p:spPr>
              <a:xfrm>
                <a:off x="3820100" y="3023072"/>
                <a:ext cx="505424" cy="491139"/>
              </a:xfrm>
              <a:custGeom>
                <a:avLst/>
                <a:gdLst/>
                <a:ahLst/>
                <a:cxnLst/>
                <a:rect l="l" t="t" r="r" b="b"/>
                <a:pathLst>
                  <a:path w="45218" h="43940" extrusionOk="0">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7" name="Google Shape;8067;p86"/>
              <p:cNvSpPr/>
              <p:nvPr/>
            </p:nvSpPr>
            <p:spPr>
              <a:xfrm>
                <a:off x="4323828" y="3411976"/>
                <a:ext cx="800197" cy="102229"/>
              </a:xfrm>
              <a:custGeom>
                <a:avLst/>
                <a:gdLst/>
                <a:ahLst/>
                <a:cxnLst/>
                <a:rect l="l" t="t" r="r" b="b"/>
                <a:pathLst>
                  <a:path w="71590" h="9146" extrusionOk="0">
                    <a:moveTo>
                      <a:pt x="1" y="1"/>
                    </a:moveTo>
                    <a:lnTo>
                      <a:pt x="1" y="9145"/>
                    </a:lnTo>
                    <a:lnTo>
                      <a:pt x="71589" y="9145"/>
                    </a:lnTo>
                    <a:lnTo>
                      <a:pt x="7158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8" name="Google Shape;8068;p86"/>
            <p:cNvGrpSpPr/>
            <p:nvPr/>
          </p:nvGrpSpPr>
          <p:grpSpPr>
            <a:xfrm>
              <a:off x="4132439" y="3023645"/>
              <a:ext cx="393633" cy="177096"/>
              <a:chOff x="4132439" y="3023645"/>
              <a:chExt cx="393633" cy="177096"/>
            </a:xfrm>
          </p:grpSpPr>
          <p:sp>
            <p:nvSpPr>
              <p:cNvPr id="8069" name="Google Shape;8069;p86"/>
              <p:cNvSpPr/>
              <p:nvPr/>
            </p:nvSpPr>
            <p:spPr>
              <a:xfrm>
                <a:off x="4132439" y="3023645"/>
                <a:ext cx="190085" cy="177096"/>
              </a:xfrm>
              <a:custGeom>
                <a:avLst/>
                <a:gdLst/>
                <a:ahLst/>
                <a:cxnLst/>
                <a:rect l="l" t="t" r="r" b="b"/>
                <a:pathLst>
                  <a:path w="17006" h="15844" extrusionOk="0">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0" name="Google Shape;8070;p86"/>
              <p:cNvSpPr/>
              <p:nvPr/>
            </p:nvSpPr>
            <p:spPr>
              <a:xfrm>
                <a:off x="4318649" y="3101461"/>
                <a:ext cx="207423" cy="99267"/>
              </a:xfrm>
              <a:custGeom>
                <a:avLst/>
                <a:gdLst/>
                <a:ahLst/>
                <a:cxnLst/>
                <a:rect l="l" t="t" r="r" b="b"/>
                <a:pathLst>
                  <a:path w="18211" h="8881" extrusionOk="0">
                    <a:moveTo>
                      <a:pt x="0" y="0"/>
                    </a:moveTo>
                    <a:lnTo>
                      <a:pt x="0" y="8880"/>
                    </a:lnTo>
                    <a:lnTo>
                      <a:pt x="18210" y="8880"/>
                    </a:lnTo>
                    <a:lnTo>
                      <a:pt x="1821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1" name="Google Shape;8071;p86"/>
            <p:cNvGrpSpPr/>
            <p:nvPr/>
          </p:nvGrpSpPr>
          <p:grpSpPr>
            <a:xfrm>
              <a:off x="3921811" y="3023049"/>
              <a:ext cx="1002397" cy="388943"/>
              <a:chOff x="3921811" y="3023049"/>
              <a:chExt cx="1002397" cy="388943"/>
            </a:xfrm>
          </p:grpSpPr>
          <p:sp>
            <p:nvSpPr>
              <p:cNvPr id="8072" name="Google Shape;8072;p86"/>
              <p:cNvSpPr/>
              <p:nvPr/>
            </p:nvSpPr>
            <p:spPr>
              <a:xfrm>
                <a:off x="3921811" y="3023049"/>
                <a:ext cx="403709" cy="388943"/>
              </a:xfrm>
              <a:custGeom>
                <a:avLst/>
                <a:gdLst/>
                <a:ahLst/>
                <a:cxnLst/>
                <a:rect l="l" t="t" r="r" b="b"/>
                <a:pathLst>
                  <a:path w="36118" h="34797" extrusionOk="0">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3" name="Google Shape;8073;p86"/>
              <p:cNvSpPr/>
              <p:nvPr/>
            </p:nvSpPr>
            <p:spPr>
              <a:xfrm>
                <a:off x="4322109" y="3309770"/>
                <a:ext cx="602098" cy="102218"/>
              </a:xfrm>
              <a:custGeom>
                <a:avLst/>
                <a:gdLst/>
                <a:ahLst/>
                <a:cxnLst/>
                <a:rect l="l" t="t" r="r" b="b"/>
                <a:pathLst>
                  <a:path w="53867" h="9145" extrusionOk="0">
                    <a:moveTo>
                      <a:pt x="1" y="0"/>
                    </a:moveTo>
                    <a:lnTo>
                      <a:pt x="1" y="9145"/>
                    </a:lnTo>
                    <a:lnTo>
                      <a:pt x="53867" y="9145"/>
                    </a:lnTo>
                    <a:lnTo>
                      <a:pt x="5386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4" name="Google Shape;8074;p86"/>
            <p:cNvGrpSpPr/>
            <p:nvPr/>
          </p:nvGrpSpPr>
          <p:grpSpPr>
            <a:xfrm>
              <a:off x="4023645" y="3023049"/>
              <a:ext cx="683032" cy="286722"/>
              <a:chOff x="4023645" y="3023049"/>
              <a:chExt cx="683032" cy="286722"/>
            </a:xfrm>
          </p:grpSpPr>
          <p:sp>
            <p:nvSpPr>
              <p:cNvPr id="8075" name="Google Shape;8075;p86"/>
              <p:cNvSpPr/>
              <p:nvPr/>
            </p:nvSpPr>
            <p:spPr>
              <a:xfrm>
                <a:off x="4023645" y="3023049"/>
                <a:ext cx="300664" cy="286524"/>
              </a:xfrm>
              <a:custGeom>
                <a:avLst/>
                <a:gdLst/>
                <a:ahLst/>
                <a:cxnLst/>
                <a:rect l="l" t="t" r="r" b="b"/>
                <a:pathLst>
                  <a:path w="26899" h="25634" extrusionOk="0">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6" name="Google Shape;8076;p86"/>
              <p:cNvSpPr/>
              <p:nvPr/>
            </p:nvSpPr>
            <p:spPr>
              <a:xfrm>
                <a:off x="4314850" y="3200125"/>
                <a:ext cx="391827" cy="109646"/>
              </a:xfrm>
              <a:custGeom>
                <a:avLst/>
                <a:gdLst/>
                <a:ahLst/>
                <a:cxnLst/>
                <a:rect l="l" t="t" r="r" b="b"/>
                <a:pathLst>
                  <a:path w="35055" h="9792" extrusionOk="0">
                    <a:moveTo>
                      <a:pt x="1" y="0"/>
                    </a:moveTo>
                    <a:lnTo>
                      <a:pt x="1" y="88"/>
                    </a:lnTo>
                    <a:lnTo>
                      <a:pt x="1" y="9792"/>
                    </a:lnTo>
                    <a:lnTo>
                      <a:pt x="35054" y="9792"/>
                    </a:lnTo>
                    <a:lnTo>
                      <a:pt x="350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077" name="Google Shape;8077;p86"/>
          <p:cNvGrpSpPr/>
          <p:nvPr/>
        </p:nvGrpSpPr>
        <p:grpSpPr>
          <a:xfrm>
            <a:off x="1541246" y="1854257"/>
            <a:ext cx="713522" cy="688025"/>
            <a:chOff x="1706078" y="2092648"/>
            <a:chExt cx="660913" cy="637296"/>
          </a:xfrm>
        </p:grpSpPr>
        <p:sp>
          <p:nvSpPr>
            <p:cNvPr id="8078" name="Google Shape;8078;p86"/>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79" name="Google Shape;8079;p86"/>
            <p:cNvGrpSpPr/>
            <p:nvPr/>
          </p:nvGrpSpPr>
          <p:grpSpPr>
            <a:xfrm>
              <a:off x="1706078" y="2092648"/>
              <a:ext cx="660913" cy="575241"/>
              <a:chOff x="1706078" y="2092648"/>
              <a:chExt cx="660913" cy="575241"/>
            </a:xfrm>
          </p:grpSpPr>
          <p:sp>
            <p:nvSpPr>
              <p:cNvPr id="8080" name="Google Shape;8080;p86"/>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1" name="Google Shape;8081;p86"/>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2" name="Google Shape;8082;p86"/>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083" name="Google Shape;8083;p86"/>
          <p:cNvGrpSpPr/>
          <p:nvPr/>
        </p:nvGrpSpPr>
        <p:grpSpPr>
          <a:xfrm>
            <a:off x="6303104" y="971806"/>
            <a:ext cx="1317459" cy="684168"/>
            <a:chOff x="238125" y="999450"/>
            <a:chExt cx="7140700" cy="3708225"/>
          </a:xfrm>
        </p:grpSpPr>
        <p:sp>
          <p:nvSpPr>
            <p:cNvPr id="8084" name="Google Shape;8084;p86"/>
            <p:cNvSpPr/>
            <p:nvPr/>
          </p:nvSpPr>
          <p:spPr>
            <a:xfrm>
              <a:off x="2171975" y="3872925"/>
              <a:ext cx="7900" cy="25"/>
            </a:xfrm>
            <a:custGeom>
              <a:avLst/>
              <a:gdLst/>
              <a:ahLst/>
              <a:cxnLst/>
              <a:rect l="l" t="t" r="r" b="b"/>
              <a:pathLst>
                <a:path w="316" h="1" extrusionOk="0">
                  <a:moveTo>
                    <a:pt x="316" y="0"/>
                  </a:moveTo>
                  <a:lnTo>
                    <a:pt x="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5" name="Google Shape;8085;p86"/>
            <p:cNvSpPr/>
            <p:nvPr/>
          </p:nvSpPr>
          <p:spPr>
            <a:xfrm>
              <a:off x="2180300" y="999450"/>
              <a:ext cx="3256350" cy="3708225"/>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6" name="Google Shape;8086;p86"/>
            <p:cNvSpPr/>
            <p:nvPr/>
          </p:nvSpPr>
          <p:spPr>
            <a:xfrm>
              <a:off x="238125" y="2853750"/>
              <a:ext cx="2358675" cy="1853475"/>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7" name="Google Shape;8087;p86"/>
            <p:cNvSpPr/>
            <p:nvPr/>
          </p:nvSpPr>
          <p:spPr>
            <a:xfrm>
              <a:off x="238125" y="999450"/>
              <a:ext cx="1942200" cy="2270400"/>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8" name="Google Shape;8088;p86"/>
            <p:cNvSpPr/>
            <p:nvPr/>
          </p:nvSpPr>
          <p:spPr>
            <a:xfrm>
              <a:off x="3808250" y="2852875"/>
              <a:ext cx="25" cy="25"/>
            </a:xfrm>
            <a:custGeom>
              <a:avLst/>
              <a:gdLst/>
              <a:ahLst/>
              <a:cxnLst/>
              <a:rect l="l" t="t" r="r" b="b"/>
              <a:pathLst>
                <a:path w="1" h="1" extrusionOk="0">
                  <a:moveTo>
                    <a:pt x="0" y="1"/>
                  </a:moveTo>
                  <a:close/>
                </a:path>
              </a:pathLst>
            </a:custGeom>
            <a:solidFill>
              <a:srgbClr val="DB6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9" name="Google Shape;8089;p86"/>
            <p:cNvSpPr/>
            <p:nvPr/>
          </p:nvSpPr>
          <p:spPr>
            <a:xfrm>
              <a:off x="1762475" y="999450"/>
              <a:ext cx="2386250" cy="2044875"/>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0" name="Google Shape;8090;p86"/>
            <p:cNvSpPr/>
            <p:nvPr/>
          </p:nvSpPr>
          <p:spPr>
            <a:xfrm>
              <a:off x="3338000" y="2435975"/>
              <a:ext cx="2101275" cy="2271250"/>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1" name="Google Shape;8091;p86"/>
            <p:cNvSpPr/>
            <p:nvPr/>
          </p:nvSpPr>
          <p:spPr>
            <a:xfrm>
              <a:off x="5019250" y="2852875"/>
              <a:ext cx="2359150" cy="1854350"/>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2" name="Google Shape;8092;p86"/>
            <p:cNvSpPr/>
            <p:nvPr/>
          </p:nvSpPr>
          <p:spPr>
            <a:xfrm>
              <a:off x="5025375" y="999450"/>
              <a:ext cx="2353450" cy="2270825"/>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8096"/>
        <p:cNvGrpSpPr/>
        <p:nvPr/>
      </p:nvGrpSpPr>
      <p:grpSpPr>
        <a:xfrm>
          <a:off x="0" y="0"/>
          <a:ext cx="0" cy="0"/>
          <a:chOff x="0" y="0"/>
          <a:chExt cx="0" cy="0"/>
        </a:xfrm>
      </p:grpSpPr>
      <p:grpSp>
        <p:nvGrpSpPr>
          <p:cNvPr id="8097" name="Google Shape;8097;p87"/>
          <p:cNvGrpSpPr/>
          <p:nvPr/>
        </p:nvGrpSpPr>
        <p:grpSpPr>
          <a:xfrm>
            <a:off x="717025" y="967615"/>
            <a:ext cx="1636117" cy="1526144"/>
            <a:chOff x="729238" y="1179665"/>
            <a:chExt cx="1636117" cy="1526144"/>
          </a:xfrm>
        </p:grpSpPr>
        <p:grpSp>
          <p:nvGrpSpPr>
            <p:cNvPr id="8098" name="Google Shape;8098;p87"/>
            <p:cNvGrpSpPr/>
            <p:nvPr/>
          </p:nvGrpSpPr>
          <p:grpSpPr>
            <a:xfrm>
              <a:off x="729238" y="1179665"/>
              <a:ext cx="80700" cy="1526144"/>
              <a:chOff x="729238" y="1179665"/>
              <a:chExt cx="80700" cy="1526144"/>
            </a:xfrm>
          </p:grpSpPr>
          <p:sp>
            <p:nvSpPr>
              <p:cNvPr id="8099" name="Google Shape;8099;p87"/>
              <p:cNvSpPr/>
              <p:nvPr/>
            </p:nvSpPr>
            <p:spPr>
              <a:xfrm>
                <a:off x="72923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0" name="Google Shape;8100;p87"/>
              <p:cNvSpPr/>
              <p:nvPr/>
            </p:nvSpPr>
            <p:spPr>
              <a:xfrm>
                <a:off x="72923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1" name="Google Shape;8101;p87"/>
              <p:cNvSpPr/>
              <p:nvPr/>
            </p:nvSpPr>
            <p:spPr>
              <a:xfrm>
                <a:off x="72923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2" name="Google Shape;8102;p87"/>
              <p:cNvSpPr/>
              <p:nvPr/>
            </p:nvSpPr>
            <p:spPr>
              <a:xfrm>
                <a:off x="72923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3" name="Google Shape;8103;p87"/>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4" name="Google Shape;8104;p87"/>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5" name="Google Shape;8105;p87"/>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6" name="Google Shape;8106;p87"/>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7" name="Google Shape;8107;p87"/>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8" name="Google Shape;8108;p87"/>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9" name="Google Shape;8109;p87"/>
            <p:cNvGrpSpPr/>
            <p:nvPr/>
          </p:nvGrpSpPr>
          <p:grpSpPr>
            <a:xfrm>
              <a:off x="903098" y="1179665"/>
              <a:ext cx="80700" cy="1526144"/>
              <a:chOff x="903098" y="1179665"/>
              <a:chExt cx="80700" cy="1526144"/>
            </a:xfrm>
          </p:grpSpPr>
          <p:sp>
            <p:nvSpPr>
              <p:cNvPr id="8110" name="Google Shape;8110;p87"/>
              <p:cNvSpPr/>
              <p:nvPr/>
            </p:nvSpPr>
            <p:spPr>
              <a:xfrm>
                <a:off x="90309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1" name="Google Shape;8111;p87"/>
              <p:cNvSpPr/>
              <p:nvPr/>
            </p:nvSpPr>
            <p:spPr>
              <a:xfrm>
                <a:off x="90309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2" name="Google Shape;8112;p87"/>
              <p:cNvSpPr/>
              <p:nvPr/>
            </p:nvSpPr>
            <p:spPr>
              <a:xfrm>
                <a:off x="90309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3" name="Google Shape;8113;p87"/>
              <p:cNvSpPr/>
              <p:nvPr/>
            </p:nvSpPr>
            <p:spPr>
              <a:xfrm>
                <a:off x="90309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4" name="Google Shape;8114;p87"/>
              <p:cNvSpPr/>
              <p:nvPr/>
            </p:nvSpPr>
            <p:spPr>
              <a:xfrm>
                <a:off x="90309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5" name="Google Shape;8115;p87"/>
              <p:cNvSpPr/>
              <p:nvPr/>
            </p:nvSpPr>
            <p:spPr>
              <a:xfrm>
                <a:off x="90309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6" name="Google Shape;8116;p87"/>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7" name="Google Shape;8117;p87"/>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8" name="Google Shape;8118;p87"/>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9" name="Google Shape;8119;p87"/>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0" name="Google Shape;8120;p87"/>
            <p:cNvGrpSpPr/>
            <p:nvPr/>
          </p:nvGrpSpPr>
          <p:grpSpPr>
            <a:xfrm>
              <a:off x="1076958" y="1179665"/>
              <a:ext cx="80700" cy="1526144"/>
              <a:chOff x="1076958" y="1179665"/>
              <a:chExt cx="80700" cy="1526144"/>
            </a:xfrm>
          </p:grpSpPr>
          <p:sp>
            <p:nvSpPr>
              <p:cNvPr id="8121" name="Google Shape;8121;p87"/>
              <p:cNvSpPr/>
              <p:nvPr/>
            </p:nvSpPr>
            <p:spPr>
              <a:xfrm>
                <a:off x="107695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2" name="Google Shape;8122;p87"/>
              <p:cNvSpPr/>
              <p:nvPr/>
            </p:nvSpPr>
            <p:spPr>
              <a:xfrm>
                <a:off x="107695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3" name="Google Shape;8123;p87"/>
              <p:cNvSpPr/>
              <p:nvPr/>
            </p:nvSpPr>
            <p:spPr>
              <a:xfrm>
                <a:off x="107695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4" name="Google Shape;8124;p87"/>
              <p:cNvSpPr/>
              <p:nvPr/>
            </p:nvSpPr>
            <p:spPr>
              <a:xfrm>
                <a:off x="107695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5" name="Google Shape;8125;p87"/>
              <p:cNvSpPr/>
              <p:nvPr/>
            </p:nvSpPr>
            <p:spPr>
              <a:xfrm>
                <a:off x="107695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6" name="Google Shape;8126;p87"/>
              <p:cNvSpPr/>
              <p:nvPr/>
            </p:nvSpPr>
            <p:spPr>
              <a:xfrm>
                <a:off x="107695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7" name="Google Shape;8127;p87"/>
              <p:cNvSpPr/>
              <p:nvPr/>
            </p:nvSpPr>
            <p:spPr>
              <a:xfrm>
                <a:off x="1076958"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8" name="Google Shape;8128;p87"/>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9" name="Google Shape;8129;p87"/>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0" name="Google Shape;8130;p87"/>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1" name="Google Shape;8131;p87"/>
            <p:cNvGrpSpPr/>
            <p:nvPr/>
          </p:nvGrpSpPr>
          <p:grpSpPr>
            <a:xfrm>
              <a:off x="1247707" y="1179665"/>
              <a:ext cx="80700" cy="1526144"/>
              <a:chOff x="1247707" y="1179665"/>
              <a:chExt cx="80700" cy="1526144"/>
            </a:xfrm>
          </p:grpSpPr>
          <p:sp>
            <p:nvSpPr>
              <p:cNvPr id="8132" name="Google Shape;8132;p87"/>
              <p:cNvSpPr/>
              <p:nvPr/>
            </p:nvSpPr>
            <p:spPr>
              <a:xfrm>
                <a:off x="124770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3" name="Google Shape;8133;p87"/>
              <p:cNvSpPr/>
              <p:nvPr/>
            </p:nvSpPr>
            <p:spPr>
              <a:xfrm>
                <a:off x="124770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4" name="Google Shape;8134;p87"/>
              <p:cNvSpPr/>
              <p:nvPr/>
            </p:nvSpPr>
            <p:spPr>
              <a:xfrm>
                <a:off x="124770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5" name="Google Shape;8135;p87"/>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6" name="Google Shape;8136;p87"/>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7" name="Google Shape;8137;p87"/>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8" name="Google Shape;8138;p87"/>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9" name="Google Shape;8139;p87"/>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0" name="Google Shape;8140;p87"/>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1" name="Google Shape;8141;p87"/>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2" name="Google Shape;8142;p87"/>
            <p:cNvGrpSpPr/>
            <p:nvPr/>
          </p:nvGrpSpPr>
          <p:grpSpPr>
            <a:xfrm>
              <a:off x="1421567" y="1179665"/>
              <a:ext cx="80700" cy="1526144"/>
              <a:chOff x="1421567" y="1179665"/>
              <a:chExt cx="80700" cy="1526144"/>
            </a:xfrm>
          </p:grpSpPr>
          <p:sp>
            <p:nvSpPr>
              <p:cNvPr id="8143" name="Google Shape;8143;p87"/>
              <p:cNvSpPr/>
              <p:nvPr/>
            </p:nvSpPr>
            <p:spPr>
              <a:xfrm>
                <a:off x="142156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4" name="Google Shape;8144;p87"/>
              <p:cNvSpPr/>
              <p:nvPr/>
            </p:nvSpPr>
            <p:spPr>
              <a:xfrm>
                <a:off x="142156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5" name="Google Shape;8145;p87"/>
              <p:cNvSpPr/>
              <p:nvPr/>
            </p:nvSpPr>
            <p:spPr>
              <a:xfrm>
                <a:off x="142156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6" name="Google Shape;8146;p87"/>
              <p:cNvSpPr/>
              <p:nvPr/>
            </p:nvSpPr>
            <p:spPr>
              <a:xfrm>
                <a:off x="142156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7" name="Google Shape;8147;p87"/>
              <p:cNvSpPr/>
              <p:nvPr/>
            </p:nvSpPr>
            <p:spPr>
              <a:xfrm>
                <a:off x="142156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8" name="Google Shape;8148;p87"/>
              <p:cNvSpPr/>
              <p:nvPr/>
            </p:nvSpPr>
            <p:spPr>
              <a:xfrm>
                <a:off x="142156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9" name="Google Shape;8149;p87"/>
              <p:cNvSpPr/>
              <p:nvPr/>
            </p:nvSpPr>
            <p:spPr>
              <a:xfrm>
                <a:off x="142156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0" name="Google Shape;8150;p87"/>
              <p:cNvSpPr/>
              <p:nvPr/>
            </p:nvSpPr>
            <p:spPr>
              <a:xfrm>
                <a:off x="142156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1" name="Google Shape;8151;p87"/>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2" name="Google Shape;8152;p87"/>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3" name="Google Shape;8153;p87"/>
            <p:cNvGrpSpPr/>
            <p:nvPr/>
          </p:nvGrpSpPr>
          <p:grpSpPr>
            <a:xfrm>
              <a:off x="1592327" y="1179665"/>
              <a:ext cx="80700" cy="1526144"/>
              <a:chOff x="1592327" y="1179665"/>
              <a:chExt cx="80700" cy="1526144"/>
            </a:xfrm>
          </p:grpSpPr>
          <p:sp>
            <p:nvSpPr>
              <p:cNvPr id="8154" name="Google Shape;8154;p87"/>
              <p:cNvSpPr/>
              <p:nvPr/>
            </p:nvSpPr>
            <p:spPr>
              <a:xfrm>
                <a:off x="159232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5" name="Google Shape;8155;p87"/>
              <p:cNvSpPr/>
              <p:nvPr/>
            </p:nvSpPr>
            <p:spPr>
              <a:xfrm>
                <a:off x="159232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6" name="Google Shape;8156;p87"/>
              <p:cNvSpPr/>
              <p:nvPr/>
            </p:nvSpPr>
            <p:spPr>
              <a:xfrm>
                <a:off x="159232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7" name="Google Shape;8157;p87"/>
              <p:cNvSpPr/>
              <p:nvPr/>
            </p:nvSpPr>
            <p:spPr>
              <a:xfrm>
                <a:off x="159232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8" name="Google Shape;8158;p87"/>
              <p:cNvSpPr/>
              <p:nvPr/>
            </p:nvSpPr>
            <p:spPr>
              <a:xfrm>
                <a:off x="159232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9" name="Google Shape;8159;p87"/>
              <p:cNvSpPr/>
              <p:nvPr/>
            </p:nvSpPr>
            <p:spPr>
              <a:xfrm>
                <a:off x="159232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0" name="Google Shape;8160;p87"/>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1" name="Google Shape;8161;p87"/>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2" name="Google Shape;8162;p87"/>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3" name="Google Shape;8163;p87"/>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4" name="Google Shape;8164;p87"/>
            <p:cNvGrpSpPr/>
            <p:nvPr/>
          </p:nvGrpSpPr>
          <p:grpSpPr>
            <a:xfrm>
              <a:off x="1766187" y="1179665"/>
              <a:ext cx="80700" cy="1526144"/>
              <a:chOff x="1766187" y="1179665"/>
              <a:chExt cx="80700" cy="1526144"/>
            </a:xfrm>
          </p:grpSpPr>
          <p:sp>
            <p:nvSpPr>
              <p:cNvPr id="8165" name="Google Shape;8165;p87"/>
              <p:cNvSpPr/>
              <p:nvPr/>
            </p:nvSpPr>
            <p:spPr>
              <a:xfrm>
                <a:off x="176618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6" name="Google Shape;8166;p87"/>
              <p:cNvSpPr/>
              <p:nvPr/>
            </p:nvSpPr>
            <p:spPr>
              <a:xfrm>
                <a:off x="176618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7" name="Google Shape;8167;p87"/>
              <p:cNvSpPr/>
              <p:nvPr/>
            </p:nvSpPr>
            <p:spPr>
              <a:xfrm>
                <a:off x="176618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8" name="Google Shape;8168;p87"/>
              <p:cNvSpPr/>
              <p:nvPr/>
            </p:nvSpPr>
            <p:spPr>
              <a:xfrm>
                <a:off x="176618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9" name="Google Shape;8169;p87"/>
              <p:cNvSpPr/>
              <p:nvPr/>
            </p:nvSpPr>
            <p:spPr>
              <a:xfrm>
                <a:off x="176618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0" name="Google Shape;8170;p87"/>
              <p:cNvSpPr/>
              <p:nvPr/>
            </p:nvSpPr>
            <p:spPr>
              <a:xfrm>
                <a:off x="176618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1" name="Google Shape;8171;p87"/>
              <p:cNvSpPr/>
              <p:nvPr/>
            </p:nvSpPr>
            <p:spPr>
              <a:xfrm>
                <a:off x="176618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2" name="Google Shape;8172;p87"/>
              <p:cNvSpPr/>
              <p:nvPr/>
            </p:nvSpPr>
            <p:spPr>
              <a:xfrm>
                <a:off x="176618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3" name="Google Shape;8173;p87"/>
              <p:cNvSpPr/>
              <p:nvPr/>
            </p:nvSpPr>
            <p:spPr>
              <a:xfrm>
                <a:off x="1766187" y="2464413"/>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4" name="Google Shape;8174;p87"/>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5" name="Google Shape;8175;p87"/>
            <p:cNvGrpSpPr/>
            <p:nvPr/>
          </p:nvGrpSpPr>
          <p:grpSpPr>
            <a:xfrm>
              <a:off x="1936935" y="1179665"/>
              <a:ext cx="80700" cy="1526144"/>
              <a:chOff x="1936935" y="1179665"/>
              <a:chExt cx="80700" cy="1526144"/>
            </a:xfrm>
          </p:grpSpPr>
          <p:sp>
            <p:nvSpPr>
              <p:cNvPr id="8176" name="Google Shape;8176;p87"/>
              <p:cNvSpPr/>
              <p:nvPr/>
            </p:nvSpPr>
            <p:spPr>
              <a:xfrm>
                <a:off x="193693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7" name="Google Shape;8177;p87"/>
              <p:cNvSpPr/>
              <p:nvPr/>
            </p:nvSpPr>
            <p:spPr>
              <a:xfrm>
                <a:off x="193693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8" name="Google Shape;8178;p87"/>
              <p:cNvSpPr/>
              <p:nvPr/>
            </p:nvSpPr>
            <p:spPr>
              <a:xfrm>
                <a:off x="193693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9" name="Google Shape;8179;p87"/>
              <p:cNvSpPr/>
              <p:nvPr/>
            </p:nvSpPr>
            <p:spPr>
              <a:xfrm>
                <a:off x="193693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0" name="Google Shape;8180;p87"/>
              <p:cNvSpPr/>
              <p:nvPr/>
            </p:nvSpPr>
            <p:spPr>
              <a:xfrm>
                <a:off x="193693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1" name="Google Shape;8181;p87"/>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2" name="Google Shape;8182;p87"/>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3" name="Google Shape;8183;p87"/>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4" name="Google Shape;8184;p87"/>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5" name="Google Shape;8185;p87"/>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6" name="Google Shape;8186;p87"/>
            <p:cNvGrpSpPr/>
            <p:nvPr/>
          </p:nvGrpSpPr>
          <p:grpSpPr>
            <a:xfrm>
              <a:off x="2110795" y="1179665"/>
              <a:ext cx="80700" cy="1526144"/>
              <a:chOff x="2110795" y="1179665"/>
              <a:chExt cx="80700" cy="1526144"/>
            </a:xfrm>
          </p:grpSpPr>
          <p:sp>
            <p:nvSpPr>
              <p:cNvPr id="8187" name="Google Shape;8187;p87"/>
              <p:cNvSpPr/>
              <p:nvPr/>
            </p:nvSpPr>
            <p:spPr>
              <a:xfrm>
                <a:off x="211079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8" name="Google Shape;8188;p87"/>
              <p:cNvSpPr/>
              <p:nvPr/>
            </p:nvSpPr>
            <p:spPr>
              <a:xfrm>
                <a:off x="211079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9" name="Google Shape;8189;p87"/>
              <p:cNvSpPr/>
              <p:nvPr/>
            </p:nvSpPr>
            <p:spPr>
              <a:xfrm>
                <a:off x="211079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0" name="Google Shape;8190;p87"/>
              <p:cNvSpPr/>
              <p:nvPr/>
            </p:nvSpPr>
            <p:spPr>
              <a:xfrm>
                <a:off x="211079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1" name="Google Shape;8191;p87"/>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2" name="Google Shape;8192;p87"/>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3" name="Google Shape;8193;p87"/>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4" name="Google Shape;8194;p87"/>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5" name="Google Shape;8195;p87"/>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6" name="Google Shape;8196;p87"/>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7" name="Google Shape;8197;p87"/>
            <p:cNvGrpSpPr/>
            <p:nvPr/>
          </p:nvGrpSpPr>
          <p:grpSpPr>
            <a:xfrm>
              <a:off x="2284655" y="1179665"/>
              <a:ext cx="80700" cy="1526144"/>
              <a:chOff x="2284655" y="1179665"/>
              <a:chExt cx="80700" cy="1526144"/>
            </a:xfrm>
          </p:grpSpPr>
          <p:sp>
            <p:nvSpPr>
              <p:cNvPr id="8198" name="Google Shape;8198;p87"/>
              <p:cNvSpPr/>
              <p:nvPr/>
            </p:nvSpPr>
            <p:spPr>
              <a:xfrm>
                <a:off x="228465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9" name="Google Shape;8199;p87"/>
              <p:cNvSpPr/>
              <p:nvPr/>
            </p:nvSpPr>
            <p:spPr>
              <a:xfrm>
                <a:off x="228465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0" name="Google Shape;8200;p87"/>
              <p:cNvSpPr/>
              <p:nvPr/>
            </p:nvSpPr>
            <p:spPr>
              <a:xfrm>
                <a:off x="228465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1" name="Google Shape;8201;p87"/>
              <p:cNvSpPr/>
              <p:nvPr/>
            </p:nvSpPr>
            <p:spPr>
              <a:xfrm>
                <a:off x="228465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2" name="Google Shape;8202;p87"/>
              <p:cNvSpPr/>
              <p:nvPr/>
            </p:nvSpPr>
            <p:spPr>
              <a:xfrm>
                <a:off x="228465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3" name="Google Shape;8203;p87"/>
              <p:cNvSpPr/>
              <p:nvPr/>
            </p:nvSpPr>
            <p:spPr>
              <a:xfrm>
                <a:off x="2284655"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4" name="Google Shape;8204;p87"/>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5" name="Google Shape;8205;p87"/>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6" name="Google Shape;8206;p87"/>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7" name="Google Shape;8207;p87"/>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208" name="Google Shape;8208;p87"/>
          <p:cNvGrpSpPr/>
          <p:nvPr/>
        </p:nvGrpSpPr>
        <p:grpSpPr>
          <a:xfrm>
            <a:off x="2611692" y="986753"/>
            <a:ext cx="1364248" cy="1102133"/>
            <a:chOff x="2623904" y="1198803"/>
            <a:chExt cx="1364248" cy="1102133"/>
          </a:xfrm>
        </p:grpSpPr>
        <p:grpSp>
          <p:nvGrpSpPr>
            <p:cNvPr id="8209" name="Google Shape;8209;p87"/>
            <p:cNvGrpSpPr/>
            <p:nvPr/>
          </p:nvGrpSpPr>
          <p:grpSpPr>
            <a:xfrm>
              <a:off x="2623907" y="1198803"/>
              <a:ext cx="1364245" cy="273000"/>
              <a:chOff x="2623907" y="1198803"/>
              <a:chExt cx="1364245" cy="273000"/>
            </a:xfrm>
          </p:grpSpPr>
          <p:sp>
            <p:nvSpPr>
              <p:cNvPr id="8210" name="Google Shape;8210;p87"/>
              <p:cNvSpPr/>
              <p:nvPr/>
            </p:nvSpPr>
            <p:spPr>
              <a:xfrm>
                <a:off x="2623907"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1" name="Google Shape;8211;p87"/>
              <p:cNvSpPr/>
              <p:nvPr/>
            </p:nvSpPr>
            <p:spPr>
              <a:xfrm>
                <a:off x="2896718"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2" name="Google Shape;8212;p87"/>
              <p:cNvSpPr/>
              <p:nvPr/>
            </p:nvSpPr>
            <p:spPr>
              <a:xfrm>
                <a:off x="3169529"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3" name="Google Shape;8213;p87"/>
              <p:cNvSpPr/>
              <p:nvPr/>
            </p:nvSpPr>
            <p:spPr>
              <a:xfrm>
                <a:off x="3442341"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4" name="Google Shape;8214;p87"/>
              <p:cNvSpPr/>
              <p:nvPr/>
            </p:nvSpPr>
            <p:spPr>
              <a:xfrm>
                <a:off x="3715152" y="1198803"/>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5" name="Google Shape;8215;p87"/>
            <p:cNvGrpSpPr/>
            <p:nvPr/>
          </p:nvGrpSpPr>
          <p:grpSpPr>
            <a:xfrm>
              <a:off x="2623904" y="1476964"/>
              <a:ext cx="1364245" cy="273000"/>
              <a:chOff x="2623904" y="1476964"/>
              <a:chExt cx="1364245" cy="273000"/>
            </a:xfrm>
          </p:grpSpPr>
          <p:sp>
            <p:nvSpPr>
              <p:cNvPr id="8216" name="Google Shape;8216;p87"/>
              <p:cNvSpPr/>
              <p:nvPr/>
            </p:nvSpPr>
            <p:spPr>
              <a:xfrm>
                <a:off x="2623904"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7" name="Google Shape;8217;p87"/>
              <p:cNvSpPr/>
              <p:nvPr/>
            </p:nvSpPr>
            <p:spPr>
              <a:xfrm>
                <a:off x="2896716"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8" name="Google Shape;8218;p87"/>
              <p:cNvSpPr/>
              <p:nvPr/>
            </p:nvSpPr>
            <p:spPr>
              <a:xfrm>
                <a:off x="3169527"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9" name="Google Shape;8219;p87"/>
              <p:cNvSpPr/>
              <p:nvPr/>
            </p:nvSpPr>
            <p:spPr>
              <a:xfrm>
                <a:off x="3442338"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0" name="Google Shape;8220;p87"/>
              <p:cNvSpPr/>
              <p:nvPr/>
            </p:nvSpPr>
            <p:spPr>
              <a:xfrm>
                <a:off x="3715149"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1" name="Google Shape;8221;p87"/>
            <p:cNvGrpSpPr/>
            <p:nvPr/>
          </p:nvGrpSpPr>
          <p:grpSpPr>
            <a:xfrm>
              <a:off x="2623907" y="1749775"/>
              <a:ext cx="1364245" cy="273000"/>
              <a:chOff x="2623907" y="1749775"/>
              <a:chExt cx="1364245" cy="273000"/>
            </a:xfrm>
          </p:grpSpPr>
          <p:sp>
            <p:nvSpPr>
              <p:cNvPr id="8222" name="Google Shape;8222;p87"/>
              <p:cNvSpPr/>
              <p:nvPr/>
            </p:nvSpPr>
            <p:spPr>
              <a:xfrm>
                <a:off x="2623907"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3" name="Google Shape;8223;p87"/>
              <p:cNvSpPr/>
              <p:nvPr/>
            </p:nvSpPr>
            <p:spPr>
              <a:xfrm>
                <a:off x="2896718"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4" name="Google Shape;8224;p87"/>
              <p:cNvSpPr/>
              <p:nvPr/>
            </p:nvSpPr>
            <p:spPr>
              <a:xfrm>
                <a:off x="3169529"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5" name="Google Shape;8225;p87"/>
              <p:cNvSpPr/>
              <p:nvPr/>
            </p:nvSpPr>
            <p:spPr>
              <a:xfrm>
                <a:off x="3442341"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6" name="Google Shape;8226;p87"/>
              <p:cNvSpPr/>
              <p:nvPr/>
            </p:nvSpPr>
            <p:spPr>
              <a:xfrm>
                <a:off x="3715152"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7" name="Google Shape;8227;p87"/>
            <p:cNvGrpSpPr/>
            <p:nvPr/>
          </p:nvGrpSpPr>
          <p:grpSpPr>
            <a:xfrm>
              <a:off x="2623904" y="2027936"/>
              <a:ext cx="1364245" cy="273000"/>
              <a:chOff x="2623904" y="2027936"/>
              <a:chExt cx="1364245" cy="273000"/>
            </a:xfrm>
          </p:grpSpPr>
          <p:sp>
            <p:nvSpPr>
              <p:cNvPr id="8228" name="Google Shape;8228;p87"/>
              <p:cNvSpPr/>
              <p:nvPr/>
            </p:nvSpPr>
            <p:spPr>
              <a:xfrm>
                <a:off x="2623904"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9" name="Google Shape;8229;p87"/>
              <p:cNvSpPr/>
              <p:nvPr/>
            </p:nvSpPr>
            <p:spPr>
              <a:xfrm>
                <a:off x="2896716"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0" name="Google Shape;8230;p87"/>
              <p:cNvSpPr/>
              <p:nvPr/>
            </p:nvSpPr>
            <p:spPr>
              <a:xfrm>
                <a:off x="3169527"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1" name="Google Shape;8231;p87"/>
              <p:cNvSpPr/>
              <p:nvPr/>
            </p:nvSpPr>
            <p:spPr>
              <a:xfrm>
                <a:off x="3442338"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2" name="Google Shape;8232;p87"/>
              <p:cNvSpPr/>
              <p:nvPr/>
            </p:nvSpPr>
            <p:spPr>
              <a:xfrm>
                <a:off x="3715149"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233" name="Google Shape;8233;p87"/>
          <p:cNvGrpSpPr/>
          <p:nvPr/>
        </p:nvGrpSpPr>
        <p:grpSpPr>
          <a:xfrm>
            <a:off x="2601153" y="2445826"/>
            <a:ext cx="1387541" cy="159124"/>
            <a:chOff x="3200660" y="2180272"/>
            <a:chExt cx="2563824" cy="378237"/>
          </a:xfrm>
        </p:grpSpPr>
        <p:sp>
          <p:nvSpPr>
            <p:cNvPr id="8234" name="Google Shape;8234;p87"/>
            <p:cNvSpPr/>
            <p:nvPr/>
          </p:nvSpPr>
          <p:spPr>
            <a:xfrm>
              <a:off x="3200660" y="2180272"/>
              <a:ext cx="108240" cy="378237"/>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5" name="Google Shape;8235;p87"/>
            <p:cNvSpPr/>
            <p:nvPr/>
          </p:nvSpPr>
          <p:spPr>
            <a:xfrm>
              <a:off x="3345104" y="2180272"/>
              <a:ext cx="108240" cy="378237"/>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6" name="Google Shape;8236;p87"/>
            <p:cNvSpPr/>
            <p:nvPr/>
          </p:nvSpPr>
          <p:spPr>
            <a:xfrm>
              <a:off x="3489548" y="2180272"/>
              <a:ext cx="108240" cy="378237"/>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7" name="Google Shape;8237;p87"/>
            <p:cNvSpPr/>
            <p:nvPr/>
          </p:nvSpPr>
          <p:spPr>
            <a:xfrm>
              <a:off x="3633992" y="2180272"/>
              <a:ext cx="108252" cy="378237"/>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8" name="Google Shape;8238;p87"/>
            <p:cNvSpPr/>
            <p:nvPr/>
          </p:nvSpPr>
          <p:spPr>
            <a:xfrm>
              <a:off x="3778448" y="2180272"/>
              <a:ext cx="108240" cy="378097"/>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9" name="Google Shape;8239;p87"/>
            <p:cNvSpPr/>
            <p:nvPr/>
          </p:nvSpPr>
          <p:spPr>
            <a:xfrm>
              <a:off x="3922892" y="2180272"/>
              <a:ext cx="108240" cy="378237"/>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0" name="Google Shape;8240;p87"/>
            <p:cNvSpPr/>
            <p:nvPr/>
          </p:nvSpPr>
          <p:spPr>
            <a:xfrm>
              <a:off x="4067336" y="2180272"/>
              <a:ext cx="108240" cy="378237"/>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1" name="Google Shape;8241;p87"/>
            <p:cNvSpPr/>
            <p:nvPr/>
          </p:nvSpPr>
          <p:spPr>
            <a:xfrm>
              <a:off x="4211780" y="2180272"/>
              <a:ext cx="108252" cy="378237"/>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2" name="Google Shape;8242;p87"/>
            <p:cNvSpPr/>
            <p:nvPr/>
          </p:nvSpPr>
          <p:spPr>
            <a:xfrm>
              <a:off x="4356236" y="2180272"/>
              <a:ext cx="108240" cy="378097"/>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3" name="Google Shape;8243;p87"/>
            <p:cNvSpPr/>
            <p:nvPr/>
          </p:nvSpPr>
          <p:spPr>
            <a:xfrm>
              <a:off x="4500680" y="2180272"/>
              <a:ext cx="108240" cy="378237"/>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4" name="Google Shape;8244;p87"/>
            <p:cNvSpPr/>
            <p:nvPr/>
          </p:nvSpPr>
          <p:spPr>
            <a:xfrm>
              <a:off x="4645124" y="2180272"/>
              <a:ext cx="108240" cy="378097"/>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5" name="Google Shape;8245;p87"/>
            <p:cNvSpPr/>
            <p:nvPr/>
          </p:nvSpPr>
          <p:spPr>
            <a:xfrm>
              <a:off x="4789568" y="2180272"/>
              <a:ext cx="108240" cy="378237"/>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6" name="Google Shape;8246;p87"/>
            <p:cNvSpPr/>
            <p:nvPr/>
          </p:nvSpPr>
          <p:spPr>
            <a:xfrm>
              <a:off x="4934012" y="2180272"/>
              <a:ext cx="108240" cy="378237"/>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7" name="Google Shape;8247;p87"/>
            <p:cNvSpPr/>
            <p:nvPr/>
          </p:nvSpPr>
          <p:spPr>
            <a:xfrm>
              <a:off x="5078456" y="2180272"/>
              <a:ext cx="108240" cy="378237"/>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8" name="Google Shape;8248;p87"/>
            <p:cNvSpPr/>
            <p:nvPr/>
          </p:nvSpPr>
          <p:spPr>
            <a:xfrm>
              <a:off x="5222900" y="2180272"/>
              <a:ext cx="108240" cy="378237"/>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9" name="Google Shape;8249;p87"/>
            <p:cNvSpPr/>
            <p:nvPr/>
          </p:nvSpPr>
          <p:spPr>
            <a:xfrm>
              <a:off x="5367343" y="2180272"/>
              <a:ext cx="108240" cy="378237"/>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0" name="Google Shape;8250;p87"/>
            <p:cNvSpPr/>
            <p:nvPr/>
          </p:nvSpPr>
          <p:spPr>
            <a:xfrm>
              <a:off x="5511787" y="2180272"/>
              <a:ext cx="108240" cy="378097"/>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1" name="Google Shape;8251;p87"/>
            <p:cNvSpPr/>
            <p:nvPr/>
          </p:nvSpPr>
          <p:spPr>
            <a:xfrm>
              <a:off x="5656231" y="2180272"/>
              <a:ext cx="108252" cy="378237"/>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2" name="Google Shape;8252;p87"/>
          <p:cNvGrpSpPr/>
          <p:nvPr/>
        </p:nvGrpSpPr>
        <p:grpSpPr>
          <a:xfrm>
            <a:off x="2597677" y="2723590"/>
            <a:ext cx="1390502" cy="159625"/>
            <a:chOff x="3530150" y="2790075"/>
            <a:chExt cx="1962600" cy="225300"/>
          </a:xfrm>
        </p:grpSpPr>
        <p:sp>
          <p:nvSpPr>
            <p:cNvPr id="8253" name="Google Shape;8253;p87"/>
            <p:cNvSpPr/>
            <p:nvPr/>
          </p:nvSpPr>
          <p:spPr>
            <a:xfrm>
              <a:off x="3530150" y="2790075"/>
              <a:ext cx="1962600" cy="2253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4" name="Google Shape;8254;p87"/>
            <p:cNvSpPr/>
            <p:nvPr/>
          </p:nvSpPr>
          <p:spPr>
            <a:xfrm>
              <a:off x="3530150" y="2790075"/>
              <a:ext cx="1110000" cy="2253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5" name="Google Shape;8255;p87"/>
          <p:cNvGrpSpPr/>
          <p:nvPr/>
        </p:nvGrpSpPr>
        <p:grpSpPr>
          <a:xfrm>
            <a:off x="2597735" y="3001855"/>
            <a:ext cx="1411629" cy="154175"/>
            <a:chOff x="3558802" y="4011244"/>
            <a:chExt cx="1866000" cy="111600"/>
          </a:xfrm>
        </p:grpSpPr>
        <p:sp>
          <p:nvSpPr>
            <p:cNvPr id="8256" name="Google Shape;8256;p87"/>
            <p:cNvSpPr/>
            <p:nvPr/>
          </p:nvSpPr>
          <p:spPr>
            <a:xfrm rot="5400000" flipH="1">
              <a:off x="4436152" y="3134077"/>
              <a:ext cx="111300" cy="1866000"/>
            </a:xfrm>
            <a:prstGeom prst="round2SameRect">
              <a:avLst>
                <a:gd name="adj1" fmla="val 50000"/>
                <a:gd name="adj2" fmla="val 50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7" name="Google Shape;8257;p87"/>
            <p:cNvSpPr/>
            <p:nvPr/>
          </p:nvSpPr>
          <p:spPr>
            <a:xfrm rot="5400000" flipH="1">
              <a:off x="4157232" y="3412894"/>
              <a:ext cx="111600" cy="13083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8" name="Google Shape;8258;p87"/>
          <p:cNvGrpSpPr/>
          <p:nvPr/>
        </p:nvGrpSpPr>
        <p:grpSpPr>
          <a:xfrm>
            <a:off x="2598023" y="2207425"/>
            <a:ext cx="1383503" cy="119761"/>
            <a:chOff x="3465975" y="2270258"/>
            <a:chExt cx="1986364" cy="171947"/>
          </a:xfrm>
        </p:grpSpPr>
        <p:sp>
          <p:nvSpPr>
            <p:cNvPr id="8259" name="Google Shape;8259;p87"/>
            <p:cNvSpPr/>
            <p:nvPr/>
          </p:nvSpPr>
          <p:spPr>
            <a:xfrm rot="-5400000">
              <a:off x="372518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0" name="Google Shape;8260;p87"/>
            <p:cNvSpPr/>
            <p:nvPr/>
          </p:nvSpPr>
          <p:spPr>
            <a:xfrm rot="-5400000">
              <a:off x="398439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1" name="Google Shape;8261;p87"/>
            <p:cNvSpPr/>
            <p:nvPr/>
          </p:nvSpPr>
          <p:spPr>
            <a:xfrm rot="-5400000">
              <a:off x="4243603"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2" name="Google Shape;8262;p87"/>
            <p:cNvSpPr/>
            <p:nvPr/>
          </p:nvSpPr>
          <p:spPr>
            <a:xfrm rot="-5400000">
              <a:off x="4502812"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3" name="Google Shape;8263;p87"/>
            <p:cNvSpPr/>
            <p:nvPr/>
          </p:nvSpPr>
          <p:spPr>
            <a:xfrm rot="-5400000">
              <a:off x="4762021"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4" name="Google Shape;8264;p87"/>
            <p:cNvSpPr/>
            <p:nvPr/>
          </p:nvSpPr>
          <p:spPr>
            <a:xfrm rot="-5400000">
              <a:off x="3465975"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5" name="Google Shape;8265;p87"/>
            <p:cNvSpPr/>
            <p:nvPr/>
          </p:nvSpPr>
          <p:spPr>
            <a:xfrm rot="-5400000">
              <a:off x="502123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6" name="Google Shape;8266;p87"/>
            <p:cNvSpPr/>
            <p:nvPr/>
          </p:nvSpPr>
          <p:spPr>
            <a:xfrm rot="-5400000">
              <a:off x="528044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7" name="Google Shape;8267;p87"/>
          <p:cNvGrpSpPr/>
          <p:nvPr/>
        </p:nvGrpSpPr>
        <p:grpSpPr>
          <a:xfrm>
            <a:off x="2609030" y="3571198"/>
            <a:ext cx="1369531" cy="195460"/>
            <a:chOff x="723300" y="4253549"/>
            <a:chExt cx="2276482" cy="324900"/>
          </a:xfrm>
        </p:grpSpPr>
        <p:sp>
          <p:nvSpPr>
            <p:cNvPr id="8268" name="Google Shape;8268;p87"/>
            <p:cNvSpPr/>
            <p:nvPr/>
          </p:nvSpPr>
          <p:spPr>
            <a:xfrm>
              <a:off x="723300"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9" name="Google Shape;8269;p87"/>
            <p:cNvSpPr/>
            <p:nvPr/>
          </p:nvSpPr>
          <p:spPr>
            <a:xfrm>
              <a:off x="1206995"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0" name="Google Shape;8270;p87"/>
            <p:cNvSpPr/>
            <p:nvPr/>
          </p:nvSpPr>
          <p:spPr>
            <a:xfrm>
              <a:off x="1690691"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1" name="Google Shape;8271;p87"/>
            <p:cNvSpPr/>
            <p:nvPr/>
          </p:nvSpPr>
          <p:spPr>
            <a:xfrm>
              <a:off x="2174386"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2" name="Google Shape;8272;p87"/>
            <p:cNvSpPr/>
            <p:nvPr/>
          </p:nvSpPr>
          <p:spPr>
            <a:xfrm>
              <a:off x="2658082" y="4253549"/>
              <a:ext cx="341700" cy="324900"/>
            </a:xfrm>
            <a:prstGeom prst="star5">
              <a:avLst>
                <a:gd name="adj" fmla="val 19098"/>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3" name="Google Shape;8273;p87"/>
          <p:cNvGrpSpPr/>
          <p:nvPr/>
        </p:nvGrpSpPr>
        <p:grpSpPr>
          <a:xfrm>
            <a:off x="2598591" y="3272439"/>
            <a:ext cx="1389066" cy="180119"/>
            <a:chOff x="705948" y="3788465"/>
            <a:chExt cx="2308953" cy="299400"/>
          </a:xfrm>
        </p:grpSpPr>
        <p:sp>
          <p:nvSpPr>
            <p:cNvPr id="8274" name="Google Shape;8274;p87"/>
            <p:cNvSpPr/>
            <p:nvPr/>
          </p:nvSpPr>
          <p:spPr>
            <a:xfrm>
              <a:off x="705948"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5" name="Google Shape;8275;p87"/>
            <p:cNvSpPr/>
            <p:nvPr/>
          </p:nvSpPr>
          <p:spPr>
            <a:xfrm>
              <a:off x="1209923"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6" name="Google Shape;8276;p87"/>
            <p:cNvSpPr/>
            <p:nvPr/>
          </p:nvSpPr>
          <p:spPr>
            <a:xfrm>
              <a:off x="1713905"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7" name="Google Shape;8277;p87"/>
            <p:cNvSpPr/>
            <p:nvPr/>
          </p:nvSpPr>
          <p:spPr>
            <a:xfrm>
              <a:off x="2189639"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8" name="Google Shape;8278;p87"/>
            <p:cNvSpPr/>
            <p:nvPr/>
          </p:nvSpPr>
          <p:spPr>
            <a:xfrm>
              <a:off x="2679500"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9" name="Google Shape;8279;p87"/>
          <p:cNvGrpSpPr/>
          <p:nvPr/>
        </p:nvGrpSpPr>
        <p:grpSpPr>
          <a:xfrm>
            <a:off x="4195581" y="1876393"/>
            <a:ext cx="1433821" cy="191501"/>
            <a:chOff x="4273350" y="2088443"/>
            <a:chExt cx="1433821" cy="191501"/>
          </a:xfrm>
        </p:grpSpPr>
        <p:grpSp>
          <p:nvGrpSpPr>
            <p:cNvPr id="8280" name="Google Shape;8280;p87"/>
            <p:cNvGrpSpPr/>
            <p:nvPr/>
          </p:nvGrpSpPr>
          <p:grpSpPr>
            <a:xfrm>
              <a:off x="4273350" y="2088443"/>
              <a:ext cx="1433821" cy="0"/>
              <a:chOff x="5224975" y="2962250"/>
              <a:chExt cx="1544400" cy="0"/>
            </a:xfrm>
          </p:grpSpPr>
          <p:cxnSp>
            <p:nvCxnSpPr>
              <p:cNvPr id="8281" name="Google Shape;8281;p87"/>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8282" name="Google Shape;8282;p87"/>
              <p:cNvCxnSpPr/>
              <p:nvPr/>
            </p:nvCxnSpPr>
            <p:spPr>
              <a:xfrm>
                <a:off x="5225150" y="2962250"/>
                <a:ext cx="453300" cy="0"/>
              </a:xfrm>
              <a:prstGeom prst="straightConnector1">
                <a:avLst/>
              </a:prstGeom>
              <a:noFill/>
              <a:ln w="19050" cap="flat" cmpd="sng">
                <a:solidFill>
                  <a:srgbClr val="7994A9"/>
                </a:solidFill>
                <a:prstDash val="solid"/>
                <a:round/>
                <a:headEnd type="none" w="med" len="med"/>
                <a:tailEnd type="oval" w="med" len="med"/>
              </a:ln>
            </p:spPr>
          </p:cxnSp>
        </p:grpSp>
        <p:grpSp>
          <p:nvGrpSpPr>
            <p:cNvPr id="8283" name="Google Shape;8283;p87"/>
            <p:cNvGrpSpPr/>
            <p:nvPr/>
          </p:nvGrpSpPr>
          <p:grpSpPr>
            <a:xfrm>
              <a:off x="4273350" y="2279944"/>
              <a:ext cx="1433821" cy="0"/>
              <a:chOff x="5224975" y="2962250"/>
              <a:chExt cx="1544400" cy="0"/>
            </a:xfrm>
          </p:grpSpPr>
          <p:cxnSp>
            <p:nvCxnSpPr>
              <p:cNvPr id="8284" name="Google Shape;8284;p87"/>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8285" name="Google Shape;8285;p87"/>
              <p:cNvCxnSpPr/>
              <p:nvPr/>
            </p:nvCxnSpPr>
            <p:spPr>
              <a:xfrm>
                <a:off x="5225150" y="2962250"/>
                <a:ext cx="998700" cy="0"/>
              </a:xfrm>
              <a:prstGeom prst="straightConnector1">
                <a:avLst/>
              </a:prstGeom>
              <a:noFill/>
              <a:ln w="19050" cap="flat" cmpd="sng">
                <a:solidFill>
                  <a:srgbClr val="7994A9"/>
                </a:solidFill>
                <a:prstDash val="solid"/>
                <a:round/>
                <a:headEnd type="none" w="med" len="med"/>
                <a:tailEnd type="oval" w="med" len="med"/>
              </a:ln>
            </p:spPr>
          </p:cxnSp>
        </p:grpSp>
      </p:grpSp>
      <p:grpSp>
        <p:nvGrpSpPr>
          <p:cNvPr id="8286" name="Google Shape;8286;p87"/>
          <p:cNvGrpSpPr/>
          <p:nvPr/>
        </p:nvGrpSpPr>
        <p:grpSpPr>
          <a:xfrm>
            <a:off x="2646528" y="3885297"/>
            <a:ext cx="1304609" cy="294074"/>
            <a:chOff x="2658741" y="4097347"/>
            <a:chExt cx="1304609" cy="294074"/>
          </a:xfrm>
        </p:grpSpPr>
        <p:grpSp>
          <p:nvGrpSpPr>
            <p:cNvPr id="8287" name="Google Shape;8287;p87"/>
            <p:cNvGrpSpPr/>
            <p:nvPr/>
          </p:nvGrpSpPr>
          <p:grpSpPr>
            <a:xfrm>
              <a:off x="2658741" y="4097347"/>
              <a:ext cx="118572" cy="294074"/>
              <a:chOff x="3343310" y="4475555"/>
              <a:chExt cx="127717" cy="316753"/>
            </a:xfrm>
          </p:grpSpPr>
          <p:sp>
            <p:nvSpPr>
              <p:cNvPr id="8288" name="Google Shape;8288;p87"/>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9" name="Google Shape;8289;p87"/>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0" name="Google Shape;8290;p87"/>
            <p:cNvGrpSpPr/>
            <p:nvPr/>
          </p:nvGrpSpPr>
          <p:grpSpPr>
            <a:xfrm>
              <a:off x="3815519" y="4098388"/>
              <a:ext cx="147831" cy="291991"/>
              <a:chOff x="3527539" y="4476677"/>
              <a:chExt cx="159232" cy="314510"/>
            </a:xfrm>
          </p:grpSpPr>
          <p:sp>
            <p:nvSpPr>
              <p:cNvPr id="8291" name="Google Shape;8291;p87"/>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2" name="Google Shape;8292;p87"/>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3" name="Google Shape;8293;p87"/>
            <p:cNvGrpSpPr/>
            <p:nvPr/>
          </p:nvGrpSpPr>
          <p:grpSpPr>
            <a:xfrm>
              <a:off x="3511696" y="4098388"/>
              <a:ext cx="147831" cy="291991"/>
              <a:chOff x="3527539" y="4476677"/>
              <a:chExt cx="159232" cy="314510"/>
            </a:xfrm>
          </p:grpSpPr>
          <p:sp>
            <p:nvSpPr>
              <p:cNvPr id="8294" name="Google Shape;8294;p87"/>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5" name="Google Shape;8295;p87"/>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6" name="Google Shape;8296;p87"/>
            <p:cNvGrpSpPr/>
            <p:nvPr/>
          </p:nvGrpSpPr>
          <p:grpSpPr>
            <a:xfrm>
              <a:off x="3207874" y="4098388"/>
              <a:ext cx="147831" cy="291991"/>
              <a:chOff x="3527539" y="4476677"/>
              <a:chExt cx="159232" cy="314510"/>
            </a:xfrm>
          </p:grpSpPr>
          <p:sp>
            <p:nvSpPr>
              <p:cNvPr id="8297" name="Google Shape;8297;p87"/>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8" name="Google Shape;8298;p87"/>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9" name="Google Shape;8299;p87"/>
            <p:cNvGrpSpPr/>
            <p:nvPr/>
          </p:nvGrpSpPr>
          <p:grpSpPr>
            <a:xfrm>
              <a:off x="2933305" y="4097347"/>
              <a:ext cx="118572" cy="294074"/>
              <a:chOff x="3343310" y="4475555"/>
              <a:chExt cx="127717" cy="316753"/>
            </a:xfrm>
          </p:grpSpPr>
          <p:sp>
            <p:nvSpPr>
              <p:cNvPr id="8300" name="Google Shape;8300;p87"/>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1" name="Google Shape;8301;p87"/>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302" name="Google Shape;8302;p87"/>
          <p:cNvGrpSpPr/>
          <p:nvPr/>
        </p:nvGrpSpPr>
        <p:grpSpPr>
          <a:xfrm>
            <a:off x="4197136" y="963991"/>
            <a:ext cx="1430711" cy="751237"/>
            <a:chOff x="5159450" y="1919950"/>
            <a:chExt cx="1541050" cy="862500"/>
          </a:xfrm>
        </p:grpSpPr>
        <p:sp>
          <p:nvSpPr>
            <p:cNvPr id="8303" name="Google Shape;8303;p87"/>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txBody>
            <a:bodyPr/>
            <a:lstStyle/>
            <a:p>
              <a:endParaRPr lang="ko-KR" altLang="en-US"/>
            </a:p>
          </p:txBody>
        </p:sp>
        <p:grpSp>
          <p:nvGrpSpPr>
            <p:cNvPr id="8304" name="Google Shape;8304;p87"/>
            <p:cNvGrpSpPr/>
            <p:nvPr/>
          </p:nvGrpSpPr>
          <p:grpSpPr>
            <a:xfrm>
              <a:off x="5159450" y="1919950"/>
              <a:ext cx="1541050" cy="862500"/>
              <a:chOff x="5159450" y="1919950"/>
              <a:chExt cx="1541050" cy="862500"/>
            </a:xfrm>
          </p:grpSpPr>
          <p:cxnSp>
            <p:nvCxnSpPr>
              <p:cNvPr id="8305" name="Google Shape;8305;p87"/>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8306" name="Google Shape;8306;p87"/>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grpSp>
        <p:nvGrpSpPr>
          <p:cNvPr id="8307" name="Google Shape;8307;p87"/>
          <p:cNvGrpSpPr/>
          <p:nvPr/>
        </p:nvGrpSpPr>
        <p:grpSpPr>
          <a:xfrm>
            <a:off x="4245274" y="2227761"/>
            <a:ext cx="1334436" cy="967914"/>
            <a:chOff x="4294923" y="2439811"/>
            <a:chExt cx="1334436" cy="967914"/>
          </a:xfrm>
        </p:grpSpPr>
        <p:grpSp>
          <p:nvGrpSpPr>
            <p:cNvPr id="8308" name="Google Shape;8308;p87"/>
            <p:cNvGrpSpPr/>
            <p:nvPr/>
          </p:nvGrpSpPr>
          <p:grpSpPr>
            <a:xfrm>
              <a:off x="4960455" y="2469658"/>
              <a:ext cx="668904" cy="885524"/>
              <a:chOff x="4960455" y="2469658"/>
              <a:chExt cx="668904" cy="885524"/>
            </a:xfrm>
          </p:grpSpPr>
          <p:sp>
            <p:nvSpPr>
              <p:cNvPr id="8309" name="Google Shape;8309;p87"/>
              <p:cNvSpPr/>
              <p:nvPr/>
            </p:nvSpPr>
            <p:spPr>
              <a:xfrm>
                <a:off x="4960455" y="3257057"/>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0" name="Google Shape;8310;p87"/>
              <p:cNvSpPr/>
              <p:nvPr/>
            </p:nvSpPr>
            <p:spPr>
              <a:xfrm>
                <a:off x="4960455" y="3099584"/>
                <a:ext cx="668904" cy="98124"/>
              </a:xfrm>
              <a:custGeom>
                <a:avLst/>
                <a:gdLst/>
                <a:ahLst/>
                <a:cxnLst/>
                <a:rect l="l" t="t" r="r" b="b"/>
                <a:pathLst>
                  <a:path w="42851" h="6286" extrusionOk="0">
                    <a:moveTo>
                      <a:pt x="0" y="0"/>
                    </a:moveTo>
                    <a:lnTo>
                      <a:pt x="0" y="6285"/>
                    </a:lnTo>
                    <a:lnTo>
                      <a:pt x="42851" y="6285"/>
                    </a:lnTo>
                    <a:lnTo>
                      <a:pt x="4285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1" name="Google Shape;8311;p87"/>
              <p:cNvSpPr/>
              <p:nvPr/>
            </p:nvSpPr>
            <p:spPr>
              <a:xfrm>
                <a:off x="4960455" y="2942094"/>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2" name="Google Shape;8312;p87"/>
              <p:cNvSpPr/>
              <p:nvPr/>
            </p:nvSpPr>
            <p:spPr>
              <a:xfrm>
                <a:off x="4960455" y="2784621"/>
                <a:ext cx="618094" cy="98124"/>
              </a:xfrm>
              <a:custGeom>
                <a:avLst/>
                <a:gdLst/>
                <a:ahLst/>
                <a:cxnLst/>
                <a:rect l="l" t="t" r="r" b="b"/>
                <a:pathLst>
                  <a:path w="39596" h="6286" extrusionOk="0">
                    <a:moveTo>
                      <a:pt x="0" y="0"/>
                    </a:moveTo>
                    <a:lnTo>
                      <a:pt x="0" y="6285"/>
                    </a:lnTo>
                    <a:lnTo>
                      <a:pt x="39596" y="6285"/>
                    </a:lnTo>
                    <a:lnTo>
                      <a:pt x="3959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3" name="Google Shape;8313;p87"/>
              <p:cNvSpPr/>
              <p:nvPr/>
            </p:nvSpPr>
            <p:spPr>
              <a:xfrm>
                <a:off x="4960455" y="2627131"/>
                <a:ext cx="516519" cy="98140"/>
              </a:xfrm>
              <a:custGeom>
                <a:avLst/>
                <a:gdLst/>
                <a:ahLst/>
                <a:cxnLst/>
                <a:rect l="l" t="t" r="r" b="b"/>
                <a:pathLst>
                  <a:path w="33089" h="6287" extrusionOk="0">
                    <a:moveTo>
                      <a:pt x="0" y="1"/>
                    </a:moveTo>
                    <a:lnTo>
                      <a:pt x="0" y="6286"/>
                    </a:lnTo>
                    <a:lnTo>
                      <a:pt x="33089" y="6286"/>
                    </a:lnTo>
                    <a:lnTo>
                      <a:pt x="3308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4" name="Google Shape;8314;p87"/>
              <p:cNvSpPr/>
              <p:nvPr/>
            </p:nvSpPr>
            <p:spPr>
              <a:xfrm>
                <a:off x="4960455" y="2469658"/>
                <a:ext cx="313293" cy="98078"/>
              </a:xfrm>
              <a:custGeom>
                <a:avLst/>
                <a:gdLst/>
                <a:ahLst/>
                <a:cxnLst/>
                <a:rect l="l" t="t" r="r" b="b"/>
                <a:pathLst>
                  <a:path w="20070" h="6283" extrusionOk="0">
                    <a:moveTo>
                      <a:pt x="0" y="1"/>
                    </a:moveTo>
                    <a:lnTo>
                      <a:pt x="0" y="6283"/>
                    </a:lnTo>
                    <a:lnTo>
                      <a:pt x="20069" y="6283"/>
                    </a:lnTo>
                    <a:lnTo>
                      <a:pt x="2006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5" name="Google Shape;8315;p87"/>
            <p:cNvGrpSpPr/>
            <p:nvPr/>
          </p:nvGrpSpPr>
          <p:grpSpPr>
            <a:xfrm>
              <a:off x="4294923" y="2469658"/>
              <a:ext cx="668951" cy="885524"/>
              <a:chOff x="4294923" y="2469658"/>
              <a:chExt cx="668951" cy="885524"/>
            </a:xfrm>
          </p:grpSpPr>
          <p:sp>
            <p:nvSpPr>
              <p:cNvPr id="8316" name="Google Shape;8316;p87"/>
              <p:cNvSpPr/>
              <p:nvPr/>
            </p:nvSpPr>
            <p:spPr>
              <a:xfrm>
                <a:off x="4294923" y="3257057"/>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7" name="Google Shape;8317;p87"/>
              <p:cNvSpPr/>
              <p:nvPr/>
            </p:nvSpPr>
            <p:spPr>
              <a:xfrm>
                <a:off x="4294923" y="3099584"/>
                <a:ext cx="668951" cy="98124"/>
              </a:xfrm>
              <a:custGeom>
                <a:avLst/>
                <a:gdLst/>
                <a:ahLst/>
                <a:cxnLst/>
                <a:rect l="l" t="t" r="r" b="b"/>
                <a:pathLst>
                  <a:path w="42854" h="6286" extrusionOk="0">
                    <a:moveTo>
                      <a:pt x="0" y="0"/>
                    </a:moveTo>
                    <a:lnTo>
                      <a:pt x="0" y="6285"/>
                    </a:lnTo>
                    <a:lnTo>
                      <a:pt x="42854" y="6285"/>
                    </a:lnTo>
                    <a:lnTo>
                      <a:pt x="428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8" name="Google Shape;8318;p87"/>
              <p:cNvSpPr/>
              <p:nvPr/>
            </p:nvSpPr>
            <p:spPr>
              <a:xfrm>
                <a:off x="4294923" y="2942094"/>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9" name="Google Shape;8319;p87"/>
              <p:cNvSpPr/>
              <p:nvPr/>
            </p:nvSpPr>
            <p:spPr>
              <a:xfrm>
                <a:off x="4447355" y="2784621"/>
                <a:ext cx="516519" cy="98124"/>
              </a:xfrm>
              <a:custGeom>
                <a:avLst/>
                <a:gdLst/>
                <a:ahLst/>
                <a:cxnLst/>
                <a:rect l="l" t="t" r="r" b="b"/>
                <a:pathLst>
                  <a:path w="33089" h="6286" extrusionOk="0">
                    <a:moveTo>
                      <a:pt x="0" y="0"/>
                    </a:moveTo>
                    <a:lnTo>
                      <a:pt x="0" y="6285"/>
                    </a:lnTo>
                    <a:lnTo>
                      <a:pt x="33089" y="6285"/>
                    </a:lnTo>
                    <a:lnTo>
                      <a:pt x="3308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0" name="Google Shape;8320;p87"/>
              <p:cNvSpPr/>
              <p:nvPr/>
            </p:nvSpPr>
            <p:spPr>
              <a:xfrm>
                <a:off x="4548960" y="2627131"/>
                <a:ext cx="414914" cy="98140"/>
              </a:xfrm>
              <a:custGeom>
                <a:avLst/>
                <a:gdLst/>
                <a:ahLst/>
                <a:cxnLst/>
                <a:rect l="l" t="t" r="r" b="b"/>
                <a:pathLst>
                  <a:path w="26580" h="6287" extrusionOk="0">
                    <a:moveTo>
                      <a:pt x="1" y="1"/>
                    </a:moveTo>
                    <a:lnTo>
                      <a:pt x="1" y="6286"/>
                    </a:lnTo>
                    <a:lnTo>
                      <a:pt x="26580" y="6286"/>
                    </a:lnTo>
                    <a:lnTo>
                      <a:pt x="265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1" name="Google Shape;8321;p87"/>
              <p:cNvSpPr/>
              <p:nvPr/>
            </p:nvSpPr>
            <p:spPr>
              <a:xfrm>
                <a:off x="4650534" y="2469658"/>
                <a:ext cx="313340" cy="98078"/>
              </a:xfrm>
              <a:custGeom>
                <a:avLst/>
                <a:gdLst/>
                <a:ahLst/>
                <a:cxnLst/>
                <a:rect l="l" t="t" r="r" b="b"/>
                <a:pathLst>
                  <a:path w="20073" h="6283" extrusionOk="0">
                    <a:moveTo>
                      <a:pt x="1" y="1"/>
                    </a:moveTo>
                    <a:lnTo>
                      <a:pt x="1" y="6283"/>
                    </a:lnTo>
                    <a:lnTo>
                      <a:pt x="20073" y="6283"/>
                    </a:lnTo>
                    <a:lnTo>
                      <a:pt x="2007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22" name="Google Shape;8322;p87"/>
            <p:cNvSpPr/>
            <p:nvPr/>
          </p:nvSpPr>
          <p:spPr>
            <a:xfrm>
              <a:off x="4963437" y="2439811"/>
              <a:ext cx="16" cy="967914"/>
            </a:xfrm>
            <a:custGeom>
              <a:avLst/>
              <a:gdLst/>
              <a:ahLst/>
              <a:cxnLst/>
              <a:rect l="l" t="t" r="r" b="b"/>
              <a:pathLst>
                <a:path w="1" h="62006" fill="none" extrusionOk="0">
                  <a:moveTo>
                    <a:pt x="1" y="0"/>
                  </a:moveTo>
                  <a:lnTo>
                    <a:pt x="1" y="62006"/>
                  </a:lnTo>
                </a:path>
              </a:pathLst>
            </a:custGeom>
            <a:noFill/>
            <a:ln w="9525" cap="flat" cmpd="sng">
              <a:solidFill>
                <a:srgbClr val="F2F2F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3" name="Google Shape;8323;p87"/>
          <p:cNvGrpSpPr/>
          <p:nvPr/>
        </p:nvGrpSpPr>
        <p:grpSpPr>
          <a:xfrm>
            <a:off x="4231477" y="3282206"/>
            <a:ext cx="1430949" cy="897289"/>
            <a:chOff x="4351371" y="3547942"/>
            <a:chExt cx="1345130" cy="843475"/>
          </a:xfrm>
        </p:grpSpPr>
        <p:grpSp>
          <p:nvGrpSpPr>
            <p:cNvPr id="8324" name="Google Shape;8324;p87"/>
            <p:cNvGrpSpPr/>
            <p:nvPr/>
          </p:nvGrpSpPr>
          <p:grpSpPr>
            <a:xfrm>
              <a:off x="4351371" y="4209917"/>
              <a:ext cx="1345130" cy="181500"/>
              <a:chOff x="4351371" y="4209917"/>
              <a:chExt cx="1345130" cy="181500"/>
            </a:xfrm>
          </p:grpSpPr>
          <p:sp>
            <p:nvSpPr>
              <p:cNvPr id="8325" name="Google Shape;8325;p87"/>
              <p:cNvSpPr/>
              <p:nvPr/>
            </p:nvSpPr>
            <p:spPr>
              <a:xfrm rot="10800000">
                <a:off x="4351371" y="4209917"/>
                <a:ext cx="1281600" cy="181500"/>
              </a:xfrm>
              <a:prstGeom prst="rect">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326" name="Google Shape;8326;p87"/>
              <p:cNvCxnSpPr/>
              <p:nvPr/>
            </p:nvCxnSpPr>
            <p:spPr>
              <a:xfrm>
                <a:off x="5551000" y="4298797"/>
                <a:ext cx="145500" cy="0"/>
              </a:xfrm>
              <a:prstGeom prst="straightConnector1">
                <a:avLst/>
              </a:prstGeom>
              <a:noFill/>
              <a:ln w="28575" cap="flat" cmpd="sng">
                <a:solidFill>
                  <a:srgbClr val="435D74"/>
                </a:solidFill>
                <a:prstDash val="solid"/>
                <a:round/>
                <a:headEnd type="none" w="med" len="med"/>
                <a:tailEnd type="none" w="med" len="med"/>
              </a:ln>
            </p:spPr>
          </p:cxnSp>
        </p:grpSp>
        <p:grpSp>
          <p:nvGrpSpPr>
            <p:cNvPr id="8327" name="Google Shape;8327;p87"/>
            <p:cNvGrpSpPr/>
            <p:nvPr/>
          </p:nvGrpSpPr>
          <p:grpSpPr>
            <a:xfrm>
              <a:off x="4403010" y="3985221"/>
              <a:ext cx="1109518" cy="181500"/>
              <a:chOff x="4403010" y="3985221"/>
              <a:chExt cx="1109518" cy="181500"/>
            </a:xfrm>
          </p:grpSpPr>
          <p:sp>
            <p:nvSpPr>
              <p:cNvPr id="8328" name="Google Shape;8328;p87"/>
              <p:cNvSpPr/>
              <p:nvPr/>
            </p:nvSpPr>
            <p:spPr>
              <a:xfrm rot="10800000">
                <a:off x="4471829" y="3985221"/>
                <a:ext cx="1040700" cy="1815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329" name="Google Shape;8329;p87"/>
              <p:cNvCxnSpPr/>
              <p:nvPr/>
            </p:nvCxnSpPr>
            <p:spPr>
              <a:xfrm>
                <a:off x="4403010" y="4075993"/>
                <a:ext cx="145500" cy="0"/>
              </a:xfrm>
              <a:prstGeom prst="straightConnector1">
                <a:avLst/>
              </a:prstGeom>
              <a:noFill/>
              <a:ln w="28575" cap="flat" cmpd="sng">
                <a:solidFill>
                  <a:srgbClr val="5F7D95"/>
                </a:solidFill>
                <a:prstDash val="solid"/>
                <a:round/>
                <a:headEnd type="none" w="med" len="med"/>
                <a:tailEnd type="none" w="med" len="med"/>
              </a:ln>
            </p:spPr>
          </p:cxnSp>
        </p:grpSp>
        <p:grpSp>
          <p:nvGrpSpPr>
            <p:cNvPr id="8330" name="Google Shape;8330;p87"/>
            <p:cNvGrpSpPr/>
            <p:nvPr/>
          </p:nvGrpSpPr>
          <p:grpSpPr>
            <a:xfrm>
              <a:off x="4618704" y="3766582"/>
              <a:ext cx="807858" cy="181500"/>
              <a:chOff x="4618704" y="3766582"/>
              <a:chExt cx="807858" cy="181500"/>
            </a:xfrm>
          </p:grpSpPr>
          <p:sp>
            <p:nvSpPr>
              <p:cNvPr id="8331" name="Google Shape;8331;p87"/>
              <p:cNvSpPr/>
              <p:nvPr/>
            </p:nvSpPr>
            <p:spPr>
              <a:xfrm rot="10800000">
                <a:off x="4618704" y="3766582"/>
                <a:ext cx="747000" cy="181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332" name="Google Shape;8332;p87"/>
              <p:cNvCxnSpPr/>
              <p:nvPr/>
            </p:nvCxnSpPr>
            <p:spPr>
              <a:xfrm>
                <a:off x="5281062" y="3855291"/>
                <a:ext cx="145500" cy="0"/>
              </a:xfrm>
              <a:prstGeom prst="straightConnector1">
                <a:avLst/>
              </a:prstGeom>
              <a:noFill/>
              <a:ln w="28575" cap="flat" cmpd="sng">
                <a:solidFill>
                  <a:srgbClr val="869FB2"/>
                </a:solidFill>
                <a:prstDash val="solid"/>
                <a:round/>
                <a:headEnd type="none" w="med" len="med"/>
                <a:tailEnd type="none" w="med" len="med"/>
              </a:ln>
            </p:spPr>
          </p:cxnSp>
        </p:grpSp>
        <p:grpSp>
          <p:nvGrpSpPr>
            <p:cNvPr id="8333" name="Google Shape;8333;p87"/>
            <p:cNvGrpSpPr/>
            <p:nvPr/>
          </p:nvGrpSpPr>
          <p:grpSpPr>
            <a:xfrm>
              <a:off x="4735238" y="3547942"/>
              <a:ext cx="462839" cy="181500"/>
              <a:chOff x="4735238" y="3547942"/>
              <a:chExt cx="462839" cy="181500"/>
            </a:xfrm>
          </p:grpSpPr>
          <p:sp>
            <p:nvSpPr>
              <p:cNvPr id="8334" name="Google Shape;8334;p87"/>
              <p:cNvSpPr/>
              <p:nvPr/>
            </p:nvSpPr>
            <p:spPr>
              <a:xfrm rot="10800000">
                <a:off x="4786477" y="3547942"/>
                <a:ext cx="411600" cy="181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335" name="Google Shape;8335;p87"/>
              <p:cNvCxnSpPr/>
              <p:nvPr/>
            </p:nvCxnSpPr>
            <p:spPr>
              <a:xfrm>
                <a:off x="4735238" y="3636872"/>
                <a:ext cx="145500" cy="0"/>
              </a:xfrm>
              <a:prstGeom prst="straightConnector1">
                <a:avLst/>
              </a:prstGeom>
              <a:noFill/>
              <a:ln w="28575" cap="flat" cmpd="sng">
                <a:solidFill>
                  <a:srgbClr val="BAC8D3"/>
                </a:solidFill>
                <a:prstDash val="solid"/>
                <a:round/>
                <a:headEnd type="none" w="med" len="med"/>
                <a:tailEnd type="none" w="med" len="med"/>
              </a:ln>
            </p:spPr>
          </p:cxnSp>
        </p:grpSp>
      </p:grpSp>
      <p:grpSp>
        <p:nvGrpSpPr>
          <p:cNvPr id="8336" name="Google Shape;8336;p87"/>
          <p:cNvGrpSpPr/>
          <p:nvPr/>
        </p:nvGrpSpPr>
        <p:grpSpPr>
          <a:xfrm>
            <a:off x="7407835" y="2217530"/>
            <a:ext cx="1020955" cy="928853"/>
            <a:chOff x="926675" y="238125"/>
            <a:chExt cx="5755100" cy="5232975"/>
          </a:xfrm>
        </p:grpSpPr>
        <p:sp>
          <p:nvSpPr>
            <p:cNvPr id="8337" name="Google Shape;8337;p87"/>
            <p:cNvSpPr/>
            <p:nvPr/>
          </p:nvSpPr>
          <p:spPr>
            <a:xfrm>
              <a:off x="2235475" y="2161100"/>
              <a:ext cx="3138650" cy="1012350"/>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8" name="Google Shape;8338;p87"/>
            <p:cNvSpPr/>
            <p:nvPr/>
          </p:nvSpPr>
          <p:spPr>
            <a:xfrm>
              <a:off x="2825775" y="238125"/>
              <a:ext cx="1961900" cy="1850225"/>
            </a:xfrm>
            <a:custGeom>
              <a:avLst/>
              <a:gdLst/>
              <a:ahLst/>
              <a:cxnLst/>
              <a:rect l="l" t="t" r="r" b="b"/>
              <a:pathLst>
                <a:path w="78476" h="74009" extrusionOk="0">
                  <a:moveTo>
                    <a:pt x="39246" y="0"/>
                  </a:moveTo>
                  <a:lnTo>
                    <a:pt x="1" y="74009"/>
                  </a:lnTo>
                  <a:lnTo>
                    <a:pt x="78476" y="74009"/>
                  </a:lnTo>
                  <a:lnTo>
                    <a:pt x="3924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9" name="Google Shape;8339;p87"/>
            <p:cNvSpPr/>
            <p:nvPr/>
          </p:nvSpPr>
          <p:spPr>
            <a:xfrm>
              <a:off x="926675" y="4357100"/>
              <a:ext cx="5755100" cy="1114000"/>
            </a:xfrm>
            <a:custGeom>
              <a:avLst/>
              <a:gdLst/>
              <a:ahLst/>
              <a:cxnLst/>
              <a:rect l="l" t="t" r="r" b="b"/>
              <a:pathLst>
                <a:path w="230204" h="44560" extrusionOk="0">
                  <a:moveTo>
                    <a:pt x="25737" y="1"/>
                  </a:moveTo>
                  <a:lnTo>
                    <a:pt x="0" y="44560"/>
                  </a:lnTo>
                  <a:lnTo>
                    <a:pt x="230204" y="44560"/>
                  </a:lnTo>
                  <a:lnTo>
                    <a:pt x="2044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0" name="Google Shape;8340;p87"/>
            <p:cNvSpPr/>
            <p:nvPr/>
          </p:nvSpPr>
          <p:spPr>
            <a:xfrm>
              <a:off x="1621700" y="3256600"/>
              <a:ext cx="4370050" cy="1006950"/>
            </a:xfrm>
            <a:custGeom>
              <a:avLst/>
              <a:gdLst/>
              <a:ahLst/>
              <a:cxnLst/>
              <a:rect l="l" t="t" r="r" b="b"/>
              <a:pathLst>
                <a:path w="174802" h="40278" extrusionOk="0">
                  <a:moveTo>
                    <a:pt x="22750" y="1"/>
                  </a:moveTo>
                  <a:lnTo>
                    <a:pt x="0" y="40278"/>
                  </a:lnTo>
                  <a:lnTo>
                    <a:pt x="174802" y="40278"/>
                  </a:lnTo>
                  <a:lnTo>
                    <a:pt x="15205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1" name="Google Shape;8341;p87"/>
          <p:cNvGrpSpPr/>
          <p:nvPr/>
        </p:nvGrpSpPr>
        <p:grpSpPr>
          <a:xfrm>
            <a:off x="715208" y="2616265"/>
            <a:ext cx="1695374" cy="1560837"/>
            <a:chOff x="727421" y="2828315"/>
            <a:chExt cx="1695374" cy="1560837"/>
          </a:xfrm>
        </p:grpSpPr>
        <p:grpSp>
          <p:nvGrpSpPr>
            <p:cNvPr id="8342" name="Google Shape;8342;p87"/>
            <p:cNvGrpSpPr/>
            <p:nvPr/>
          </p:nvGrpSpPr>
          <p:grpSpPr>
            <a:xfrm>
              <a:off x="727421" y="2828315"/>
              <a:ext cx="1695374" cy="1560837"/>
              <a:chOff x="734799" y="2782450"/>
              <a:chExt cx="1571100" cy="1577400"/>
            </a:xfrm>
          </p:grpSpPr>
          <p:cxnSp>
            <p:nvCxnSpPr>
              <p:cNvPr id="8343" name="Google Shape;8343;p87"/>
              <p:cNvCxnSpPr/>
              <p:nvPr/>
            </p:nvCxnSpPr>
            <p:spPr>
              <a:xfrm>
                <a:off x="743025" y="2782450"/>
                <a:ext cx="0" cy="1577400"/>
              </a:xfrm>
              <a:prstGeom prst="straightConnector1">
                <a:avLst/>
              </a:prstGeom>
              <a:noFill/>
              <a:ln w="19050" cap="flat" cmpd="sng">
                <a:solidFill>
                  <a:srgbClr val="E3E7EA"/>
                </a:solidFill>
                <a:prstDash val="solid"/>
                <a:round/>
                <a:headEnd type="none" w="med" len="med"/>
                <a:tailEnd type="none" w="med" len="med"/>
              </a:ln>
            </p:spPr>
          </p:cxnSp>
          <p:cxnSp>
            <p:nvCxnSpPr>
              <p:cNvPr id="8344" name="Google Shape;8344;p87"/>
              <p:cNvCxnSpPr/>
              <p:nvPr/>
            </p:nvCxnSpPr>
            <p:spPr>
              <a:xfrm rot="10800000">
                <a:off x="734799" y="4359850"/>
                <a:ext cx="1571100" cy="0"/>
              </a:xfrm>
              <a:prstGeom prst="straightConnector1">
                <a:avLst/>
              </a:prstGeom>
              <a:noFill/>
              <a:ln w="19050" cap="flat" cmpd="sng">
                <a:solidFill>
                  <a:srgbClr val="E3E7EA"/>
                </a:solidFill>
                <a:prstDash val="solid"/>
                <a:round/>
                <a:headEnd type="none" w="med" len="med"/>
                <a:tailEnd type="none" w="med" len="med"/>
              </a:ln>
            </p:spPr>
          </p:cxnSp>
        </p:grpSp>
        <p:grpSp>
          <p:nvGrpSpPr>
            <p:cNvPr id="8345" name="Google Shape;8345;p87"/>
            <p:cNvGrpSpPr/>
            <p:nvPr/>
          </p:nvGrpSpPr>
          <p:grpSpPr>
            <a:xfrm>
              <a:off x="819108" y="2882501"/>
              <a:ext cx="1556791" cy="1426186"/>
              <a:chOff x="819108" y="2882501"/>
              <a:chExt cx="1556791" cy="1426186"/>
            </a:xfrm>
          </p:grpSpPr>
          <p:grpSp>
            <p:nvGrpSpPr>
              <p:cNvPr id="8346" name="Google Shape;8346;p87"/>
              <p:cNvGrpSpPr/>
              <p:nvPr/>
            </p:nvGrpSpPr>
            <p:grpSpPr>
              <a:xfrm>
                <a:off x="819108" y="2882501"/>
                <a:ext cx="103104" cy="1426186"/>
                <a:chOff x="4674013" y="3100904"/>
                <a:chExt cx="122758" cy="1698043"/>
              </a:xfrm>
            </p:grpSpPr>
            <p:sp>
              <p:nvSpPr>
                <p:cNvPr id="8347" name="Google Shape;8347;p87"/>
                <p:cNvSpPr/>
                <p:nvPr/>
              </p:nvSpPr>
              <p:spPr>
                <a:xfrm>
                  <a:off x="46740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8" name="Google Shape;8348;p87"/>
                <p:cNvSpPr/>
                <p:nvPr/>
              </p:nvSpPr>
              <p:spPr>
                <a:xfrm>
                  <a:off x="46740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9" name="Google Shape;8349;p87"/>
                <p:cNvSpPr/>
                <p:nvPr/>
              </p:nvSpPr>
              <p:spPr>
                <a:xfrm>
                  <a:off x="46740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0" name="Google Shape;8350;p87"/>
                <p:cNvSpPr/>
                <p:nvPr/>
              </p:nvSpPr>
              <p:spPr>
                <a:xfrm>
                  <a:off x="46740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1" name="Google Shape;8351;p87"/>
                <p:cNvSpPr/>
                <p:nvPr/>
              </p:nvSpPr>
              <p:spPr>
                <a:xfrm>
                  <a:off x="46740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2" name="Google Shape;8352;p87"/>
                <p:cNvSpPr/>
                <p:nvPr/>
              </p:nvSpPr>
              <p:spPr>
                <a:xfrm>
                  <a:off x="46740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3" name="Google Shape;8353;p87"/>
                <p:cNvSpPr/>
                <p:nvPr/>
              </p:nvSpPr>
              <p:spPr>
                <a:xfrm>
                  <a:off x="46740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4" name="Google Shape;8354;p87"/>
              <p:cNvGrpSpPr/>
              <p:nvPr/>
            </p:nvGrpSpPr>
            <p:grpSpPr>
              <a:xfrm>
                <a:off x="1062475" y="2882501"/>
                <a:ext cx="103104" cy="1426186"/>
                <a:chOff x="4940438" y="3100904"/>
                <a:chExt cx="122758" cy="1698043"/>
              </a:xfrm>
            </p:grpSpPr>
            <p:sp>
              <p:nvSpPr>
                <p:cNvPr id="8355" name="Google Shape;8355;p87"/>
                <p:cNvSpPr/>
                <p:nvPr/>
              </p:nvSpPr>
              <p:spPr>
                <a:xfrm>
                  <a:off x="4940438"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6" name="Google Shape;8356;p87"/>
                <p:cNvSpPr/>
                <p:nvPr/>
              </p:nvSpPr>
              <p:spPr>
                <a:xfrm>
                  <a:off x="4940438"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7" name="Google Shape;8357;p87"/>
                <p:cNvSpPr/>
                <p:nvPr/>
              </p:nvSpPr>
              <p:spPr>
                <a:xfrm>
                  <a:off x="4940438"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8" name="Google Shape;8358;p87"/>
                <p:cNvSpPr/>
                <p:nvPr/>
              </p:nvSpPr>
              <p:spPr>
                <a:xfrm>
                  <a:off x="4940438"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9" name="Google Shape;8359;p87"/>
                <p:cNvSpPr/>
                <p:nvPr/>
              </p:nvSpPr>
              <p:spPr>
                <a:xfrm>
                  <a:off x="4940438"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0" name="Google Shape;8360;p87"/>
                <p:cNvSpPr/>
                <p:nvPr/>
              </p:nvSpPr>
              <p:spPr>
                <a:xfrm>
                  <a:off x="4940438"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1" name="Google Shape;8361;p87"/>
                <p:cNvSpPr/>
                <p:nvPr/>
              </p:nvSpPr>
              <p:spPr>
                <a:xfrm>
                  <a:off x="4940438"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2" name="Google Shape;8362;p87"/>
              <p:cNvGrpSpPr/>
              <p:nvPr/>
            </p:nvGrpSpPr>
            <p:grpSpPr>
              <a:xfrm>
                <a:off x="1299324" y="2882501"/>
                <a:ext cx="103104" cy="1426186"/>
                <a:chOff x="5206863" y="3100904"/>
                <a:chExt cx="122758" cy="1698043"/>
              </a:xfrm>
            </p:grpSpPr>
            <p:sp>
              <p:nvSpPr>
                <p:cNvPr id="8363" name="Google Shape;8363;p87"/>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4" name="Google Shape;8364;p87"/>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5" name="Google Shape;8365;p87"/>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6" name="Google Shape;8366;p87"/>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7" name="Google Shape;8367;p87"/>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8" name="Google Shape;8368;p87"/>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9" name="Google Shape;8369;p87"/>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0" name="Google Shape;8370;p87"/>
              <p:cNvGrpSpPr/>
              <p:nvPr/>
            </p:nvGrpSpPr>
            <p:grpSpPr>
              <a:xfrm>
                <a:off x="1786057" y="2882501"/>
                <a:ext cx="103104" cy="1426186"/>
                <a:chOff x="6006138" y="3143629"/>
                <a:chExt cx="122758" cy="1698043"/>
              </a:xfrm>
            </p:grpSpPr>
            <p:sp>
              <p:nvSpPr>
                <p:cNvPr id="8371" name="Google Shape;8371;p87"/>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2" name="Google Shape;8372;p87"/>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3" name="Google Shape;8373;p87"/>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4" name="Google Shape;8374;p87"/>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5" name="Google Shape;8375;p87"/>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6" name="Google Shape;8376;p87"/>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7" name="Google Shape;8377;p87"/>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8" name="Google Shape;8378;p87"/>
              <p:cNvGrpSpPr/>
              <p:nvPr/>
            </p:nvGrpSpPr>
            <p:grpSpPr>
              <a:xfrm>
                <a:off x="2029422" y="2882501"/>
                <a:ext cx="103104" cy="1426186"/>
                <a:chOff x="6805413" y="3100904"/>
                <a:chExt cx="122758" cy="1698043"/>
              </a:xfrm>
            </p:grpSpPr>
            <p:sp>
              <p:nvSpPr>
                <p:cNvPr id="8379" name="Google Shape;8379;p87"/>
                <p:cNvSpPr/>
                <p:nvPr/>
              </p:nvSpPr>
              <p:spPr>
                <a:xfrm>
                  <a:off x="68054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0" name="Google Shape;8380;p87"/>
                <p:cNvSpPr/>
                <p:nvPr/>
              </p:nvSpPr>
              <p:spPr>
                <a:xfrm>
                  <a:off x="68054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1" name="Google Shape;8381;p87"/>
                <p:cNvSpPr/>
                <p:nvPr/>
              </p:nvSpPr>
              <p:spPr>
                <a:xfrm>
                  <a:off x="68054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2" name="Google Shape;8382;p87"/>
                <p:cNvSpPr/>
                <p:nvPr/>
              </p:nvSpPr>
              <p:spPr>
                <a:xfrm>
                  <a:off x="68054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3" name="Google Shape;8383;p87"/>
                <p:cNvSpPr/>
                <p:nvPr/>
              </p:nvSpPr>
              <p:spPr>
                <a:xfrm>
                  <a:off x="68054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4" name="Google Shape;8384;p87"/>
                <p:cNvSpPr/>
                <p:nvPr/>
              </p:nvSpPr>
              <p:spPr>
                <a:xfrm>
                  <a:off x="68054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5" name="Google Shape;8385;p87"/>
                <p:cNvSpPr/>
                <p:nvPr/>
              </p:nvSpPr>
              <p:spPr>
                <a:xfrm>
                  <a:off x="68054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6" name="Google Shape;8386;p87"/>
              <p:cNvGrpSpPr/>
              <p:nvPr/>
            </p:nvGrpSpPr>
            <p:grpSpPr>
              <a:xfrm>
                <a:off x="2272795" y="2882501"/>
                <a:ext cx="103104" cy="1426186"/>
                <a:chOff x="5206863" y="3100904"/>
                <a:chExt cx="122758" cy="1698043"/>
              </a:xfrm>
            </p:grpSpPr>
            <p:sp>
              <p:nvSpPr>
                <p:cNvPr id="8387" name="Google Shape;8387;p87"/>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8" name="Google Shape;8388;p87"/>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9" name="Google Shape;8389;p87"/>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0" name="Google Shape;8390;p87"/>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1" name="Google Shape;8391;p87"/>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2" name="Google Shape;8392;p87"/>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3" name="Google Shape;8393;p87"/>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4" name="Google Shape;8394;p87"/>
              <p:cNvGrpSpPr/>
              <p:nvPr/>
            </p:nvGrpSpPr>
            <p:grpSpPr>
              <a:xfrm>
                <a:off x="1542694" y="2882501"/>
                <a:ext cx="103104" cy="1426186"/>
                <a:chOff x="6006138" y="3143629"/>
                <a:chExt cx="122758" cy="1698043"/>
              </a:xfrm>
            </p:grpSpPr>
            <p:sp>
              <p:nvSpPr>
                <p:cNvPr id="8395" name="Google Shape;8395;p87"/>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6" name="Google Shape;8396;p87"/>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7" name="Google Shape;8397;p87"/>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8" name="Google Shape;8398;p87"/>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9" name="Google Shape;8399;p87"/>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0" name="Google Shape;8400;p87"/>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1" name="Google Shape;8401;p87"/>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8402" name="Google Shape;8402;p87"/>
          <p:cNvGrpSpPr/>
          <p:nvPr/>
        </p:nvGrpSpPr>
        <p:grpSpPr>
          <a:xfrm>
            <a:off x="5671259" y="3305987"/>
            <a:ext cx="2749952" cy="870677"/>
            <a:chOff x="238125" y="1725700"/>
            <a:chExt cx="7139025" cy="2260325"/>
          </a:xfrm>
        </p:grpSpPr>
        <p:sp>
          <p:nvSpPr>
            <p:cNvPr id="8403" name="Google Shape;8403;p87"/>
            <p:cNvSpPr/>
            <p:nvPr/>
          </p:nvSpPr>
          <p:spPr>
            <a:xfrm>
              <a:off x="238125" y="1741950"/>
              <a:ext cx="6506150" cy="2228050"/>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4" name="Google Shape;8404;p87"/>
            <p:cNvSpPr/>
            <p:nvPr/>
          </p:nvSpPr>
          <p:spPr>
            <a:xfrm>
              <a:off x="2480475" y="2435950"/>
              <a:ext cx="438500" cy="841400"/>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5" name="Google Shape;8405;p87"/>
            <p:cNvSpPr/>
            <p:nvPr/>
          </p:nvSpPr>
          <p:spPr>
            <a:xfrm>
              <a:off x="3663250" y="2219875"/>
              <a:ext cx="607450" cy="1272525"/>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6" name="Google Shape;8406;p87"/>
            <p:cNvSpPr/>
            <p:nvPr/>
          </p:nvSpPr>
          <p:spPr>
            <a:xfrm>
              <a:off x="4999700" y="1973525"/>
              <a:ext cx="820500" cy="1764350"/>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7" name="Google Shape;8407;p87"/>
            <p:cNvSpPr/>
            <p:nvPr/>
          </p:nvSpPr>
          <p:spPr>
            <a:xfrm>
              <a:off x="6838275" y="1725700"/>
              <a:ext cx="150" cy="0"/>
            </a:xfrm>
            <a:custGeom>
              <a:avLst/>
              <a:gdLst/>
              <a:ahLst/>
              <a:cxnLst/>
              <a:rect l="l" t="t" r="r" b="b"/>
              <a:pathLst>
                <a:path w="6" extrusionOk="0">
                  <a:moveTo>
                    <a:pt x="5" y="0"/>
                  </a:move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8" name="Google Shape;8408;p87"/>
            <p:cNvSpPr/>
            <p:nvPr/>
          </p:nvSpPr>
          <p:spPr>
            <a:xfrm>
              <a:off x="6838400" y="3986000"/>
              <a:ext cx="25" cy="25"/>
            </a:xfrm>
            <a:custGeom>
              <a:avLst/>
              <a:gdLst/>
              <a:ahLst/>
              <a:cxnLst/>
              <a:rect l="l" t="t" r="r" b="b"/>
              <a:pathLst>
                <a:path w="1" h="1" extrusionOk="0">
                  <a:moveTo>
                    <a:pt x="0" y="1"/>
                  </a:moveTo>
                  <a:lnTo>
                    <a:pt x="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9" name="Google Shape;8409;p87"/>
            <p:cNvSpPr/>
            <p:nvPr/>
          </p:nvSpPr>
          <p:spPr>
            <a:xfrm>
              <a:off x="6744250" y="3969975"/>
              <a:ext cx="94175" cy="16050"/>
            </a:xfrm>
            <a:custGeom>
              <a:avLst/>
              <a:gdLst/>
              <a:ahLst/>
              <a:cxnLst/>
              <a:rect l="l" t="t" r="r" b="b"/>
              <a:pathLst>
                <a:path w="3767" h="642" extrusionOk="0">
                  <a:moveTo>
                    <a:pt x="1" y="0"/>
                  </a:moveTo>
                  <a:lnTo>
                    <a:pt x="1" y="0"/>
                  </a:lnTo>
                  <a:cubicBezTo>
                    <a:pt x="1190" y="425"/>
                    <a:pt x="2415" y="642"/>
                    <a:pt x="3662" y="642"/>
                  </a:cubicBezTo>
                  <a:lnTo>
                    <a:pt x="3766" y="642"/>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0" name="Google Shape;8410;p87"/>
            <p:cNvSpPr/>
            <p:nvPr/>
          </p:nvSpPr>
          <p:spPr>
            <a:xfrm>
              <a:off x="6744250" y="1725700"/>
              <a:ext cx="94050" cy="16175"/>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1" name="Google Shape;8411;p87"/>
            <p:cNvSpPr/>
            <p:nvPr/>
          </p:nvSpPr>
          <p:spPr>
            <a:xfrm>
              <a:off x="6294575" y="1725700"/>
              <a:ext cx="1082575" cy="2260225"/>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2" name="Google Shape;8412;p87"/>
            <p:cNvSpPr/>
            <p:nvPr/>
          </p:nvSpPr>
          <p:spPr>
            <a:xfrm>
              <a:off x="1511625" y="2613375"/>
              <a:ext cx="292400" cy="484275"/>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3" name="Google Shape;8413;p87"/>
          <p:cNvGrpSpPr/>
          <p:nvPr/>
        </p:nvGrpSpPr>
        <p:grpSpPr>
          <a:xfrm>
            <a:off x="5941423" y="2247733"/>
            <a:ext cx="1105452" cy="916747"/>
            <a:chOff x="5249100" y="1210600"/>
            <a:chExt cx="3502700" cy="2904775"/>
          </a:xfrm>
        </p:grpSpPr>
        <p:sp>
          <p:nvSpPr>
            <p:cNvPr id="8414" name="Google Shape;8414;p87"/>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5" name="Google Shape;8415;p87"/>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6" name="Google Shape;8416;p87"/>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7" name="Google Shape;8417;p87"/>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418" name="Google Shape;8418;p87"/>
            <p:cNvCxnSpPr/>
            <p:nvPr/>
          </p:nvCxnSpPr>
          <p:spPr>
            <a:xfrm>
              <a:off x="5249100" y="2382654"/>
              <a:ext cx="922800" cy="0"/>
            </a:xfrm>
            <a:prstGeom prst="straightConnector1">
              <a:avLst/>
            </a:prstGeom>
            <a:noFill/>
            <a:ln w="19050" cap="flat" cmpd="sng">
              <a:solidFill>
                <a:srgbClr val="869FB2"/>
              </a:solidFill>
              <a:prstDash val="solid"/>
              <a:round/>
              <a:headEnd type="oval" w="med" len="med"/>
              <a:tailEnd type="none" w="med" len="med"/>
            </a:ln>
          </p:spPr>
        </p:cxnSp>
        <p:cxnSp>
          <p:nvCxnSpPr>
            <p:cNvPr id="8419" name="Google Shape;8419;p87"/>
            <p:cNvCxnSpPr/>
            <p:nvPr/>
          </p:nvCxnSpPr>
          <p:spPr>
            <a:xfrm rot="10800000">
              <a:off x="8178522" y="1765431"/>
              <a:ext cx="559200" cy="0"/>
            </a:xfrm>
            <a:prstGeom prst="straightConnector1">
              <a:avLst/>
            </a:prstGeom>
            <a:noFill/>
            <a:ln w="19050" cap="flat" cmpd="sng">
              <a:solidFill>
                <a:srgbClr val="BAC8D3"/>
              </a:solidFill>
              <a:prstDash val="solid"/>
              <a:round/>
              <a:headEnd type="oval" w="med" len="med"/>
              <a:tailEnd type="none" w="med" len="med"/>
            </a:ln>
          </p:spPr>
        </p:cxnSp>
        <p:cxnSp>
          <p:nvCxnSpPr>
            <p:cNvPr id="8420" name="Google Shape;8420;p87"/>
            <p:cNvCxnSpPr/>
            <p:nvPr/>
          </p:nvCxnSpPr>
          <p:spPr>
            <a:xfrm rot="10800000">
              <a:off x="7467500" y="2943528"/>
              <a:ext cx="1284300" cy="0"/>
            </a:xfrm>
            <a:prstGeom prst="straightConnector1">
              <a:avLst/>
            </a:prstGeom>
            <a:noFill/>
            <a:ln w="19050" cap="flat" cmpd="sng">
              <a:solidFill>
                <a:srgbClr val="5F7D95"/>
              </a:solidFill>
              <a:prstDash val="solid"/>
              <a:round/>
              <a:headEnd type="oval" w="med" len="med"/>
              <a:tailEnd type="none" w="med" len="med"/>
            </a:ln>
          </p:spPr>
        </p:cxnSp>
        <p:cxnSp>
          <p:nvCxnSpPr>
            <p:cNvPr id="8421" name="Google Shape;8421;p87"/>
            <p:cNvCxnSpPr/>
            <p:nvPr/>
          </p:nvCxnSpPr>
          <p:spPr>
            <a:xfrm>
              <a:off x="5787288" y="3630350"/>
              <a:ext cx="922800" cy="0"/>
            </a:xfrm>
            <a:prstGeom prst="straightConnector1">
              <a:avLst/>
            </a:prstGeom>
            <a:noFill/>
            <a:ln w="19050" cap="flat" cmpd="sng">
              <a:solidFill>
                <a:srgbClr val="435D74"/>
              </a:solidFill>
              <a:prstDash val="solid"/>
              <a:round/>
              <a:headEnd type="oval" w="med" len="med"/>
              <a:tailEnd type="none" w="med" len="med"/>
            </a:ln>
          </p:spPr>
        </p:cxnSp>
        <p:sp>
          <p:nvSpPr>
            <p:cNvPr id="8422" name="Google Shape;8422;p87"/>
            <p:cNvSpPr/>
            <p:nvPr/>
          </p:nvSpPr>
          <p:spPr>
            <a:xfrm>
              <a:off x="6601902" y="3690575"/>
              <a:ext cx="566400" cy="424800"/>
            </a:xfrm>
            <a:prstGeom prst="downArrow">
              <a:avLst>
                <a:gd name="adj1" fmla="val 50000"/>
                <a:gd name="adj2" fmla="val 50000"/>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3" name="Google Shape;8423;p87"/>
          <p:cNvGrpSpPr/>
          <p:nvPr/>
        </p:nvGrpSpPr>
        <p:grpSpPr>
          <a:xfrm>
            <a:off x="7123971" y="967151"/>
            <a:ext cx="1304650" cy="1124856"/>
            <a:chOff x="7287122" y="1165658"/>
            <a:chExt cx="1219413" cy="1051365"/>
          </a:xfrm>
        </p:grpSpPr>
        <p:grpSp>
          <p:nvGrpSpPr>
            <p:cNvPr id="8424" name="Google Shape;8424;p87"/>
            <p:cNvGrpSpPr/>
            <p:nvPr/>
          </p:nvGrpSpPr>
          <p:grpSpPr>
            <a:xfrm>
              <a:off x="7287122" y="1969723"/>
              <a:ext cx="1219413" cy="247300"/>
              <a:chOff x="7287122" y="1969723"/>
              <a:chExt cx="1219413" cy="247300"/>
            </a:xfrm>
          </p:grpSpPr>
          <p:sp>
            <p:nvSpPr>
              <p:cNvPr id="8425" name="Google Shape;8425;p87"/>
              <p:cNvSpPr/>
              <p:nvPr/>
            </p:nvSpPr>
            <p:spPr>
              <a:xfrm flipH="1">
                <a:off x="8366247" y="1969723"/>
                <a:ext cx="140288" cy="247300"/>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26" name="Google Shape;8426;p87"/>
              <p:cNvGrpSpPr/>
              <p:nvPr/>
            </p:nvGrpSpPr>
            <p:grpSpPr>
              <a:xfrm>
                <a:off x="7287122" y="2063892"/>
                <a:ext cx="1151753" cy="73428"/>
                <a:chOff x="7287122" y="2063892"/>
                <a:chExt cx="1151753" cy="73428"/>
              </a:xfrm>
            </p:grpSpPr>
            <p:sp>
              <p:nvSpPr>
                <p:cNvPr id="8427" name="Google Shape;8427;p87"/>
                <p:cNvSpPr/>
                <p:nvPr/>
              </p:nvSpPr>
              <p:spPr>
                <a:xfrm flipH="1">
                  <a:off x="7287122" y="2063892"/>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428" name="Google Shape;8428;p87"/>
                <p:cNvCxnSpPr/>
                <p:nvPr/>
              </p:nvCxnSpPr>
              <p:spPr>
                <a:xfrm rot="10800000">
                  <a:off x="7818475" y="2100600"/>
                  <a:ext cx="620400" cy="0"/>
                </a:xfrm>
                <a:prstGeom prst="straightConnector1">
                  <a:avLst/>
                </a:prstGeom>
                <a:noFill/>
                <a:ln w="9525" cap="flat" cmpd="sng">
                  <a:solidFill>
                    <a:srgbClr val="CFD9E0"/>
                  </a:solidFill>
                  <a:prstDash val="solid"/>
                  <a:round/>
                  <a:headEnd type="none" w="med" len="med"/>
                  <a:tailEnd type="oval" w="med" len="med"/>
                </a:ln>
              </p:spPr>
            </p:cxnSp>
          </p:grpSp>
        </p:grpSp>
        <p:grpSp>
          <p:nvGrpSpPr>
            <p:cNvPr id="8429" name="Google Shape;8429;p87"/>
            <p:cNvGrpSpPr/>
            <p:nvPr/>
          </p:nvGrpSpPr>
          <p:grpSpPr>
            <a:xfrm>
              <a:off x="7287122" y="1712201"/>
              <a:ext cx="1219403" cy="246767"/>
              <a:chOff x="7287122" y="1712201"/>
              <a:chExt cx="1219403" cy="246767"/>
            </a:xfrm>
          </p:grpSpPr>
          <p:sp>
            <p:nvSpPr>
              <p:cNvPr id="8430" name="Google Shape;8430;p87"/>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31" name="Google Shape;8431;p87"/>
              <p:cNvGrpSpPr/>
              <p:nvPr/>
            </p:nvGrpSpPr>
            <p:grpSpPr>
              <a:xfrm>
                <a:off x="7287122" y="1842861"/>
                <a:ext cx="1005303" cy="73419"/>
                <a:chOff x="7287122" y="1842861"/>
                <a:chExt cx="1005303" cy="73419"/>
              </a:xfrm>
            </p:grpSpPr>
            <p:sp>
              <p:nvSpPr>
                <p:cNvPr id="8432" name="Google Shape;8432;p87"/>
                <p:cNvSpPr/>
                <p:nvPr/>
              </p:nvSpPr>
              <p:spPr>
                <a:xfrm flipH="1">
                  <a:off x="7287122" y="1842861"/>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433" name="Google Shape;8433;p87"/>
                <p:cNvCxnSpPr/>
                <p:nvPr/>
              </p:nvCxnSpPr>
              <p:spPr>
                <a:xfrm rot="10800000">
                  <a:off x="7818425" y="1879575"/>
                  <a:ext cx="474000" cy="0"/>
                </a:xfrm>
                <a:prstGeom prst="straightConnector1">
                  <a:avLst/>
                </a:prstGeom>
                <a:noFill/>
                <a:ln w="9525" cap="flat" cmpd="sng">
                  <a:solidFill>
                    <a:srgbClr val="A5B7C6"/>
                  </a:solidFill>
                  <a:prstDash val="solid"/>
                  <a:round/>
                  <a:headEnd type="none" w="med" len="med"/>
                  <a:tailEnd type="oval" w="med" len="med"/>
                </a:ln>
              </p:spPr>
            </p:cxnSp>
          </p:grpSp>
        </p:grpSp>
        <p:grpSp>
          <p:nvGrpSpPr>
            <p:cNvPr id="8434" name="Google Shape;8434;p87"/>
            <p:cNvGrpSpPr/>
            <p:nvPr/>
          </p:nvGrpSpPr>
          <p:grpSpPr>
            <a:xfrm>
              <a:off x="7287122" y="1447520"/>
              <a:ext cx="1219403" cy="286667"/>
              <a:chOff x="7287122" y="1447520"/>
              <a:chExt cx="1219403" cy="286667"/>
            </a:xfrm>
          </p:grpSpPr>
          <p:sp>
            <p:nvSpPr>
              <p:cNvPr id="8435" name="Google Shape;8435;p87"/>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36" name="Google Shape;8436;p87"/>
              <p:cNvGrpSpPr/>
              <p:nvPr/>
            </p:nvGrpSpPr>
            <p:grpSpPr>
              <a:xfrm>
                <a:off x="7287122" y="1581977"/>
                <a:ext cx="852803" cy="73428"/>
                <a:chOff x="7287122" y="1581977"/>
                <a:chExt cx="852803" cy="73428"/>
              </a:xfrm>
            </p:grpSpPr>
            <p:sp>
              <p:nvSpPr>
                <p:cNvPr id="8437" name="Google Shape;8437;p87"/>
                <p:cNvSpPr/>
                <p:nvPr/>
              </p:nvSpPr>
              <p:spPr>
                <a:xfrm flipH="1">
                  <a:off x="7287122" y="1581977"/>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438" name="Google Shape;8438;p87"/>
                <p:cNvCxnSpPr/>
                <p:nvPr/>
              </p:nvCxnSpPr>
              <p:spPr>
                <a:xfrm rot="10800000">
                  <a:off x="7818325" y="1618700"/>
                  <a:ext cx="321600" cy="0"/>
                </a:xfrm>
                <a:prstGeom prst="straightConnector1">
                  <a:avLst/>
                </a:prstGeom>
                <a:noFill/>
                <a:ln w="9525" cap="flat" cmpd="sng">
                  <a:solidFill>
                    <a:srgbClr val="869FB2"/>
                  </a:solidFill>
                  <a:prstDash val="solid"/>
                  <a:round/>
                  <a:headEnd type="none" w="med" len="med"/>
                  <a:tailEnd type="oval" w="med" len="med"/>
                </a:ln>
              </p:spPr>
            </p:cxnSp>
          </p:grpSp>
        </p:grpSp>
        <p:grpSp>
          <p:nvGrpSpPr>
            <p:cNvPr id="8439" name="Google Shape;8439;p87"/>
            <p:cNvGrpSpPr/>
            <p:nvPr/>
          </p:nvGrpSpPr>
          <p:grpSpPr>
            <a:xfrm>
              <a:off x="7287122" y="1165658"/>
              <a:ext cx="1219403" cy="344253"/>
              <a:chOff x="7287122" y="1165658"/>
              <a:chExt cx="1219403" cy="344253"/>
            </a:xfrm>
          </p:grpSpPr>
          <p:sp>
            <p:nvSpPr>
              <p:cNvPr id="8440" name="Google Shape;8440;p87"/>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41" name="Google Shape;8441;p87"/>
              <p:cNvGrpSpPr/>
              <p:nvPr/>
            </p:nvGrpSpPr>
            <p:grpSpPr>
              <a:xfrm>
                <a:off x="7287122" y="1341025"/>
                <a:ext cx="695703" cy="73419"/>
                <a:chOff x="7287122" y="1341025"/>
                <a:chExt cx="695703" cy="73419"/>
              </a:xfrm>
            </p:grpSpPr>
            <p:sp>
              <p:nvSpPr>
                <p:cNvPr id="8442" name="Google Shape;8442;p87"/>
                <p:cNvSpPr/>
                <p:nvPr/>
              </p:nvSpPr>
              <p:spPr>
                <a:xfrm flipH="1">
                  <a:off x="7287122" y="1341025"/>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443" name="Google Shape;8443;p87"/>
                <p:cNvCxnSpPr/>
                <p:nvPr/>
              </p:nvCxnSpPr>
              <p:spPr>
                <a:xfrm rot="10800000">
                  <a:off x="7818425" y="1377750"/>
                  <a:ext cx="164400" cy="0"/>
                </a:xfrm>
                <a:prstGeom prst="straightConnector1">
                  <a:avLst/>
                </a:prstGeom>
                <a:noFill/>
                <a:ln w="9525" cap="flat" cmpd="sng">
                  <a:solidFill>
                    <a:srgbClr val="869FB1"/>
                  </a:solidFill>
                  <a:prstDash val="solid"/>
                  <a:round/>
                  <a:headEnd type="none" w="med" len="med"/>
                  <a:tailEnd type="oval" w="med" len="med"/>
                </a:ln>
              </p:spPr>
            </p:cxnSp>
          </p:grpSp>
        </p:grpSp>
      </p:grpSp>
      <p:grpSp>
        <p:nvGrpSpPr>
          <p:cNvPr id="8444" name="Google Shape;8444;p87"/>
          <p:cNvGrpSpPr/>
          <p:nvPr/>
        </p:nvGrpSpPr>
        <p:grpSpPr>
          <a:xfrm>
            <a:off x="5790463" y="973174"/>
            <a:ext cx="1397729" cy="1098540"/>
            <a:chOff x="5900602" y="1193063"/>
            <a:chExt cx="1299851" cy="1021707"/>
          </a:xfrm>
        </p:grpSpPr>
        <p:grpSp>
          <p:nvGrpSpPr>
            <p:cNvPr id="8445" name="Google Shape;8445;p87"/>
            <p:cNvGrpSpPr/>
            <p:nvPr/>
          </p:nvGrpSpPr>
          <p:grpSpPr>
            <a:xfrm>
              <a:off x="6520337" y="1193063"/>
              <a:ext cx="341815" cy="799959"/>
              <a:chOff x="6520337" y="1193063"/>
              <a:chExt cx="341815" cy="799959"/>
            </a:xfrm>
          </p:grpSpPr>
          <p:grpSp>
            <p:nvGrpSpPr>
              <p:cNvPr id="8446" name="Google Shape;8446;p87"/>
              <p:cNvGrpSpPr/>
              <p:nvPr/>
            </p:nvGrpSpPr>
            <p:grpSpPr>
              <a:xfrm>
                <a:off x="6520337" y="1589527"/>
                <a:ext cx="213950" cy="403494"/>
                <a:chOff x="6520337" y="1589527"/>
                <a:chExt cx="213950" cy="403494"/>
              </a:xfrm>
            </p:grpSpPr>
            <p:sp>
              <p:nvSpPr>
                <p:cNvPr id="8447" name="Google Shape;8447;p87"/>
                <p:cNvSpPr/>
                <p:nvPr/>
              </p:nvSpPr>
              <p:spPr>
                <a:xfrm rot="-5400000">
                  <a:off x="6522864" y="1587001"/>
                  <a:ext cx="208853" cy="213906"/>
                </a:xfrm>
                <a:custGeom>
                  <a:avLst/>
                  <a:gdLst/>
                  <a:ahLst/>
                  <a:cxnLst/>
                  <a:rect l="l" t="t" r="r" b="b"/>
                  <a:pathLst>
                    <a:path w="24013" h="24594" extrusionOk="0">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8" name="Google Shape;8448;p87"/>
                <p:cNvSpPr/>
                <p:nvPr/>
              </p:nvSpPr>
              <p:spPr>
                <a:xfrm rot="-5400000">
                  <a:off x="6529204" y="1787939"/>
                  <a:ext cx="196250" cy="213915"/>
                </a:xfrm>
                <a:custGeom>
                  <a:avLst/>
                  <a:gdLst/>
                  <a:ahLst/>
                  <a:cxnLst/>
                  <a:rect l="l" t="t" r="r" b="b"/>
                  <a:pathLst>
                    <a:path w="22564" h="24595" extrusionOk="0">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9" name="Google Shape;8449;p87"/>
              <p:cNvGrpSpPr/>
              <p:nvPr/>
            </p:nvGrpSpPr>
            <p:grpSpPr>
              <a:xfrm>
                <a:off x="6577204" y="1193063"/>
                <a:ext cx="284947" cy="464512"/>
                <a:chOff x="6577204" y="1193063"/>
                <a:chExt cx="284947" cy="464512"/>
              </a:xfrm>
            </p:grpSpPr>
            <p:sp>
              <p:nvSpPr>
                <p:cNvPr id="8450" name="Google Shape;8450;p87"/>
                <p:cNvSpPr/>
                <p:nvPr/>
              </p:nvSpPr>
              <p:spPr>
                <a:xfrm>
                  <a:off x="6577204"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451" name="Google Shape;8451;p87"/>
                <p:cNvCxnSpPr/>
                <p:nvPr/>
              </p:nvCxnSpPr>
              <p:spPr>
                <a:xfrm rot="10800000">
                  <a:off x="6677825" y="1279575"/>
                  <a:ext cx="0" cy="378000"/>
                </a:xfrm>
                <a:prstGeom prst="straightConnector1">
                  <a:avLst/>
                </a:prstGeom>
                <a:noFill/>
                <a:ln w="9525" cap="flat" cmpd="sng">
                  <a:solidFill>
                    <a:srgbClr val="A5B7C6"/>
                  </a:solidFill>
                  <a:prstDash val="solid"/>
                  <a:round/>
                  <a:headEnd type="none" w="med" len="med"/>
                  <a:tailEnd type="oval" w="med" len="med"/>
                </a:ln>
              </p:spPr>
            </p:cxnSp>
          </p:grpSp>
        </p:grpSp>
        <p:grpSp>
          <p:nvGrpSpPr>
            <p:cNvPr id="8452" name="Google Shape;8452;p87"/>
            <p:cNvGrpSpPr/>
            <p:nvPr/>
          </p:nvGrpSpPr>
          <p:grpSpPr>
            <a:xfrm>
              <a:off x="6238903" y="1193063"/>
              <a:ext cx="300475" cy="900152"/>
              <a:chOff x="6238903" y="1193063"/>
              <a:chExt cx="300475" cy="900152"/>
            </a:xfrm>
          </p:grpSpPr>
          <p:grpSp>
            <p:nvGrpSpPr>
              <p:cNvPr id="8453" name="Google Shape;8453;p87"/>
              <p:cNvGrpSpPr/>
              <p:nvPr/>
            </p:nvGrpSpPr>
            <p:grpSpPr>
              <a:xfrm>
                <a:off x="6290865" y="1489315"/>
                <a:ext cx="248514" cy="603900"/>
                <a:chOff x="6290865" y="1489315"/>
                <a:chExt cx="248514" cy="603900"/>
              </a:xfrm>
            </p:grpSpPr>
            <p:sp>
              <p:nvSpPr>
                <p:cNvPr id="8454" name="Google Shape;8454;p87"/>
                <p:cNvSpPr/>
                <p:nvPr/>
              </p:nvSpPr>
              <p:spPr>
                <a:xfrm rot="-5400000">
                  <a:off x="6260589" y="1519591"/>
                  <a:ext cx="309066" cy="248514"/>
                </a:xfrm>
                <a:custGeom>
                  <a:avLst/>
                  <a:gdLst/>
                  <a:ahLst/>
                  <a:cxnLst/>
                  <a:rect l="l" t="t" r="r" b="b"/>
                  <a:pathLst>
                    <a:path w="35535" h="28573" extrusionOk="0">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5" name="Google Shape;8455;p87"/>
                <p:cNvSpPr/>
                <p:nvPr/>
              </p:nvSpPr>
              <p:spPr>
                <a:xfrm rot="-5400000">
                  <a:off x="6266916" y="1820752"/>
                  <a:ext cx="296437" cy="248488"/>
                </a:xfrm>
                <a:custGeom>
                  <a:avLst/>
                  <a:gdLst/>
                  <a:ahLst/>
                  <a:cxnLst/>
                  <a:rect l="l" t="t" r="r" b="b"/>
                  <a:pathLst>
                    <a:path w="34083" h="28570" extrusionOk="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6" name="Google Shape;8456;p87"/>
              <p:cNvGrpSpPr/>
              <p:nvPr/>
            </p:nvGrpSpPr>
            <p:grpSpPr>
              <a:xfrm>
                <a:off x="6238903" y="1193063"/>
                <a:ext cx="284947" cy="333087"/>
                <a:chOff x="6238903" y="1193063"/>
                <a:chExt cx="284947" cy="333087"/>
              </a:xfrm>
            </p:grpSpPr>
            <p:sp>
              <p:nvSpPr>
                <p:cNvPr id="8457" name="Google Shape;8457;p87"/>
                <p:cNvSpPr/>
                <p:nvPr/>
              </p:nvSpPr>
              <p:spPr>
                <a:xfrm>
                  <a:off x="6238903" y="1193063"/>
                  <a:ext cx="284947" cy="63648"/>
                </a:xfrm>
                <a:custGeom>
                  <a:avLst/>
                  <a:gdLst/>
                  <a:ahLst/>
                  <a:cxnLst/>
                  <a:rect l="l" t="t" r="r" b="b"/>
                  <a:pathLst>
                    <a:path w="32762" h="7318" extrusionOk="0">
                      <a:moveTo>
                        <a:pt x="0" y="0"/>
                      </a:moveTo>
                      <a:lnTo>
                        <a:pt x="0" y="7317"/>
                      </a:lnTo>
                      <a:lnTo>
                        <a:pt x="32762" y="7317"/>
                      </a:lnTo>
                      <a:lnTo>
                        <a:pt x="3276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458" name="Google Shape;8458;p87"/>
                <p:cNvCxnSpPr/>
                <p:nvPr/>
              </p:nvCxnSpPr>
              <p:spPr>
                <a:xfrm rot="10800000">
                  <a:off x="6431250" y="1279250"/>
                  <a:ext cx="0" cy="246900"/>
                </a:xfrm>
                <a:prstGeom prst="straightConnector1">
                  <a:avLst/>
                </a:prstGeom>
                <a:noFill/>
                <a:ln w="9525" cap="flat" cmpd="sng">
                  <a:solidFill>
                    <a:srgbClr val="869FB2"/>
                  </a:solidFill>
                  <a:prstDash val="solid"/>
                  <a:round/>
                  <a:headEnd type="none" w="med" len="med"/>
                  <a:tailEnd type="oval" w="med" len="med"/>
                </a:ln>
              </p:spPr>
            </p:cxnSp>
          </p:grpSp>
        </p:grpSp>
        <p:grpSp>
          <p:nvGrpSpPr>
            <p:cNvPr id="8459" name="Google Shape;8459;p87"/>
            <p:cNvGrpSpPr/>
            <p:nvPr/>
          </p:nvGrpSpPr>
          <p:grpSpPr>
            <a:xfrm>
              <a:off x="5900602" y="1193063"/>
              <a:ext cx="444345" cy="1021707"/>
              <a:chOff x="5900602" y="1193063"/>
              <a:chExt cx="444345" cy="1021707"/>
            </a:xfrm>
          </p:grpSpPr>
          <p:grpSp>
            <p:nvGrpSpPr>
              <p:cNvPr id="8460" name="Google Shape;8460;p87"/>
              <p:cNvGrpSpPr/>
              <p:nvPr/>
            </p:nvGrpSpPr>
            <p:grpSpPr>
              <a:xfrm>
                <a:off x="6046501" y="1367785"/>
                <a:ext cx="298446" cy="846986"/>
                <a:chOff x="6046501" y="1367785"/>
                <a:chExt cx="298446" cy="846986"/>
              </a:xfrm>
            </p:grpSpPr>
            <p:sp>
              <p:nvSpPr>
                <p:cNvPr id="8461" name="Google Shape;8461;p87"/>
                <p:cNvSpPr/>
                <p:nvPr/>
              </p:nvSpPr>
              <p:spPr>
                <a:xfrm rot="-5400000">
                  <a:off x="5980418" y="1433868"/>
                  <a:ext cx="430613" cy="298446"/>
                </a:xfrm>
                <a:custGeom>
                  <a:avLst/>
                  <a:gdLst/>
                  <a:ahLst/>
                  <a:cxnLst/>
                  <a:rect l="l" t="t" r="r" b="b"/>
                  <a:pathLst>
                    <a:path w="49510" h="34314" extrusionOk="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2" name="Google Shape;8462;p87"/>
                <p:cNvSpPr/>
                <p:nvPr/>
              </p:nvSpPr>
              <p:spPr>
                <a:xfrm rot="-5400000">
                  <a:off x="5986745" y="1856568"/>
                  <a:ext cx="417984" cy="298420"/>
                </a:xfrm>
                <a:custGeom>
                  <a:avLst/>
                  <a:gdLst/>
                  <a:ahLst/>
                  <a:cxnLst/>
                  <a:rect l="l" t="t" r="r" b="b"/>
                  <a:pathLst>
                    <a:path w="48058" h="34311" extrusionOk="0">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3" name="Google Shape;8463;p87"/>
              <p:cNvGrpSpPr/>
              <p:nvPr/>
            </p:nvGrpSpPr>
            <p:grpSpPr>
              <a:xfrm>
                <a:off x="5900602" y="1193063"/>
                <a:ext cx="284947" cy="182312"/>
                <a:chOff x="5900602" y="1193063"/>
                <a:chExt cx="284947" cy="182312"/>
              </a:xfrm>
            </p:grpSpPr>
            <p:sp>
              <p:nvSpPr>
                <p:cNvPr id="8464" name="Google Shape;8464;p87"/>
                <p:cNvSpPr/>
                <p:nvPr/>
              </p:nvSpPr>
              <p:spPr>
                <a:xfrm>
                  <a:off x="5900602" y="1193063"/>
                  <a:ext cx="284947" cy="63648"/>
                </a:xfrm>
                <a:custGeom>
                  <a:avLst/>
                  <a:gdLst/>
                  <a:ahLst/>
                  <a:cxnLst/>
                  <a:rect l="l" t="t" r="r" b="b"/>
                  <a:pathLst>
                    <a:path w="32762" h="7318" extrusionOk="0">
                      <a:moveTo>
                        <a:pt x="0" y="0"/>
                      </a:moveTo>
                      <a:lnTo>
                        <a:pt x="0" y="7318"/>
                      </a:lnTo>
                      <a:lnTo>
                        <a:pt x="32762" y="7318"/>
                      </a:lnTo>
                      <a:lnTo>
                        <a:pt x="32762"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465" name="Google Shape;8465;p87"/>
                <p:cNvCxnSpPr/>
                <p:nvPr/>
              </p:nvCxnSpPr>
              <p:spPr>
                <a:xfrm rot="10800000">
                  <a:off x="6156950" y="1279675"/>
                  <a:ext cx="0" cy="95700"/>
                </a:xfrm>
                <a:prstGeom prst="straightConnector1">
                  <a:avLst/>
                </a:prstGeom>
                <a:noFill/>
                <a:ln w="9525" cap="flat" cmpd="sng">
                  <a:solidFill>
                    <a:srgbClr val="657E93"/>
                  </a:solidFill>
                  <a:prstDash val="solid"/>
                  <a:round/>
                  <a:headEnd type="none" w="med" len="med"/>
                  <a:tailEnd type="oval" w="med" len="med"/>
                </a:ln>
              </p:spPr>
            </p:cxnSp>
          </p:grpSp>
        </p:grpSp>
        <p:grpSp>
          <p:nvGrpSpPr>
            <p:cNvPr id="8466" name="Google Shape;8466;p87"/>
            <p:cNvGrpSpPr/>
            <p:nvPr/>
          </p:nvGrpSpPr>
          <p:grpSpPr>
            <a:xfrm>
              <a:off x="6738300" y="1193063"/>
              <a:ext cx="462153" cy="707634"/>
              <a:chOff x="6738300" y="1193063"/>
              <a:chExt cx="462153" cy="707634"/>
            </a:xfrm>
          </p:grpSpPr>
          <p:grpSp>
            <p:nvGrpSpPr>
              <p:cNvPr id="8467" name="Google Shape;8467;p87"/>
              <p:cNvGrpSpPr/>
              <p:nvPr/>
            </p:nvGrpSpPr>
            <p:grpSpPr>
              <a:xfrm>
                <a:off x="6915505" y="1193063"/>
                <a:ext cx="284947" cy="597387"/>
                <a:chOff x="6915505" y="1193063"/>
                <a:chExt cx="284947" cy="597387"/>
              </a:xfrm>
            </p:grpSpPr>
            <p:sp>
              <p:nvSpPr>
                <p:cNvPr id="8468" name="Google Shape;8468;p87"/>
                <p:cNvSpPr/>
                <p:nvPr/>
              </p:nvSpPr>
              <p:spPr>
                <a:xfrm>
                  <a:off x="6915505"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469" name="Google Shape;8469;p87"/>
                <p:cNvCxnSpPr/>
                <p:nvPr/>
              </p:nvCxnSpPr>
              <p:spPr>
                <a:xfrm rot="10800000">
                  <a:off x="6938275" y="1279850"/>
                  <a:ext cx="0" cy="510600"/>
                </a:xfrm>
                <a:prstGeom prst="straightConnector1">
                  <a:avLst/>
                </a:prstGeom>
                <a:noFill/>
                <a:ln w="9525" cap="flat" cmpd="sng">
                  <a:solidFill>
                    <a:srgbClr val="E3E7EA"/>
                  </a:solidFill>
                  <a:prstDash val="solid"/>
                  <a:round/>
                  <a:headEnd type="none" w="med" len="med"/>
                  <a:tailEnd type="oval" w="med" len="med"/>
                </a:ln>
              </p:spPr>
            </p:cxnSp>
          </p:grpSp>
          <p:grpSp>
            <p:nvGrpSpPr>
              <p:cNvPr id="8470" name="Google Shape;8470;p87"/>
              <p:cNvGrpSpPr/>
              <p:nvPr/>
            </p:nvGrpSpPr>
            <p:grpSpPr>
              <a:xfrm>
                <a:off x="6738300" y="1684725"/>
                <a:ext cx="230066" cy="215971"/>
                <a:chOff x="6738300" y="1684725"/>
                <a:chExt cx="230066" cy="215971"/>
              </a:xfrm>
            </p:grpSpPr>
            <p:sp>
              <p:nvSpPr>
                <p:cNvPr id="8471" name="Google Shape;8471;p87"/>
                <p:cNvSpPr/>
                <p:nvPr/>
              </p:nvSpPr>
              <p:spPr>
                <a:xfrm rot="-5400000">
                  <a:off x="6799187" y="1731518"/>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2" name="Google Shape;8472;p87"/>
                <p:cNvSpPr/>
                <p:nvPr/>
              </p:nvSpPr>
              <p:spPr>
                <a:xfrm rot="-5400000" flipH="1">
                  <a:off x="6799182" y="1623843"/>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476"/>
        <p:cNvGrpSpPr/>
        <p:nvPr/>
      </p:nvGrpSpPr>
      <p:grpSpPr>
        <a:xfrm>
          <a:off x="0" y="0"/>
          <a:ext cx="0" cy="0"/>
          <a:chOff x="0" y="0"/>
          <a:chExt cx="0" cy="0"/>
        </a:xfrm>
      </p:grpSpPr>
      <p:grpSp>
        <p:nvGrpSpPr>
          <p:cNvPr id="8477" name="Google Shape;8477;p88"/>
          <p:cNvGrpSpPr/>
          <p:nvPr/>
        </p:nvGrpSpPr>
        <p:grpSpPr>
          <a:xfrm>
            <a:off x="829359" y="2307635"/>
            <a:ext cx="339235" cy="298186"/>
            <a:chOff x="898875" y="244725"/>
            <a:chExt cx="481800" cy="423500"/>
          </a:xfrm>
        </p:grpSpPr>
        <p:sp>
          <p:nvSpPr>
            <p:cNvPr id="8478" name="Google Shape;8478;p88"/>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79" name="Google Shape;8479;p88"/>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80" name="Google Shape;8480;p88"/>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81" name="Google Shape;8481;p88"/>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82" name="Google Shape;8482;p88"/>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83" name="Google Shape;8483;p88"/>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484" name="Google Shape;8484;p88"/>
          <p:cNvGrpSpPr/>
          <p:nvPr/>
        </p:nvGrpSpPr>
        <p:grpSpPr>
          <a:xfrm>
            <a:off x="1267741" y="2287103"/>
            <a:ext cx="298169" cy="339253"/>
            <a:chOff x="1529350" y="258825"/>
            <a:chExt cx="423475" cy="481825"/>
          </a:xfrm>
        </p:grpSpPr>
        <p:sp>
          <p:nvSpPr>
            <p:cNvPr id="8485" name="Google Shape;8485;p88"/>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86" name="Google Shape;8486;p88"/>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487" name="Google Shape;8487;p88"/>
          <p:cNvGrpSpPr/>
          <p:nvPr/>
        </p:nvGrpSpPr>
        <p:grpSpPr>
          <a:xfrm>
            <a:off x="1660716" y="2367273"/>
            <a:ext cx="340890" cy="178912"/>
            <a:chOff x="2084325" y="363300"/>
            <a:chExt cx="484150" cy="254100"/>
          </a:xfrm>
        </p:grpSpPr>
        <p:sp>
          <p:nvSpPr>
            <p:cNvPr id="8488" name="Google Shape;8488;p88"/>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89" name="Google Shape;8489;p88"/>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490" name="Google Shape;8490;p88"/>
          <p:cNvGrpSpPr/>
          <p:nvPr/>
        </p:nvGrpSpPr>
        <p:grpSpPr>
          <a:xfrm>
            <a:off x="2110011" y="2287102"/>
            <a:ext cx="298169" cy="339253"/>
            <a:chOff x="2707500" y="249400"/>
            <a:chExt cx="423475" cy="481825"/>
          </a:xfrm>
        </p:grpSpPr>
        <p:sp>
          <p:nvSpPr>
            <p:cNvPr id="8491" name="Google Shape;8491;p88"/>
            <p:cNvSpPr/>
            <p:nvPr/>
          </p:nvSpPr>
          <p:spPr>
            <a:xfrm>
              <a:off x="2739175" y="420675"/>
              <a:ext cx="360100" cy="310550"/>
            </a:xfrm>
            <a:custGeom>
              <a:avLst/>
              <a:gdLst/>
              <a:ahLst/>
              <a:cxnLst/>
              <a:rect l="l" t="t" r="r" b="b"/>
              <a:pathLst>
                <a:path w="14404" h="12422" extrusionOk="0">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92" name="Google Shape;8492;p88"/>
            <p:cNvSpPr/>
            <p:nvPr/>
          </p:nvSpPr>
          <p:spPr>
            <a:xfrm>
              <a:off x="2707500" y="249400"/>
              <a:ext cx="423475" cy="141175"/>
            </a:xfrm>
            <a:custGeom>
              <a:avLst/>
              <a:gdLst/>
              <a:ahLst/>
              <a:cxnLst/>
              <a:rect l="l" t="t" r="r" b="b"/>
              <a:pathLst>
                <a:path w="16939" h="5647" extrusionOk="0">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493" name="Google Shape;8493;p88"/>
          <p:cNvGrpSpPr/>
          <p:nvPr/>
        </p:nvGrpSpPr>
        <p:grpSpPr>
          <a:xfrm>
            <a:off x="2523626" y="2287428"/>
            <a:ext cx="305386" cy="338602"/>
            <a:chOff x="3300325" y="249875"/>
            <a:chExt cx="433725" cy="480900"/>
          </a:xfrm>
        </p:grpSpPr>
        <p:sp>
          <p:nvSpPr>
            <p:cNvPr id="8494" name="Google Shape;8494;p88"/>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95" name="Google Shape;8495;p88"/>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96" name="Google Shape;8496;p88"/>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97" name="Google Shape;8497;p88"/>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98" name="Google Shape;8498;p88"/>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99" name="Google Shape;8499;p88"/>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500" name="Google Shape;8500;p88"/>
          <p:cNvGrpSpPr/>
          <p:nvPr/>
        </p:nvGrpSpPr>
        <p:grpSpPr>
          <a:xfrm>
            <a:off x="2912712" y="2287349"/>
            <a:ext cx="352349" cy="338760"/>
            <a:chOff x="3854700" y="249750"/>
            <a:chExt cx="500425" cy="481125"/>
          </a:xfrm>
        </p:grpSpPr>
        <p:sp>
          <p:nvSpPr>
            <p:cNvPr id="8501" name="Google Shape;8501;p88"/>
            <p:cNvSpPr/>
            <p:nvPr/>
          </p:nvSpPr>
          <p:spPr>
            <a:xfrm>
              <a:off x="4206725" y="598350"/>
              <a:ext cx="70775" cy="68025"/>
            </a:xfrm>
            <a:custGeom>
              <a:avLst/>
              <a:gdLst/>
              <a:ahLst/>
              <a:cxnLst/>
              <a:rect l="l" t="t" r="r" b="b"/>
              <a:pathLst>
                <a:path w="2831" h="2721" extrusionOk="0">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02" name="Google Shape;8502;p88"/>
            <p:cNvSpPr/>
            <p:nvPr/>
          </p:nvSpPr>
          <p:spPr>
            <a:xfrm>
              <a:off x="4226750" y="538600"/>
              <a:ext cx="91250" cy="48150"/>
            </a:xfrm>
            <a:custGeom>
              <a:avLst/>
              <a:gdLst/>
              <a:ahLst/>
              <a:cxnLst/>
              <a:rect l="l" t="t" r="r" b="b"/>
              <a:pathLst>
                <a:path w="3650" h="1926" extrusionOk="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03" name="Google Shape;8503;p88"/>
            <p:cNvSpPr/>
            <p:nvPr/>
          </p:nvSpPr>
          <p:spPr>
            <a:xfrm>
              <a:off x="4146500" y="618325"/>
              <a:ext cx="52050" cy="88650"/>
            </a:xfrm>
            <a:custGeom>
              <a:avLst/>
              <a:gdLst/>
              <a:ahLst/>
              <a:cxnLst/>
              <a:rect l="l" t="t" r="r" b="b"/>
              <a:pathLst>
                <a:path w="2082" h="3546" extrusionOk="0">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04" name="Google Shape;8504;p88"/>
            <p:cNvSpPr/>
            <p:nvPr/>
          </p:nvSpPr>
          <p:spPr>
            <a:xfrm>
              <a:off x="3927425" y="319075"/>
              <a:ext cx="70650" cy="67850"/>
            </a:xfrm>
            <a:custGeom>
              <a:avLst/>
              <a:gdLst/>
              <a:ahLst/>
              <a:cxnLst/>
              <a:rect l="l" t="t" r="r" b="b"/>
              <a:pathLst>
                <a:path w="2826" h="2714" extrusionOk="0">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05" name="Google Shape;8505;p88"/>
            <p:cNvSpPr/>
            <p:nvPr/>
          </p:nvSpPr>
          <p:spPr>
            <a:xfrm>
              <a:off x="4007000" y="279300"/>
              <a:ext cx="51675" cy="88150"/>
            </a:xfrm>
            <a:custGeom>
              <a:avLst/>
              <a:gdLst/>
              <a:ahLst/>
              <a:cxnLst/>
              <a:rect l="l" t="t" r="r" b="b"/>
              <a:pathLst>
                <a:path w="2067" h="3526" extrusionOk="0">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06" name="Google Shape;8506;p88"/>
            <p:cNvSpPr/>
            <p:nvPr/>
          </p:nvSpPr>
          <p:spPr>
            <a:xfrm>
              <a:off x="3887300" y="398850"/>
              <a:ext cx="91800" cy="48250"/>
            </a:xfrm>
            <a:custGeom>
              <a:avLst/>
              <a:gdLst/>
              <a:ahLst/>
              <a:cxnLst/>
              <a:rect l="l" t="t" r="r" b="b"/>
              <a:pathLst>
                <a:path w="3672" h="1930" extrusionOk="0">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07" name="Google Shape;8507;p88"/>
            <p:cNvSpPr/>
            <p:nvPr/>
          </p:nvSpPr>
          <p:spPr>
            <a:xfrm>
              <a:off x="3854700" y="413675"/>
              <a:ext cx="353475" cy="317200"/>
            </a:xfrm>
            <a:custGeom>
              <a:avLst/>
              <a:gdLst/>
              <a:ahLst/>
              <a:cxnLst/>
              <a:rect l="l" t="t" r="r" b="b"/>
              <a:pathLst>
                <a:path w="14139" h="12688" extrusionOk="0">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08" name="Google Shape;8508;p88"/>
            <p:cNvSpPr/>
            <p:nvPr/>
          </p:nvSpPr>
          <p:spPr>
            <a:xfrm>
              <a:off x="3996825" y="249750"/>
              <a:ext cx="358300" cy="322025"/>
            </a:xfrm>
            <a:custGeom>
              <a:avLst/>
              <a:gdLst/>
              <a:ahLst/>
              <a:cxnLst/>
              <a:rect l="l" t="t" r="r" b="b"/>
              <a:pathLst>
                <a:path w="14332" h="12881" extrusionOk="0">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509" name="Google Shape;8509;p88"/>
          <p:cNvGrpSpPr/>
          <p:nvPr/>
        </p:nvGrpSpPr>
        <p:grpSpPr>
          <a:xfrm>
            <a:off x="3330701" y="2287349"/>
            <a:ext cx="352349" cy="338760"/>
            <a:chOff x="4447550" y="249750"/>
            <a:chExt cx="500425" cy="481125"/>
          </a:xfrm>
        </p:grpSpPr>
        <p:sp>
          <p:nvSpPr>
            <p:cNvPr id="8510" name="Google Shape;8510;p88"/>
            <p:cNvSpPr/>
            <p:nvPr/>
          </p:nvSpPr>
          <p:spPr>
            <a:xfrm>
              <a:off x="4447550" y="413675"/>
              <a:ext cx="353475" cy="317200"/>
            </a:xfrm>
            <a:custGeom>
              <a:avLst/>
              <a:gdLst/>
              <a:ahLst/>
              <a:cxnLst/>
              <a:rect l="l" t="t" r="r" b="b"/>
              <a:pathLst>
                <a:path w="14139" h="12688" extrusionOk="0">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11" name="Google Shape;8511;p88"/>
            <p:cNvSpPr/>
            <p:nvPr/>
          </p:nvSpPr>
          <p:spPr>
            <a:xfrm>
              <a:off x="4589675" y="249750"/>
              <a:ext cx="358300" cy="322025"/>
            </a:xfrm>
            <a:custGeom>
              <a:avLst/>
              <a:gdLst/>
              <a:ahLst/>
              <a:cxnLst/>
              <a:rect l="l" t="t" r="r" b="b"/>
              <a:pathLst>
                <a:path w="14332" h="12881" extrusionOk="0">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512" name="Google Shape;8512;p88"/>
          <p:cNvGrpSpPr/>
          <p:nvPr/>
        </p:nvGrpSpPr>
        <p:grpSpPr>
          <a:xfrm>
            <a:off x="3759902" y="2287102"/>
            <a:ext cx="339253" cy="339253"/>
            <a:chOff x="5049725" y="249400"/>
            <a:chExt cx="481825" cy="481825"/>
          </a:xfrm>
        </p:grpSpPr>
        <p:sp>
          <p:nvSpPr>
            <p:cNvPr id="8513" name="Google Shape;8513;p88"/>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14" name="Google Shape;8514;p88"/>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515" name="Google Shape;8515;p88"/>
          <p:cNvGrpSpPr/>
          <p:nvPr/>
        </p:nvGrpSpPr>
        <p:grpSpPr>
          <a:xfrm>
            <a:off x="4173843" y="2287102"/>
            <a:ext cx="339253" cy="339253"/>
            <a:chOff x="5660400" y="238125"/>
            <a:chExt cx="481825" cy="481825"/>
          </a:xfrm>
        </p:grpSpPr>
        <p:sp>
          <p:nvSpPr>
            <p:cNvPr id="8516" name="Google Shape;8516;p88"/>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17" name="Google Shape;8517;p88"/>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518" name="Google Shape;8518;p88"/>
          <p:cNvGrpSpPr/>
          <p:nvPr/>
        </p:nvGrpSpPr>
        <p:grpSpPr>
          <a:xfrm>
            <a:off x="4590529" y="2287102"/>
            <a:ext cx="339253" cy="339253"/>
            <a:chOff x="6235400" y="249400"/>
            <a:chExt cx="481825" cy="481825"/>
          </a:xfrm>
        </p:grpSpPr>
        <p:sp>
          <p:nvSpPr>
            <p:cNvPr id="8519" name="Google Shape;8519;p88"/>
            <p:cNvSpPr/>
            <p:nvPr/>
          </p:nvSpPr>
          <p:spPr>
            <a:xfrm>
              <a:off x="6425625" y="482025"/>
              <a:ext cx="177700" cy="135375"/>
            </a:xfrm>
            <a:custGeom>
              <a:avLst/>
              <a:gdLst/>
              <a:ahLst/>
              <a:cxnLst/>
              <a:rect l="l" t="t" r="r" b="b"/>
              <a:pathLst>
                <a:path w="7108" h="5415" extrusionOk="0">
                  <a:moveTo>
                    <a:pt x="5415" y="0"/>
                  </a:moveTo>
                  <a:lnTo>
                    <a:pt x="1" y="5415"/>
                  </a:lnTo>
                  <a:lnTo>
                    <a:pt x="7107" y="5415"/>
                  </a:lnTo>
                  <a:lnTo>
                    <a:pt x="7107" y="1696"/>
                  </a:lnTo>
                  <a:lnTo>
                    <a:pt x="54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20" name="Google Shape;8520;p88"/>
            <p:cNvSpPr/>
            <p:nvPr/>
          </p:nvSpPr>
          <p:spPr>
            <a:xfrm>
              <a:off x="6462150" y="419775"/>
              <a:ext cx="28250" cy="28250"/>
            </a:xfrm>
            <a:custGeom>
              <a:avLst/>
              <a:gdLst/>
              <a:ahLst/>
              <a:cxnLst/>
              <a:rect l="l" t="t" r="r" b="b"/>
              <a:pathLst>
                <a:path w="1130" h="1130" extrusionOk="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21" name="Google Shape;8521;p88"/>
            <p:cNvSpPr/>
            <p:nvPr/>
          </p:nvSpPr>
          <p:spPr>
            <a:xfrm>
              <a:off x="6349225" y="508600"/>
              <a:ext cx="113625" cy="108800"/>
            </a:xfrm>
            <a:custGeom>
              <a:avLst/>
              <a:gdLst/>
              <a:ahLst/>
              <a:cxnLst/>
              <a:rect l="l" t="t" r="r" b="b"/>
              <a:pathLst>
                <a:path w="4545" h="4352" extrusionOk="0">
                  <a:moveTo>
                    <a:pt x="2858" y="0"/>
                  </a:moveTo>
                  <a:lnTo>
                    <a:pt x="0" y="2623"/>
                  </a:lnTo>
                  <a:lnTo>
                    <a:pt x="0" y="4352"/>
                  </a:lnTo>
                  <a:lnTo>
                    <a:pt x="1461" y="4352"/>
                  </a:lnTo>
                  <a:lnTo>
                    <a:pt x="4544" y="1265"/>
                  </a:lnTo>
                  <a:lnTo>
                    <a:pt x="28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22" name="Google Shape;8522;p88"/>
            <p:cNvSpPr/>
            <p:nvPr/>
          </p:nvSpPr>
          <p:spPr>
            <a:xfrm>
              <a:off x="6349225" y="363300"/>
              <a:ext cx="254100" cy="172575"/>
            </a:xfrm>
            <a:custGeom>
              <a:avLst/>
              <a:gdLst/>
              <a:ahLst/>
              <a:cxnLst/>
              <a:rect l="l" t="t" r="r" b="b"/>
              <a:pathLst>
                <a:path w="10164" h="6903" extrusionOk="0">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23" name="Google Shape;8523;p88"/>
            <p:cNvSpPr/>
            <p:nvPr/>
          </p:nvSpPr>
          <p:spPr>
            <a:xfrm>
              <a:off x="6235400" y="249400"/>
              <a:ext cx="481825" cy="481825"/>
            </a:xfrm>
            <a:custGeom>
              <a:avLst/>
              <a:gdLst/>
              <a:ahLst/>
              <a:cxnLst/>
              <a:rect l="l" t="t" r="r" b="b"/>
              <a:pathLst>
                <a:path w="19273" h="19273" extrusionOk="0">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524" name="Google Shape;8524;p88"/>
          <p:cNvGrpSpPr/>
          <p:nvPr/>
        </p:nvGrpSpPr>
        <p:grpSpPr>
          <a:xfrm>
            <a:off x="828875" y="2731810"/>
            <a:ext cx="340204" cy="298116"/>
            <a:chOff x="899850" y="871450"/>
            <a:chExt cx="483175" cy="423400"/>
          </a:xfrm>
        </p:grpSpPr>
        <p:sp>
          <p:nvSpPr>
            <p:cNvPr id="8525" name="Google Shape;8525;p88"/>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26" name="Google Shape;8526;p88"/>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27" name="Google Shape;8527;p88"/>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28" name="Google Shape;8528;p88"/>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8529" name="Google Shape;8529;p88"/>
          <p:cNvSpPr/>
          <p:nvPr/>
        </p:nvSpPr>
        <p:spPr>
          <a:xfrm>
            <a:off x="1265674" y="2711214"/>
            <a:ext cx="302200" cy="339253"/>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8530" name="Google Shape;8530;p88"/>
          <p:cNvGrpSpPr/>
          <p:nvPr/>
        </p:nvGrpSpPr>
        <p:grpSpPr>
          <a:xfrm>
            <a:off x="1660875" y="2711232"/>
            <a:ext cx="340573" cy="339271"/>
            <a:chOff x="2085450" y="842250"/>
            <a:chExt cx="483700" cy="481850"/>
          </a:xfrm>
        </p:grpSpPr>
        <p:sp>
          <p:nvSpPr>
            <p:cNvPr id="8531" name="Google Shape;8531;p88"/>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32" name="Google Shape;8532;p88"/>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33" name="Google Shape;8533;p88"/>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534" name="Google Shape;8534;p88"/>
          <p:cNvGrpSpPr/>
          <p:nvPr/>
        </p:nvGrpSpPr>
        <p:grpSpPr>
          <a:xfrm>
            <a:off x="2089443" y="2711241"/>
            <a:ext cx="339306" cy="339253"/>
            <a:chOff x="2685825" y="840375"/>
            <a:chExt cx="481900" cy="481825"/>
          </a:xfrm>
        </p:grpSpPr>
        <p:sp>
          <p:nvSpPr>
            <p:cNvPr id="8535" name="Google Shape;8535;p88"/>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36" name="Google Shape;8536;p88"/>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537" name="Google Shape;8537;p88"/>
          <p:cNvGrpSpPr/>
          <p:nvPr/>
        </p:nvGrpSpPr>
        <p:grpSpPr>
          <a:xfrm>
            <a:off x="2501104" y="2710924"/>
            <a:ext cx="350431" cy="339887"/>
            <a:chOff x="3270675" y="841800"/>
            <a:chExt cx="497700" cy="482725"/>
          </a:xfrm>
        </p:grpSpPr>
        <p:sp>
          <p:nvSpPr>
            <p:cNvPr id="8538" name="Google Shape;8538;p88"/>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39" name="Google Shape;8539;p88"/>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40" name="Google Shape;8540;p88"/>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8541" name="Google Shape;8541;p88"/>
          <p:cNvSpPr/>
          <p:nvPr/>
        </p:nvSpPr>
        <p:spPr>
          <a:xfrm>
            <a:off x="2919129" y="272181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8542" name="Google Shape;8542;p88"/>
          <p:cNvGrpSpPr/>
          <p:nvPr/>
        </p:nvGrpSpPr>
        <p:grpSpPr>
          <a:xfrm>
            <a:off x="3337249" y="2731783"/>
            <a:ext cx="339253" cy="298169"/>
            <a:chOff x="4467200" y="877100"/>
            <a:chExt cx="481825" cy="423475"/>
          </a:xfrm>
        </p:grpSpPr>
        <p:sp>
          <p:nvSpPr>
            <p:cNvPr id="8543" name="Google Shape;8543;p88"/>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44" name="Google Shape;8544;p88"/>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45" name="Google Shape;8545;p88"/>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46" name="Google Shape;8546;p88"/>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547" name="Google Shape;8547;p88"/>
          <p:cNvGrpSpPr/>
          <p:nvPr/>
        </p:nvGrpSpPr>
        <p:grpSpPr>
          <a:xfrm>
            <a:off x="3752140" y="2711232"/>
            <a:ext cx="354778" cy="339271"/>
            <a:chOff x="5045500" y="842250"/>
            <a:chExt cx="503875" cy="481850"/>
          </a:xfrm>
        </p:grpSpPr>
        <p:sp>
          <p:nvSpPr>
            <p:cNvPr id="8548" name="Google Shape;8548;p88"/>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49" name="Google Shape;8549;p88"/>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550" name="Google Shape;8550;p88"/>
          <p:cNvGrpSpPr/>
          <p:nvPr/>
        </p:nvGrpSpPr>
        <p:grpSpPr>
          <a:xfrm>
            <a:off x="4174987" y="2737451"/>
            <a:ext cx="336965" cy="286833"/>
            <a:chOff x="5645200" y="879425"/>
            <a:chExt cx="478575" cy="407375"/>
          </a:xfrm>
        </p:grpSpPr>
        <p:sp>
          <p:nvSpPr>
            <p:cNvPr id="8551" name="Google Shape;8551;p88"/>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52" name="Google Shape;8552;p88"/>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53" name="Google Shape;8553;p88"/>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54" name="Google Shape;8554;p88"/>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55" name="Google Shape;8555;p88"/>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56" name="Google Shape;8556;p88"/>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557" name="Google Shape;8557;p88"/>
          <p:cNvGrpSpPr/>
          <p:nvPr/>
        </p:nvGrpSpPr>
        <p:grpSpPr>
          <a:xfrm>
            <a:off x="4611062" y="2711241"/>
            <a:ext cx="298186" cy="339253"/>
            <a:chOff x="6264525" y="842250"/>
            <a:chExt cx="423500" cy="481825"/>
          </a:xfrm>
        </p:grpSpPr>
        <p:sp>
          <p:nvSpPr>
            <p:cNvPr id="8558" name="Google Shape;8558;p88"/>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59" name="Google Shape;8559;p88"/>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60" name="Google Shape;8560;p88"/>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61" name="Google Shape;8561;p88"/>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62" name="Google Shape;8562;p88"/>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63" name="Google Shape;8563;p88"/>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64" name="Google Shape;8564;p88"/>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565" name="Google Shape;8565;p88"/>
          <p:cNvGrpSpPr/>
          <p:nvPr/>
        </p:nvGrpSpPr>
        <p:grpSpPr>
          <a:xfrm>
            <a:off x="829350" y="3125895"/>
            <a:ext cx="339253" cy="339253"/>
            <a:chOff x="900750" y="1436075"/>
            <a:chExt cx="481825" cy="481825"/>
          </a:xfrm>
        </p:grpSpPr>
        <p:sp>
          <p:nvSpPr>
            <p:cNvPr id="8566" name="Google Shape;8566;p88"/>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67" name="Google Shape;8567;p88"/>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68" name="Google Shape;8568;p88"/>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69" name="Google Shape;8569;p88"/>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570" name="Google Shape;8570;p88"/>
          <p:cNvGrpSpPr/>
          <p:nvPr/>
        </p:nvGrpSpPr>
        <p:grpSpPr>
          <a:xfrm>
            <a:off x="1247198" y="3186183"/>
            <a:ext cx="339253" cy="218676"/>
            <a:chOff x="1492675" y="1520750"/>
            <a:chExt cx="481825" cy="310575"/>
          </a:xfrm>
        </p:grpSpPr>
        <p:sp>
          <p:nvSpPr>
            <p:cNvPr id="8571" name="Google Shape;8571;p88"/>
            <p:cNvSpPr/>
            <p:nvPr/>
          </p:nvSpPr>
          <p:spPr>
            <a:xfrm>
              <a:off x="1492675" y="1540400"/>
              <a:ext cx="481825" cy="290925"/>
            </a:xfrm>
            <a:custGeom>
              <a:avLst/>
              <a:gdLst/>
              <a:ahLst/>
              <a:cxnLst/>
              <a:rect l="l" t="t" r="r" b="b"/>
              <a:pathLst>
                <a:path w="19273" h="11637" extrusionOk="0">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72" name="Google Shape;8572;p88"/>
            <p:cNvSpPr/>
            <p:nvPr/>
          </p:nvSpPr>
          <p:spPr>
            <a:xfrm>
              <a:off x="1522575" y="1520750"/>
              <a:ext cx="421975" cy="165800"/>
            </a:xfrm>
            <a:custGeom>
              <a:avLst/>
              <a:gdLst/>
              <a:ahLst/>
              <a:cxnLst/>
              <a:rect l="l" t="t" r="r" b="b"/>
              <a:pathLst>
                <a:path w="16879" h="6632" extrusionOk="0">
                  <a:moveTo>
                    <a:pt x="497" y="1"/>
                  </a:moveTo>
                  <a:cubicBezTo>
                    <a:pt x="328" y="1"/>
                    <a:pt x="160" y="31"/>
                    <a:pt x="0" y="82"/>
                  </a:cubicBezTo>
                  <a:lnTo>
                    <a:pt x="8441" y="6631"/>
                  </a:lnTo>
                  <a:lnTo>
                    <a:pt x="16878" y="82"/>
                  </a:lnTo>
                  <a:cubicBezTo>
                    <a:pt x="16719" y="31"/>
                    <a:pt x="16550" y="1"/>
                    <a:pt x="163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573" name="Google Shape;8573;p88"/>
          <p:cNvGrpSpPr/>
          <p:nvPr/>
        </p:nvGrpSpPr>
        <p:grpSpPr>
          <a:xfrm>
            <a:off x="1654995" y="3125877"/>
            <a:ext cx="352332" cy="339288"/>
            <a:chOff x="2071000" y="1435025"/>
            <a:chExt cx="500400" cy="481875"/>
          </a:xfrm>
        </p:grpSpPr>
        <p:sp>
          <p:nvSpPr>
            <p:cNvPr id="8574" name="Google Shape;8574;p88"/>
            <p:cNvSpPr/>
            <p:nvPr/>
          </p:nvSpPr>
          <p:spPr>
            <a:xfrm>
              <a:off x="2425125" y="1718700"/>
              <a:ext cx="146275" cy="141750"/>
            </a:xfrm>
            <a:custGeom>
              <a:avLst/>
              <a:gdLst/>
              <a:ahLst/>
              <a:cxnLst/>
              <a:rect l="l" t="t" r="r" b="b"/>
              <a:pathLst>
                <a:path w="5851" h="5670" extrusionOk="0">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75" name="Google Shape;8575;p88"/>
            <p:cNvSpPr/>
            <p:nvPr/>
          </p:nvSpPr>
          <p:spPr>
            <a:xfrm>
              <a:off x="2071000" y="1477850"/>
              <a:ext cx="453125" cy="439050"/>
            </a:xfrm>
            <a:custGeom>
              <a:avLst/>
              <a:gdLst/>
              <a:ahLst/>
              <a:cxnLst/>
              <a:rect l="l" t="t" r="r" b="b"/>
              <a:pathLst>
                <a:path w="18125" h="17562" extrusionOk="0">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76" name="Google Shape;8576;p88"/>
            <p:cNvSpPr/>
            <p:nvPr/>
          </p:nvSpPr>
          <p:spPr>
            <a:xfrm>
              <a:off x="2141600" y="1435025"/>
              <a:ext cx="146300" cy="141850"/>
            </a:xfrm>
            <a:custGeom>
              <a:avLst/>
              <a:gdLst/>
              <a:ahLst/>
              <a:cxnLst/>
              <a:rect l="l" t="t" r="r" b="b"/>
              <a:pathLst>
                <a:path w="5852" h="5674" extrusionOk="0">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577" name="Google Shape;8577;p88"/>
          <p:cNvGrpSpPr/>
          <p:nvPr/>
        </p:nvGrpSpPr>
        <p:grpSpPr>
          <a:xfrm>
            <a:off x="2083159" y="3146709"/>
            <a:ext cx="351874" cy="297623"/>
            <a:chOff x="2678350" y="1464650"/>
            <a:chExt cx="499750" cy="422700"/>
          </a:xfrm>
        </p:grpSpPr>
        <p:sp>
          <p:nvSpPr>
            <p:cNvPr id="8578" name="Google Shape;8578;p88"/>
            <p:cNvSpPr/>
            <p:nvPr/>
          </p:nvSpPr>
          <p:spPr>
            <a:xfrm>
              <a:off x="3081050" y="1542700"/>
              <a:ext cx="97050" cy="267350"/>
            </a:xfrm>
            <a:custGeom>
              <a:avLst/>
              <a:gdLst/>
              <a:ahLst/>
              <a:cxnLst/>
              <a:rect l="l" t="t" r="r" b="b"/>
              <a:pathLst>
                <a:path w="3882" h="10694" extrusionOk="0">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79" name="Google Shape;8579;p88"/>
            <p:cNvSpPr/>
            <p:nvPr/>
          </p:nvSpPr>
          <p:spPr>
            <a:xfrm>
              <a:off x="3041000" y="1582600"/>
              <a:ext cx="75075" cy="187725"/>
            </a:xfrm>
            <a:custGeom>
              <a:avLst/>
              <a:gdLst/>
              <a:ahLst/>
              <a:cxnLst/>
              <a:rect l="l" t="t" r="r" b="b"/>
              <a:pathLst>
                <a:path w="3003" h="7509" extrusionOk="0">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80" name="Google Shape;8580;p88"/>
            <p:cNvSpPr/>
            <p:nvPr/>
          </p:nvSpPr>
          <p:spPr>
            <a:xfrm>
              <a:off x="2678350" y="1464650"/>
              <a:ext cx="339700" cy="422700"/>
            </a:xfrm>
            <a:custGeom>
              <a:avLst/>
              <a:gdLst/>
              <a:ahLst/>
              <a:cxnLst/>
              <a:rect l="l" t="t" r="r" b="b"/>
              <a:pathLst>
                <a:path w="13588" h="16908" extrusionOk="0">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581" name="Google Shape;8581;p88"/>
          <p:cNvGrpSpPr/>
          <p:nvPr/>
        </p:nvGrpSpPr>
        <p:grpSpPr>
          <a:xfrm>
            <a:off x="2506692" y="3125895"/>
            <a:ext cx="339253" cy="339253"/>
            <a:chOff x="3271200" y="1435075"/>
            <a:chExt cx="481825" cy="481825"/>
          </a:xfrm>
        </p:grpSpPr>
        <p:sp>
          <p:nvSpPr>
            <p:cNvPr id="8582" name="Google Shape;8582;p88"/>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83" name="Google Shape;8583;p88"/>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584" name="Google Shape;8584;p88"/>
          <p:cNvGrpSpPr/>
          <p:nvPr/>
        </p:nvGrpSpPr>
        <p:grpSpPr>
          <a:xfrm>
            <a:off x="2917165" y="3125877"/>
            <a:ext cx="343442" cy="339288"/>
            <a:chOff x="3858100" y="1435075"/>
            <a:chExt cx="487775" cy="481875"/>
          </a:xfrm>
        </p:grpSpPr>
        <p:sp>
          <p:nvSpPr>
            <p:cNvPr id="8585" name="Google Shape;8585;p88"/>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86" name="Google Shape;8586;p88"/>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87" name="Google Shape;8587;p88"/>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88" name="Google Shape;8588;p88"/>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89" name="Google Shape;8589;p88"/>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590" name="Google Shape;8590;p88"/>
          <p:cNvGrpSpPr/>
          <p:nvPr/>
        </p:nvGrpSpPr>
        <p:grpSpPr>
          <a:xfrm>
            <a:off x="3337249" y="3125895"/>
            <a:ext cx="339253" cy="339253"/>
            <a:chOff x="4456875" y="1435075"/>
            <a:chExt cx="481825" cy="481825"/>
          </a:xfrm>
        </p:grpSpPr>
        <p:sp>
          <p:nvSpPr>
            <p:cNvPr id="8591" name="Google Shape;8591;p88"/>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92" name="Google Shape;8592;p88"/>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93" name="Google Shape;8593;p88"/>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94" name="Google Shape;8594;p88"/>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95" name="Google Shape;8595;p88"/>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96" name="Google Shape;8596;p88"/>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97" name="Google Shape;8597;p88"/>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98" name="Google Shape;8598;p88"/>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99" name="Google Shape;8599;p88"/>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00" name="Google Shape;8600;p88"/>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01" name="Google Shape;8601;p88"/>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02" name="Google Shape;8602;p88"/>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03" name="Google Shape;8603;p88"/>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04" name="Google Shape;8604;p88"/>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05" name="Google Shape;8605;p88"/>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06" name="Google Shape;8606;p88"/>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07" name="Google Shape;8607;p88"/>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08" name="Google Shape;8608;p88"/>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09" name="Google Shape;8609;p88"/>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610" name="Google Shape;8610;p88"/>
          <p:cNvGrpSpPr/>
          <p:nvPr/>
        </p:nvGrpSpPr>
        <p:grpSpPr>
          <a:xfrm>
            <a:off x="3758239" y="3125886"/>
            <a:ext cx="342580" cy="339271"/>
            <a:chOff x="5049725" y="1435050"/>
            <a:chExt cx="486550" cy="481850"/>
          </a:xfrm>
        </p:grpSpPr>
        <p:sp>
          <p:nvSpPr>
            <p:cNvPr id="8611" name="Google Shape;8611;p88"/>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12" name="Google Shape;8612;p88"/>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13" name="Google Shape;8613;p88"/>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14" name="Google Shape;8614;p88"/>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615" name="Google Shape;8615;p88"/>
          <p:cNvGrpSpPr/>
          <p:nvPr/>
        </p:nvGrpSpPr>
        <p:grpSpPr>
          <a:xfrm>
            <a:off x="4173790" y="3125895"/>
            <a:ext cx="339359" cy="339253"/>
            <a:chOff x="5642475" y="1435075"/>
            <a:chExt cx="481975" cy="481825"/>
          </a:xfrm>
        </p:grpSpPr>
        <p:sp>
          <p:nvSpPr>
            <p:cNvPr id="8616" name="Google Shape;8616;p88"/>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17" name="Google Shape;8617;p88"/>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18" name="Google Shape;8618;p88"/>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619" name="Google Shape;8619;p88"/>
          <p:cNvGrpSpPr/>
          <p:nvPr/>
        </p:nvGrpSpPr>
        <p:grpSpPr>
          <a:xfrm>
            <a:off x="4588276" y="3125886"/>
            <a:ext cx="343759" cy="339271"/>
            <a:chOff x="6232000" y="1435050"/>
            <a:chExt cx="488225" cy="481850"/>
          </a:xfrm>
        </p:grpSpPr>
        <p:sp>
          <p:nvSpPr>
            <p:cNvPr id="8620" name="Google Shape;8620;p88"/>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21" name="Google Shape;8621;p88"/>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22" name="Google Shape;8622;p88"/>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23" name="Google Shape;8623;p88"/>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24" name="Google Shape;8624;p88"/>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625" name="Google Shape;8625;p88"/>
          <p:cNvGrpSpPr/>
          <p:nvPr/>
        </p:nvGrpSpPr>
        <p:grpSpPr>
          <a:xfrm>
            <a:off x="849012" y="3539545"/>
            <a:ext cx="299929" cy="337792"/>
            <a:chOff x="924450" y="2028975"/>
            <a:chExt cx="425975" cy="479750"/>
          </a:xfrm>
        </p:grpSpPr>
        <p:sp>
          <p:nvSpPr>
            <p:cNvPr id="8626" name="Google Shape;8626;p88"/>
            <p:cNvSpPr/>
            <p:nvPr/>
          </p:nvSpPr>
          <p:spPr>
            <a:xfrm>
              <a:off x="1035500" y="2028975"/>
              <a:ext cx="314925" cy="153075"/>
            </a:xfrm>
            <a:custGeom>
              <a:avLst/>
              <a:gdLst/>
              <a:ahLst/>
              <a:cxnLst/>
              <a:rect l="l" t="t" r="r" b="b"/>
              <a:pathLst>
                <a:path w="12597" h="6123" extrusionOk="0">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27" name="Google Shape;8627;p88"/>
            <p:cNvSpPr/>
            <p:nvPr/>
          </p:nvSpPr>
          <p:spPr>
            <a:xfrm>
              <a:off x="1212475" y="2137450"/>
              <a:ext cx="137950" cy="304275"/>
            </a:xfrm>
            <a:custGeom>
              <a:avLst/>
              <a:gdLst/>
              <a:ahLst/>
              <a:cxnLst/>
              <a:rect l="l" t="t" r="r" b="b"/>
              <a:pathLst>
                <a:path w="5518" h="12171" extrusionOk="0">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28" name="Google Shape;8628;p88"/>
            <p:cNvSpPr/>
            <p:nvPr/>
          </p:nvSpPr>
          <p:spPr>
            <a:xfrm>
              <a:off x="924450" y="2204450"/>
              <a:ext cx="139300" cy="304275"/>
            </a:xfrm>
            <a:custGeom>
              <a:avLst/>
              <a:gdLst/>
              <a:ahLst/>
              <a:cxnLst/>
              <a:rect l="l" t="t" r="r" b="b"/>
              <a:pathLst>
                <a:path w="5572" h="12171" extrusionOk="0">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629" name="Google Shape;8629;p88"/>
          <p:cNvGrpSpPr/>
          <p:nvPr/>
        </p:nvGrpSpPr>
        <p:grpSpPr>
          <a:xfrm>
            <a:off x="1661509" y="3559347"/>
            <a:ext cx="339306" cy="298186"/>
            <a:chOff x="2085450" y="2057100"/>
            <a:chExt cx="481900" cy="423500"/>
          </a:xfrm>
        </p:grpSpPr>
        <p:sp>
          <p:nvSpPr>
            <p:cNvPr id="8630" name="Google Shape;8630;p88"/>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31" name="Google Shape;8631;p88"/>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32" name="Google Shape;8632;p88"/>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633" name="Google Shape;8633;p88"/>
          <p:cNvGrpSpPr/>
          <p:nvPr/>
        </p:nvGrpSpPr>
        <p:grpSpPr>
          <a:xfrm>
            <a:off x="2089442" y="3582592"/>
            <a:ext cx="339306" cy="251698"/>
            <a:chOff x="2678275" y="2090100"/>
            <a:chExt cx="481900" cy="357475"/>
          </a:xfrm>
        </p:grpSpPr>
        <p:sp>
          <p:nvSpPr>
            <p:cNvPr id="8634" name="Google Shape;8634;p88"/>
            <p:cNvSpPr/>
            <p:nvPr/>
          </p:nvSpPr>
          <p:spPr>
            <a:xfrm>
              <a:off x="2899450" y="2249100"/>
              <a:ext cx="39550" cy="39550"/>
            </a:xfrm>
            <a:custGeom>
              <a:avLst/>
              <a:gdLst/>
              <a:ahLst/>
              <a:cxnLst/>
              <a:rect l="l" t="t" r="r" b="b"/>
              <a:pathLst>
                <a:path w="1582" h="1582" extrusionOk="0">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35" name="Google Shape;8635;p88"/>
            <p:cNvSpPr/>
            <p:nvPr/>
          </p:nvSpPr>
          <p:spPr>
            <a:xfrm>
              <a:off x="3092400" y="2249100"/>
              <a:ext cx="39550" cy="39550"/>
            </a:xfrm>
            <a:custGeom>
              <a:avLst/>
              <a:gdLst/>
              <a:ahLst/>
              <a:cxnLst/>
              <a:rect l="l" t="t" r="r" b="b"/>
              <a:pathLst>
                <a:path w="1582" h="1582" extrusionOk="0">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36" name="Google Shape;8636;p88"/>
            <p:cNvSpPr/>
            <p:nvPr/>
          </p:nvSpPr>
          <p:spPr>
            <a:xfrm>
              <a:off x="2678350" y="2389425"/>
              <a:ext cx="481825" cy="58150"/>
            </a:xfrm>
            <a:custGeom>
              <a:avLst/>
              <a:gdLst/>
              <a:ahLst/>
              <a:cxnLst/>
              <a:rect l="l" t="t" r="r" b="b"/>
              <a:pathLst>
                <a:path w="19273" h="2326" extrusionOk="0">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37" name="Google Shape;8637;p88"/>
            <p:cNvSpPr/>
            <p:nvPr/>
          </p:nvSpPr>
          <p:spPr>
            <a:xfrm>
              <a:off x="2706600" y="2249100"/>
              <a:ext cx="39550" cy="39550"/>
            </a:xfrm>
            <a:custGeom>
              <a:avLst/>
              <a:gdLst/>
              <a:ahLst/>
              <a:cxnLst/>
              <a:rect l="l" t="t" r="r" b="b"/>
              <a:pathLst>
                <a:path w="1582" h="1582" extrusionOk="0">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38" name="Google Shape;8638;p88"/>
            <p:cNvSpPr/>
            <p:nvPr/>
          </p:nvSpPr>
          <p:spPr>
            <a:xfrm>
              <a:off x="2678275" y="2090100"/>
              <a:ext cx="481900" cy="271125"/>
            </a:xfrm>
            <a:custGeom>
              <a:avLst/>
              <a:gdLst/>
              <a:ahLst/>
              <a:cxnLst/>
              <a:rect l="l" t="t" r="r" b="b"/>
              <a:pathLst>
                <a:path w="19276" h="10845" extrusionOk="0">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639" name="Google Shape;8639;p88"/>
          <p:cNvGrpSpPr/>
          <p:nvPr/>
        </p:nvGrpSpPr>
        <p:grpSpPr>
          <a:xfrm>
            <a:off x="2566646" y="3594790"/>
            <a:ext cx="219345" cy="227301"/>
            <a:chOff x="3357325" y="2093500"/>
            <a:chExt cx="311525" cy="322825"/>
          </a:xfrm>
        </p:grpSpPr>
        <p:sp>
          <p:nvSpPr>
            <p:cNvPr id="8640" name="Google Shape;8640;p88"/>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41" name="Google Shape;8641;p88"/>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42" name="Google Shape;8642;p88"/>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8643" name="Google Shape;8643;p88"/>
          <p:cNvSpPr/>
          <p:nvPr/>
        </p:nvSpPr>
        <p:spPr>
          <a:xfrm>
            <a:off x="2921919" y="3550464"/>
            <a:ext cx="333673" cy="315824"/>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8644" name="Google Shape;8644;p88"/>
          <p:cNvGrpSpPr/>
          <p:nvPr/>
        </p:nvGrpSpPr>
        <p:grpSpPr>
          <a:xfrm>
            <a:off x="3360836" y="3538814"/>
            <a:ext cx="292078" cy="339253"/>
            <a:chOff x="4492800" y="2027925"/>
            <a:chExt cx="414825" cy="481825"/>
          </a:xfrm>
        </p:grpSpPr>
        <p:sp>
          <p:nvSpPr>
            <p:cNvPr id="8645" name="Google Shape;8645;p88"/>
            <p:cNvSpPr/>
            <p:nvPr/>
          </p:nvSpPr>
          <p:spPr>
            <a:xfrm>
              <a:off x="4492800" y="2027925"/>
              <a:ext cx="54600" cy="481825"/>
            </a:xfrm>
            <a:custGeom>
              <a:avLst/>
              <a:gdLst/>
              <a:ahLst/>
              <a:cxnLst/>
              <a:rect l="l" t="t" r="r" b="b"/>
              <a:pathLst>
                <a:path w="2184" h="19273" extrusionOk="0">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46" name="Google Shape;8646;p88"/>
            <p:cNvSpPr/>
            <p:nvPr/>
          </p:nvSpPr>
          <p:spPr>
            <a:xfrm>
              <a:off x="4575600" y="2051425"/>
              <a:ext cx="332025" cy="262450"/>
            </a:xfrm>
            <a:custGeom>
              <a:avLst/>
              <a:gdLst/>
              <a:ahLst/>
              <a:cxnLst/>
              <a:rect l="l" t="t" r="r" b="b"/>
              <a:pathLst>
                <a:path w="13281" h="10498" extrusionOk="0">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647" name="Google Shape;8647;p88"/>
          <p:cNvGrpSpPr/>
          <p:nvPr/>
        </p:nvGrpSpPr>
        <p:grpSpPr>
          <a:xfrm>
            <a:off x="3759928" y="3538805"/>
            <a:ext cx="339200" cy="339271"/>
            <a:chOff x="5049725" y="2027900"/>
            <a:chExt cx="481750" cy="481850"/>
          </a:xfrm>
        </p:grpSpPr>
        <p:sp>
          <p:nvSpPr>
            <p:cNvPr id="8648" name="Google Shape;8648;p88"/>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49" name="Google Shape;8649;p88"/>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50" name="Google Shape;8650;p88"/>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51" name="Google Shape;8651;p88"/>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52" name="Google Shape;8652;p88"/>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53" name="Google Shape;8653;p88"/>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54" name="Google Shape;8654;p88"/>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55" name="Google Shape;8655;p88"/>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656" name="Google Shape;8656;p88"/>
          <p:cNvGrpSpPr/>
          <p:nvPr/>
        </p:nvGrpSpPr>
        <p:grpSpPr>
          <a:xfrm>
            <a:off x="4233524" y="3538893"/>
            <a:ext cx="219890" cy="339095"/>
            <a:chOff x="5726350" y="2028150"/>
            <a:chExt cx="312300" cy="481600"/>
          </a:xfrm>
        </p:grpSpPr>
        <p:sp>
          <p:nvSpPr>
            <p:cNvPr id="8657" name="Google Shape;8657;p88"/>
            <p:cNvSpPr/>
            <p:nvPr/>
          </p:nvSpPr>
          <p:spPr>
            <a:xfrm>
              <a:off x="5756075" y="2028150"/>
              <a:ext cx="252825" cy="83275"/>
            </a:xfrm>
            <a:custGeom>
              <a:avLst/>
              <a:gdLst/>
              <a:ahLst/>
              <a:cxnLst/>
              <a:rect l="l" t="t" r="r" b="b"/>
              <a:pathLst>
                <a:path w="10113" h="3331" extrusionOk="0">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58" name="Google Shape;8658;p88"/>
            <p:cNvSpPr/>
            <p:nvPr/>
          </p:nvSpPr>
          <p:spPr>
            <a:xfrm>
              <a:off x="5726350" y="2139650"/>
              <a:ext cx="312300" cy="224425"/>
            </a:xfrm>
            <a:custGeom>
              <a:avLst/>
              <a:gdLst/>
              <a:ahLst/>
              <a:cxnLst/>
              <a:rect l="l" t="t" r="r" b="b"/>
              <a:pathLst>
                <a:path w="12492" h="8977" extrusionOk="0">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59" name="Google Shape;8659;p88"/>
            <p:cNvSpPr/>
            <p:nvPr/>
          </p:nvSpPr>
          <p:spPr>
            <a:xfrm>
              <a:off x="5842500" y="2392350"/>
              <a:ext cx="79975" cy="117400"/>
            </a:xfrm>
            <a:custGeom>
              <a:avLst/>
              <a:gdLst/>
              <a:ahLst/>
              <a:cxnLst/>
              <a:rect l="l" t="t" r="r" b="b"/>
              <a:pathLst>
                <a:path w="3199" h="4696" extrusionOk="0">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660" name="Google Shape;8660;p88"/>
          <p:cNvGrpSpPr/>
          <p:nvPr/>
        </p:nvGrpSpPr>
        <p:grpSpPr>
          <a:xfrm>
            <a:off x="4593715" y="3542000"/>
            <a:ext cx="332881" cy="332881"/>
            <a:chOff x="6239925" y="2032450"/>
            <a:chExt cx="472775" cy="472775"/>
          </a:xfrm>
        </p:grpSpPr>
        <p:sp>
          <p:nvSpPr>
            <p:cNvPr id="8661" name="Google Shape;8661;p88"/>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62" name="Google Shape;8662;p88"/>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663" name="Google Shape;8663;p88"/>
          <p:cNvGrpSpPr/>
          <p:nvPr/>
        </p:nvGrpSpPr>
        <p:grpSpPr>
          <a:xfrm>
            <a:off x="5042807" y="2364092"/>
            <a:ext cx="334641" cy="185425"/>
            <a:chOff x="903075" y="2730000"/>
            <a:chExt cx="475275" cy="263350"/>
          </a:xfrm>
        </p:grpSpPr>
        <p:sp>
          <p:nvSpPr>
            <p:cNvPr id="8664" name="Google Shape;8664;p88"/>
            <p:cNvSpPr/>
            <p:nvPr/>
          </p:nvSpPr>
          <p:spPr>
            <a:xfrm>
              <a:off x="986725" y="2807325"/>
              <a:ext cx="308000" cy="108800"/>
            </a:xfrm>
            <a:custGeom>
              <a:avLst/>
              <a:gdLst/>
              <a:ahLst/>
              <a:cxnLst/>
              <a:rect l="l" t="t" r="r" b="b"/>
              <a:pathLst>
                <a:path w="12320" h="4352" extrusionOk="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65" name="Google Shape;8665;p88"/>
            <p:cNvSpPr/>
            <p:nvPr/>
          </p:nvSpPr>
          <p:spPr>
            <a:xfrm>
              <a:off x="1126675" y="2847600"/>
              <a:ext cx="28100" cy="28175"/>
            </a:xfrm>
            <a:custGeom>
              <a:avLst/>
              <a:gdLst/>
              <a:ahLst/>
              <a:cxnLst/>
              <a:rect l="l" t="t" r="r" b="b"/>
              <a:pathLst>
                <a:path w="1124" h="1127" extrusionOk="0">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66" name="Google Shape;8666;p88"/>
            <p:cNvSpPr/>
            <p:nvPr/>
          </p:nvSpPr>
          <p:spPr>
            <a:xfrm>
              <a:off x="903075" y="2730000"/>
              <a:ext cx="475275" cy="263350"/>
            </a:xfrm>
            <a:custGeom>
              <a:avLst/>
              <a:gdLst/>
              <a:ahLst/>
              <a:cxnLst/>
              <a:rect l="l" t="t" r="r" b="b"/>
              <a:pathLst>
                <a:path w="19011" h="10534" extrusionOk="0">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667" name="Google Shape;8667;p88"/>
          <p:cNvGrpSpPr/>
          <p:nvPr/>
        </p:nvGrpSpPr>
        <p:grpSpPr>
          <a:xfrm>
            <a:off x="1247198" y="3538814"/>
            <a:ext cx="339253" cy="339253"/>
            <a:chOff x="1492675" y="2027925"/>
            <a:chExt cx="481825" cy="481825"/>
          </a:xfrm>
        </p:grpSpPr>
        <p:sp>
          <p:nvSpPr>
            <p:cNvPr id="8668" name="Google Shape;8668;p88"/>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69" name="Google Shape;8669;p88"/>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70" name="Google Shape;8670;p88"/>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71" name="Google Shape;8671;p88"/>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72" name="Google Shape;8672;p88"/>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673" name="Google Shape;8673;p88"/>
          <p:cNvGrpSpPr/>
          <p:nvPr/>
        </p:nvGrpSpPr>
        <p:grpSpPr>
          <a:xfrm>
            <a:off x="5473575" y="2287178"/>
            <a:ext cx="339253" cy="339253"/>
            <a:chOff x="1492675" y="2620775"/>
            <a:chExt cx="481825" cy="481825"/>
          </a:xfrm>
        </p:grpSpPr>
        <p:sp>
          <p:nvSpPr>
            <p:cNvPr id="8674" name="Google Shape;8674;p88"/>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75" name="Google Shape;8675;p88"/>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8676" name="Google Shape;8676;p88"/>
          <p:cNvSpPr/>
          <p:nvPr/>
        </p:nvSpPr>
        <p:spPr>
          <a:xfrm>
            <a:off x="5873522" y="2287094"/>
            <a:ext cx="352508" cy="339253"/>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8677" name="Google Shape;8677;p88"/>
          <p:cNvGrpSpPr/>
          <p:nvPr/>
        </p:nvGrpSpPr>
        <p:grpSpPr>
          <a:xfrm>
            <a:off x="6297328" y="2303161"/>
            <a:ext cx="333585" cy="307287"/>
            <a:chOff x="2682350" y="2643425"/>
            <a:chExt cx="473775" cy="436425"/>
          </a:xfrm>
        </p:grpSpPr>
        <p:sp>
          <p:nvSpPr>
            <p:cNvPr id="8678" name="Google Shape;8678;p88"/>
            <p:cNvSpPr/>
            <p:nvPr/>
          </p:nvSpPr>
          <p:spPr>
            <a:xfrm>
              <a:off x="2682350" y="2725775"/>
              <a:ext cx="70175" cy="73425"/>
            </a:xfrm>
            <a:custGeom>
              <a:avLst/>
              <a:gdLst/>
              <a:ahLst/>
              <a:cxnLst/>
              <a:rect l="l" t="t" r="r" b="b"/>
              <a:pathLst>
                <a:path w="2807" h="2937" extrusionOk="0">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79" name="Google Shape;8679;p88"/>
            <p:cNvSpPr/>
            <p:nvPr/>
          </p:nvSpPr>
          <p:spPr>
            <a:xfrm>
              <a:off x="2682350" y="3006350"/>
              <a:ext cx="70175" cy="73500"/>
            </a:xfrm>
            <a:custGeom>
              <a:avLst/>
              <a:gdLst/>
              <a:ahLst/>
              <a:cxnLst/>
              <a:rect l="l" t="t" r="r" b="b"/>
              <a:pathLst>
                <a:path w="2807" h="2940" extrusionOk="0">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80" name="Google Shape;8680;p88"/>
            <p:cNvSpPr/>
            <p:nvPr/>
          </p:nvSpPr>
          <p:spPr>
            <a:xfrm>
              <a:off x="3085925" y="2725700"/>
              <a:ext cx="70200" cy="73500"/>
            </a:xfrm>
            <a:custGeom>
              <a:avLst/>
              <a:gdLst/>
              <a:ahLst/>
              <a:cxnLst/>
              <a:rect l="l" t="t" r="r" b="b"/>
              <a:pathLst>
                <a:path w="2808" h="2940" extrusionOk="0">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81" name="Google Shape;8681;p88"/>
            <p:cNvSpPr/>
            <p:nvPr/>
          </p:nvSpPr>
          <p:spPr>
            <a:xfrm>
              <a:off x="2825150" y="2843075"/>
              <a:ext cx="180700" cy="107375"/>
            </a:xfrm>
            <a:custGeom>
              <a:avLst/>
              <a:gdLst/>
              <a:ahLst/>
              <a:cxnLst/>
              <a:rect l="l" t="t" r="r" b="b"/>
              <a:pathLst>
                <a:path w="7228" h="4295" extrusionOk="0">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82" name="Google Shape;8682;p88"/>
            <p:cNvSpPr/>
            <p:nvPr/>
          </p:nvSpPr>
          <p:spPr>
            <a:xfrm>
              <a:off x="2682350" y="2725700"/>
              <a:ext cx="473775" cy="354150"/>
            </a:xfrm>
            <a:custGeom>
              <a:avLst/>
              <a:gdLst/>
              <a:ahLst/>
              <a:cxnLst/>
              <a:rect l="l" t="t" r="r" b="b"/>
              <a:pathLst>
                <a:path w="18951" h="14166" extrusionOk="0">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83" name="Google Shape;8683;p88"/>
            <p:cNvSpPr/>
            <p:nvPr/>
          </p:nvSpPr>
          <p:spPr>
            <a:xfrm>
              <a:off x="3085925" y="3006350"/>
              <a:ext cx="70200" cy="73500"/>
            </a:xfrm>
            <a:custGeom>
              <a:avLst/>
              <a:gdLst/>
              <a:ahLst/>
              <a:cxnLst/>
              <a:rect l="l" t="t" r="r" b="b"/>
              <a:pathLst>
                <a:path w="2808" h="2940" extrusionOk="0">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84" name="Google Shape;8684;p88"/>
            <p:cNvSpPr/>
            <p:nvPr/>
          </p:nvSpPr>
          <p:spPr>
            <a:xfrm>
              <a:off x="2825450" y="2643425"/>
              <a:ext cx="187550" cy="54075"/>
            </a:xfrm>
            <a:custGeom>
              <a:avLst/>
              <a:gdLst/>
              <a:ahLst/>
              <a:cxnLst/>
              <a:rect l="l" t="t" r="r" b="b"/>
              <a:pathLst>
                <a:path w="7502" h="2163" extrusionOk="0">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685" name="Google Shape;8685;p88"/>
          <p:cNvGrpSpPr/>
          <p:nvPr/>
        </p:nvGrpSpPr>
        <p:grpSpPr>
          <a:xfrm>
            <a:off x="6762818" y="2287178"/>
            <a:ext cx="238531" cy="339253"/>
            <a:chOff x="3342725" y="2620775"/>
            <a:chExt cx="338775" cy="481825"/>
          </a:xfrm>
        </p:grpSpPr>
        <p:sp>
          <p:nvSpPr>
            <p:cNvPr id="8686" name="Google Shape;8686;p88"/>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87" name="Google Shape;8687;p88"/>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88" name="Google Shape;8688;p88"/>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689" name="Google Shape;8689;p88"/>
          <p:cNvGrpSpPr/>
          <p:nvPr/>
        </p:nvGrpSpPr>
        <p:grpSpPr>
          <a:xfrm>
            <a:off x="7156568" y="2287178"/>
            <a:ext cx="278296" cy="339253"/>
            <a:chOff x="3907325" y="2620775"/>
            <a:chExt cx="395250" cy="481825"/>
          </a:xfrm>
        </p:grpSpPr>
        <p:sp>
          <p:nvSpPr>
            <p:cNvPr id="8690" name="Google Shape;8690;p88"/>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91" name="Google Shape;8691;p88"/>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92" name="Google Shape;8692;p88"/>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93" name="Google Shape;8693;p88"/>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694" name="Google Shape;8694;p88"/>
          <p:cNvGrpSpPr/>
          <p:nvPr/>
        </p:nvGrpSpPr>
        <p:grpSpPr>
          <a:xfrm>
            <a:off x="7549755" y="2297783"/>
            <a:ext cx="339253" cy="318042"/>
            <a:chOff x="4456875" y="2635825"/>
            <a:chExt cx="481825" cy="451700"/>
          </a:xfrm>
        </p:grpSpPr>
        <p:sp>
          <p:nvSpPr>
            <p:cNvPr id="8695" name="Google Shape;8695;p88"/>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96" name="Google Shape;8696;p88"/>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97" name="Google Shape;8697;p88"/>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98" name="Google Shape;8698;p88"/>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99" name="Google Shape;8699;p88"/>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00" name="Google Shape;8700;p88"/>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701" name="Google Shape;8701;p88"/>
          <p:cNvGrpSpPr/>
          <p:nvPr/>
        </p:nvGrpSpPr>
        <p:grpSpPr>
          <a:xfrm>
            <a:off x="7974679" y="2297783"/>
            <a:ext cx="339253" cy="318042"/>
            <a:chOff x="5049725" y="2635825"/>
            <a:chExt cx="481825" cy="451700"/>
          </a:xfrm>
        </p:grpSpPr>
        <p:sp>
          <p:nvSpPr>
            <p:cNvPr id="8702" name="Google Shape;8702;p88"/>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03" name="Google Shape;8703;p88"/>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04" name="Google Shape;8704;p88"/>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705" name="Google Shape;8705;p88"/>
          <p:cNvGrpSpPr/>
          <p:nvPr/>
        </p:nvGrpSpPr>
        <p:grpSpPr>
          <a:xfrm>
            <a:off x="2375386" y="3952243"/>
            <a:ext cx="338566" cy="338373"/>
            <a:chOff x="5643000" y="2621375"/>
            <a:chExt cx="480850" cy="480575"/>
          </a:xfrm>
        </p:grpSpPr>
        <p:sp>
          <p:nvSpPr>
            <p:cNvPr id="8706" name="Google Shape;8706;p88"/>
            <p:cNvSpPr/>
            <p:nvPr/>
          </p:nvSpPr>
          <p:spPr>
            <a:xfrm>
              <a:off x="5837150" y="2812950"/>
              <a:ext cx="92625" cy="88125"/>
            </a:xfrm>
            <a:custGeom>
              <a:avLst/>
              <a:gdLst/>
              <a:ahLst/>
              <a:cxnLst/>
              <a:rect l="l" t="t" r="r" b="b"/>
              <a:pathLst>
                <a:path w="3705" h="3525" extrusionOk="0">
                  <a:moveTo>
                    <a:pt x="1853" y="1"/>
                  </a:moveTo>
                  <a:lnTo>
                    <a:pt x="1" y="1347"/>
                  </a:lnTo>
                  <a:lnTo>
                    <a:pt x="706" y="3524"/>
                  </a:lnTo>
                  <a:lnTo>
                    <a:pt x="2997" y="3524"/>
                  </a:lnTo>
                  <a:lnTo>
                    <a:pt x="3705" y="1347"/>
                  </a:lnTo>
                  <a:lnTo>
                    <a:pt x="1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07" name="Google Shape;8707;p88"/>
            <p:cNvSpPr/>
            <p:nvPr/>
          </p:nvSpPr>
          <p:spPr>
            <a:xfrm>
              <a:off x="5643000" y="2631975"/>
              <a:ext cx="480850" cy="469975"/>
            </a:xfrm>
            <a:custGeom>
              <a:avLst/>
              <a:gdLst/>
              <a:ahLst/>
              <a:cxnLst/>
              <a:rect l="l" t="t" r="r" b="b"/>
              <a:pathLst>
                <a:path w="19234" h="18799" extrusionOk="0">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08" name="Google Shape;8708;p88"/>
            <p:cNvSpPr/>
            <p:nvPr/>
          </p:nvSpPr>
          <p:spPr>
            <a:xfrm>
              <a:off x="6041550" y="2749725"/>
              <a:ext cx="79750" cy="95025"/>
            </a:xfrm>
            <a:custGeom>
              <a:avLst/>
              <a:gdLst/>
              <a:ahLst/>
              <a:cxnLst/>
              <a:rect l="l" t="t" r="r" b="b"/>
              <a:pathLst>
                <a:path w="3190" h="3801" extrusionOk="0">
                  <a:moveTo>
                    <a:pt x="2184" y="0"/>
                  </a:moveTo>
                  <a:lnTo>
                    <a:pt x="723" y="196"/>
                  </a:lnTo>
                  <a:lnTo>
                    <a:pt x="0" y="2424"/>
                  </a:lnTo>
                  <a:lnTo>
                    <a:pt x="1895" y="3801"/>
                  </a:lnTo>
                  <a:lnTo>
                    <a:pt x="3189" y="3102"/>
                  </a:lnTo>
                  <a:cubicBezTo>
                    <a:pt x="3036" y="2018"/>
                    <a:pt x="2696" y="967"/>
                    <a:pt x="2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09" name="Google Shape;8709;p88"/>
            <p:cNvSpPr/>
            <p:nvPr/>
          </p:nvSpPr>
          <p:spPr>
            <a:xfrm>
              <a:off x="5963025" y="2996125"/>
              <a:ext cx="92625" cy="81175"/>
            </a:xfrm>
            <a:custGeom>
              <a:avLst/>
              <a:gdLst/>
              <a:ahLst/>
              <a:cxnLst/>
              <a:rect l="l" t="t" r="r" b="b"/>
              <a:pathLst>
                <a:path w="3705" h="3247" extrusionOk="0">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10" name="Google Shape;8710;p88"/>
            <p:cNvSpPr/>
            <p:nvPr/>
          </p:nvSpPr>
          <p:spPr>
            <a:xfrm>
              <a:off x="5711225" y="2996200"/>
              <a:ext cx="92600" cy="81100"/>
            </a:xfrm>
            <a:custGeom>
              <a:avLst/>
              <a:gdLst/>
              <a:ahLst/>
              <a:cxnLst/>
              <a:rect l="l" t="t" r="r" b="b"/>
              <a:pathLst>
                <a:path w="3704" h="3244" extrusionOk="0">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11" name="Google Shape;8711;p88"/>
            <p:cNvSpPr/>
            <p:nvPr/>
          </p:nvSpPr>
          <p:spPr>
            <a:xfrm>
              <a:off x="5645575" y="2749725"/>
              <a:ext cx="79825" cy="95100"/>
            </a:xfrm>
            <a:custGeom>
              <a:avLst/>
              <a:gdLst/>
              <a:ahLst/>
              <a:cxnLst/>
              <a:rect l="l" t="t" r="r" b="b"/>
              <a:pathLst>
                <a:path w="3193" h="3804" extrusionOk="0">
                  <a:moveTo>
                    <a:pt x="1009" y="0"/>
                  </a:moveTo>
                  <a:cubicBezTo>
                    <a:pt x="497" y="967"/>
                    <a:pt x="154" y="2018"/>
                    <a:pt x="0" y="3105"/>
                  </a:cubicBezTo>
                  <a:lnTo>
                    <a:pt x="1295" y="3804"/>
                  </a:lnTo>
                  <a:lnTo>
                    <a:pt x="3192" y="2424"/>
                  </a:lnTo>
                  <a:lnTo>
                    <a:pt x="2467" y="196"/>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12" name="Google Shape;8712;p88"/>
            <p:cNvSpPr/>
            <p:nvPr/>
          </p:nvSpPr>
          <p:spPr>
            <a:xfrm>
              <a:off x="5836025" y="2621375"/>
              <a:ext cx="94800" cy="74100"/>
            </a:xfrm>
            <a:custGeom>
              <a:avLst/>
              <a:gdLst/>
              <a:ahLst/>
              <a:cxnLst/>
              <a:rect l="l" t="t" r="r" b="b"/>
              <a:pathLst>
                <a:path w="3792" h="2964" extrusionOk="0">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713" name="Google Shape;8713;p88"/>
          <p:cNvGrpSpPr/>
          <p:nvPr/>
        </p:nvGrpSpPr>
        <p:grpSpPr>
          <a:xfrm>
            <a:off x="4192782" y="3951803"/>
            <a:ext cx="339359" cy="339253"/>
            <a:chOff x="6235250" y="2620775"/>
            <a:chExt cx="481975" cy="481825"/>
          </a:xfrm>
        </p:grpSpPr>
        <p:sp>
          <p:nvSpPr>
            <p:cNvPr id="8714" name="Google Shape;8714;p88"/>
            <p:cNvSpPr/>
            <p:nvPr/>
          </p:nvSpPr>
          <p:spPr>
            <a:xfrm>
              <a:off x="6405675" y="2620775"/>
              <a:ext cx="28275" cy="56475"/>
            </a:xfrm>
            <a:custGeom>
              <a:avLst/>
              <a:gdLst/>
              <a:ahLst/>
              <a:cxnLst/>
              <a:rect l="l" t="t" r="r" b="b"/>
              <a:pathLst>
                <a:path w="1131"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15" name="Google Shape;8715;p88"/>
            <p:cNvSpPr/>
            <p:nvPr/>
          </p:nvSpPr>
          <p:spPr>
            <a:xfrm>
              <a:off x="6518600" y="2620775"/>
              <a:ext cx="28250" cy="56475"/>
            </a:xfrm>
            <a:custGeom>
              <a:avLst/>
              <a:gdLst/>
              <a:ahLst/>
              <a:cxnLst/>
              <a:rect l="l" t="t" r="r" b="b"/>
              <a:pathLst>
                <a:path w="1130"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16" name="Google Shape;8716;p88"/>
            <p:cNvSpPr/>
            <p:nvPr/>
          </p:nvSpPr>
          <p:spPr>
            <a:xfrm>
              <a:off x="6603300" y="2649000"/>
              <a:ext cx="28250" cy="56475"/>
            </a:xfrm>
            <a:custGeom>
              <a:avLst/>
              <a:gdLst/>
              <a:ahLst/>
              <a:cxnLst/>
              <a:rect l="l" t="t" r="r" b="b"/>
              <a:pathLst>
                <a:path w="1130" h="2259" extrusionOk="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17" name="Google Shape;8717;p88"/>
            <p:cNvSpPr/>
            <p:nvPr/>
          </p:nvSpPr>
          <p:spPr>
            <a:xfrm>
              <a:off x="6321000" y="2649000"/>
              <a:ext cx="28250" cy="56475"/>
            </a:xfrm>
            <a:custGeom>
              <a:avLst/>
              <a:gdLst/>
              <a:ahLst/>
              <a:cxnLst/>
              <a:rect l="l" t="t" r="r" b="b"/>
              <a:pathLst>
                <a:path w="1130" h="2259" extrusionOk="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18" name="Google Shape;8718;p88"/>
            <p:cNvSpPr/>
            <p:nvPr/>
          </p:nvSpPr>
          <p:spPr>
            <a:xfrm>
              <a:off x="6235250" y="2677225"/>
              <a:ext cx="481975" cy="425375"/>
            </a:xfrm>
            <a:custGeom>
              <a:avLst/>
              <a:gdLst/>
              <a:ahLst/>
              <a:cxnLst/>
              <a:rect l="l" t="t" r="r" b="b"/>
              <a:pathLst>
                <a:path w="19279" h="17015" extrusionOk="0">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8719" name="Google Shape;8719;p88"/>
          <p:cNvSpPr/>
          <p:nvPr/>
        </p:nvSpPr>
        <p:spPr>
          <a:xfrm>
            <a:off x="5037584" y="2720693"/>
            <a:ext cx="345027" cy="320295"/>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8720" name="Google Shape;8720;p88"/>
          <p:cNvGrpSpPr/>
          <p:nvPr/>
        </p:nvGrpSpPr>
        <p:grpSpPr>
          <a:xfrm>
            <a:off x="5472652" y="2711317"/>
            <a:ext cx="341101" cy="339253"/>
            <a:chOff x="1535000" y="3223325"/>
            <a:chExt cx="484450" cy="481825"/>
          </a:xfrm>
        </p:grpSpPr>
        <p:sp>
          <p:nvSpPr>
            <p:cNvPr id="8721" name="Google Shape;8721;p88"/>
            <p:cNvSpPr/>
            <p:nvPr/>
          </p:nvSpPr>
          <p:spPr>
            <a:xfrm>
              <a:off x="1760150" y="3308225"/>
              <a:ext cx="143825" cy="140600"/>
            </a:xfrm>
            <a:custGeom>
              <a:avLst/>
              <a:gdLst/>
              <a:ahLst/>
              <a:cxnLst/>
              <a:rect l="l" t="t" r="r" b="b"/>
              <a:pathLst>
                <a:path w="5753"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22" name="Google Shape;8722;p88"/>
            <p:cNvSpPr/>
            <p:nvPr/>
          </p:nvSpPr>
          <p:spPr>
            <a:xfrm>
              <a:off x="1873075" y="3421150"/>
              <a:ext cx="146375" cy="140600"/>
            </a:xfrm>
            <a:custGeom>
              <a:avLst/>
              <a:gdLst/>
              <a:ahLst/>
              <a:cxnLst/>
              <a:rect l="l" t="t" r="r" b="b"/>
              <a:pathLst>
                <a:path w="5855"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23" name="Google Shape;8723;p88"/>
            <p:cNvSpPr/>
            <p:nvPr/>
          </p:nvSpPr>
          <p:spPr>
            <a:xfrm>
              <a:off x="1535000" y="3223325"/>
              <a:ext cx="406450" cy="481825"/>
            </a:xfrm>
            <a:custGeom>
              <a:avLst/>
              <a:gdLst/>
              <a:ahLst/>
              <a:cxnLst/>
              <a:rect l="l" t="t" r="r" b="b"/>
              <a:pathLst>
                <a:path w="16258" h="19273" extrusionOk="0">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724" name="Google Shape;8724;p88"/>
          <p:cNvGrpSpPr/>
          <p:nvPr/>
        </p:nvGrpSpPr>
        <p:grpSpPr>
          <a:xfrm>
            <a:off x="5880219" y="2746618"/>
            <a:ext cx="339253" cy="268649"/>
            <a:chOff x="2085525" y="3263750"/>
            <a:chExt cx="481825" cy="381550"/>
          </a:xfrm>
        </p:grpSpPr>
        <p:sp>
          <p:nvSpPr>
            <p:cNvPr id="8725" name="Google Shape;8725;p88"/>
            <p:cNvSpPr/>
            <p:nvPr/>
          </p:nvSpPr>
          <p:spPr>
            <a:xfrm>
              <a:off x="2320325" y="3263750"/>
              <a:ext cx="227825" cy="141025"/>
            </a:xfrm>
            <a:custGeom>
              <a:avLst/>
              <a:gdLst/>
              <a:ahLst/>
              <a:cxnLst/>
              <a:rect l="l" t="t" r="r" b="b"/>
              <a:pathLst>
                <a:path w="9113" h="5641" extrusionOk="0">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26" name="Google Shape;8726;p88"/>
            <p:cNvSpPr/>
            <p:nvPr/>
          </p:nvSpPr>
          <p:spPr>
            <a:xfrm>
              <a:off x="2085525" y="3355200"/>
              <a:ext cx="481825" cy="290100"/>
            </a:xfrm>
            <a:custGeom>
              <a:avLst/>
              <a:gdLst/>
              <a:ahLst/>
              <a:cxnLst/>
              <a:rect l="l" t="t" r="r" b="b"/>
              <a:pathLst>
                <a:path w="19273" h="11604" extrusionOk="0">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8727" name="Google Shape;8727;p88"/>
          <p:cNvSpPr/>
          <p:nvPr/>
        </p:nvSpPr>
        <p:spPr>
          <a:xfrm>
            <a:off x="6294404" y="2778690"/>
            <a:ext cx="339253" cy="204295"/>
          </a:xfrm>
          <a:custGeom>
            <a:avLst/>
            <a:gdLst/>
            <a:ahLst/>
            <a:cxnLst/>
            <a:rect l="l" t="t" r="r" b="b"/>
            <a:pathLst>
              <a:path w="19273" h="11606" extrusionOk="0">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8728" name="Google Shape;8728;p88"/>
          <p:cNvGrpSpPr/>
          <p:nvPr/>
        </p:nvGrpSpPr>
        <p:grpSpPr>
          <a:xfrm>
            <a:off x="6711982" y="2711308"/>
            <a:ext cx="340204" cy="339271"/>
            <a:chOff x="3270450" y="3213625"/>
            <a:chExt cx="483175" cy="481850"/>
          </a:xfrm>
        </p:grpSpPr>
        <p:sp>
          <p:nvSpPr>
            <p:cNvPr id="8729" name="Google Shape;8729;p88"/>
            <p:cNvSpPr/>
            <p:nvPr/>
          </p:nvSpPr>
          <p:spPr>
            <a:xfrm>
              <a:off x="3392550" y="3335025"/>
              <a:ext cx="239050" cy="239050"/>
            </a:xfrm>
            <a:custGeom>
              <a:avLst/>
              <a:gdLst/>
              <a:ahLst/>
              <a:cxnLst/>
              <a:rect l="l" t="t" r="r" b="b"/>
              <a:pathLst>
                <a:path w="9562" h="9562" extrusionOk="0">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30" name="Google Shape;8730;p88"/>
            <p:cNvSpPr/>
            <p:nvPr/>
          </p:nvSpPr>
          <p:spPr>
            <a:xfrm>
              <a:off x="3270450" y="3213625"/>
              <a:ext cx="483175" cy="481850"/>
            </a:xfrm>
            <a:custGeom>
              <a:avLst/>
              <a:gdLst/>
              <a:ahLst/>
              <a:cxnLst/>
              <a:rect l="l" t="t" r="r" b="b"/>
              <a:pathLst>
                <a:path w="19327" h="19274" extrusionOk="0">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731" name="Google Shape;8731;p88"/>
          <p:cNvGrpSpPr/>
          <p:nvPr/>
        </p:nvGrpSpPr>
        <p:grpSpPr>
          <a:xfrm>
            <a:off x="7211250" y="2711317"/>
            <a:ext cx="168931" cy="339253"/>
            <a:chOff x="3984950" y="3213600"/>
            <a:chExt cx="239925" cy="481825"/>
          </a:xfrm>
        </p:grpSpPr>
        <p:sp>
          <p:nvSpPr>
            <p:cNvPr id="8732" name="Google Shape;8732;p88"/>
            <p:cNvSpPr/>
            <p:nvPr/>
          </p:nvSpPr>
          <p:spPr>
            <a:xfrm>
              <a:off x="3984950" y="3213600"/>
              <a:ext cx="239925" cy="481825"/>
            </a:xfrm>
            <a:custGeom>
              <a:avLst/>
              <a:gdLst/>
              <a:ahLst/>
              <a:cxnLst/>
              <a:rect l="l" t="t" r="r" b="b"/>
              <a:pathLst>
                <a:path w="9597" h="19273" extrusionOk="0">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33" name="Google Shape;8733;p88"/>
            <p:cNvSpPr/>
            <p:nvPr/>
          </p:nvSpPr>
          <p:spPr>
            <a:xfrm>
              <a:off x="4072650" y="3543175"/>
              <a:ext cx="64525" cy="64625"/>
            </a:xfrm>
            <a:custGeom>
              <a:avLst/>
              <a:gdLst/>
              <a:ahLst/>
              <a:cxnLst/>
              <a:rect l="l" t="t" r="r" b="b"/>
              <a:pathLst>
                <a:path w="2581" h="2585" extrusionOk="0">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8734" name="Google Shape;8734;p88"/>
          <p:cNvSpPr/>
          <p:nvPr/>
        </p:nvSpPr>
        <p:spPr>
          <a:xfrm>
            <a:off x="7549578" y="2711214"/>
            <a:ext cx="339306" cy="339253"/>
          </a:xfrm>
          <a:custGeom>
            <a:avLst/>
            <a:gdLst/>
            <a:ahLst/>
            <a:cxnLst/>
            <a:rect l="l" t="t" r="r" b="b"/>
            <a:pathLst>
              <a:path w="19276" h="19273" extrusionOk="0">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35" name="Google Shape;8735;p88"/>
          <p:cNvSpPr/>
          <p:nvPr/>
        </p:nvSpPr>
        <p:spPr>
          <a:xfrm>
            <a:off x="7974508" y="2731069"/>
            <a:ext cx="339253" cy="299542"/>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8736" name="Google Shape;8736;p88"/>
          <p:cNvGrpSpPr/>
          <p:nvPr/>
        </p:nvGrpSpPr>
        <p:grpSpPr>
          <a:xfrm>
            <a:off x="1874281" y="3981487"/>
            <a:ext cx="355218" cy="279880"/>
            <a:chOff x="5629975" y="3255775"/>
            <a:chExt cx="504500" cy="397500"/>
          </a:xfrm>
        </p:grpSpPr>
        <p:sp>
          <p:nvSpPr>
            <p:cNvPr id="8737" name="Google Shape;8737;p88"/>
            <p:cNvSpPr/>
            <p:nvPr/>
          </p:nvSpPr>
          <p:spPr>
            <a:xfrm>
              <a:off x="5756375" y="3255775"/>
              <a:ext cx="112950" cy="143425"/>
            </a:xfrm>
            <a:custGeom>
              <a:avLst/>
              <a:gdLst/>
              <a:ahLst/>
              <a:cxnLst/>
              <a:rect l="l" t="t" r="r" b="b"/>
              <a:pathLst>
                <a:path w="4518" h="5737" extrusionOk="0">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38" name="Google Shape;8738;p88"/>
            <p:cNvSpPr/>
            <p:nvPr/>
          </p:nvSpPr>
          <p:spPr>
            <a:xfrm>
              <a:off x="5629975" y="3374400"/>
              <a:ext cx="140575" cy="136175"/>
            </a:xfrm>
            <a:custGeom>
              <a:avLst/>
              <a:gdLst/>
              <a:ahLst/>
              <a:cxnLst/>
              <a:rect l="l" t="t" r="r" b="b"/>
              <a:pathLst>
                <a:path w="5623" h="5447" extrusionOk="0">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39" name="Google Shape;8739;p88"/>
            <p:cNvSpPr/>
            <p:nvPr/>
          </p:nvSpPr>
          <p:spPr>
            <a:xfrm>
              <a:off x="5897525" y="3255775"/>
              <a:ext cx="112950" cy="143425"/>
            </a:xfrm>
            <a:custGeom>
              <a:avLst/>
              <a:gdLst/>
              <a:ahLst/>
              <a:cxnLst/>
              <a:rect l="l" t="t" r="r" b="b"/>
              <a:pathLst>
                <a:path w="4518" h="5737" extrusionOk="0">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40" name="Google Shape;8740;p88"/>
            <p:cNvSpPr/>
            <p:nvPr/>
          </p:nvSpPr>
          <p:spPr>
            <a:xfrm>
              <a:off x="5996075" y="3373900"/>
              <a:ext cx="138400" cy="136200"/>
            </a:xfrm>
            <a:custGeom>
              <a:avLst/>
              <a:gdLst/>
              <a:ahLst/>
              <a:cxnLst/>
              <a:rect l="l" t="t" r="r" b="b"/>
              <a:pathLst>
                <a:path w="5536" h="5448" extrusionOk="0">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41" name="Google Shape;8741;p88"/>
            <p:cNvSpPr/>
            <p:nvPr/>
          </p:nvSpPr>
          <p:spPr>
            <a:xfrm>
              <a:off x="5728150" y="3427400"/>
              <a:ext cx="310575" cy="225875"/>
            </a:xfrm>
            <a:custGeom>
              <a:avLst/>
              <a:gdLst/>
              <a:ahLst/>
              <a:cxnLst/>
              <a:rect l="l" t="t" r="r" b="b"/>
              <a:pathLst>
                <a:path w="12423" h="9035" extrusionOk="0">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742" name="Google Shape;8742;p88"/>
          <p:cNvGrpSpPr/>
          <p:nvPr/>
        </p:nvGrpSpPr>
        <p:grpSpPr>
          <a:xfrm>
            <a:off x="3755839" y="3981593"/>
            <a:ext cx="340256" cy="279669"/>
            <a:chOff x="6234950" y="3255925"/>
            <a:chExt cx="483250" cy="397200"/>
          </a:xfrm>
        </p:grpSpPr>
        <p:sp>
          <p:nvSpPr>
            <p:cNvPr id="8743" name="Google Shape;8743;p88"/>
            <p:cNvSpPr/>
            <p:nvPr/>
          </p:nvSpPr>
          <p:spPr>
            <a:xfrm>
              <a:off x="6444675" y="3255925"/>
              <a:ext cx="128300" cy="90200"/>
            </a:xfrm>
            <a:custGeom>
              <a:avLst/>
              <a:gdLst/>
              <a:ahLst/>
              <a:cxnLst/>
              <a:rect l="l" t="t" r="r" b="b"/>
              <a:pathLst>
                <a:path w="5132" h="3608" extrusionOk="0">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44" name="Google Shape;8744;p88"/>
            <p:cNvSpPr/>
            <p:nvPr/>
          </p:nvSpPr>
          <p:spPr>
            <a:xfrm>
              <a:off x="6444750" y="3563200"/>
              <a:ext cx="128225" cy="89925"/>
            </a:xfrm>
            <a:custGeom>
              <a:avLst/>
              <a:gdLst/>
              <a:ahLst/>
              <a:cxnLst/>
              <a:rect l="l" t="t" r="r" b="b"/>
              <a:pathLst>
                <a:path w="5129" h="3597" extrusionOk="0">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45" name="Google Shape;8745;p88"/>
            <p:cNvSpPr/>
            <p:nvPr/>
          </p:nvSpPr>
          <p:spPr>
            <a:xfrm>
              <a:off x="6375350" y="3355650"/>
              <a:ext cx="244750" cy="197650"/>
            </a:xfrm>
            <a:custGeom>
              <a:avLst/>
              <a:gdLst/>
              <a:ahLst/>
              <a:cxnLst/>
              <a:rect l="l" t="t" r="r" b="b"/>
              <a:pathLst>
                <a:path w="9790" h="7906" extrusionOk="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46" name="Google Shape;8746;p88"/>
            <p:cNvSpPr/>
            <p:nvPr/>
          </p:nvSpPr>
          <p:spPr>
            <a:xfrm>
              <a:off x="6587875" y="3385100"/>
              <a:ext cx="130325" cy="140500"/>
            </a:xfrm>
            <a:custGeom>
              <a:avLst/>
              <a:gdLst/>
              <a:ahLst/>
              <a:cxnLst/>
              <a:rect l="l" t="t" r="r" b="b"/>
              <a:pathLst>
                <a:path w="5213" h="5620" extrusionOk="0">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47" name="Google Shape;8747;p88"/>
            <p:cNvSpPr/>
            <p:nvPr/>
          </p:nvSpPr>
          <p:spPr>
            <a:xfrm>
              <a:off x="6234950" y="3469100"/>
              <a:ext cx="165050" cy="141200"/>
            </a:xfrm>
            <a:custGeom>
              <a:avLst/>
              <a:gdLst/>
              <a:ahLst/>
              <a:cxnLst/>
              <a:rect l="l" t="t" r="r" b="b"/>
              <a:pathLst>
                <a:path w="6602" h="5648" extrusionOk="0">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48" name="Google Shape;8748;p88"/>
            <p:cNvSpPr/>
            <p:nvPr/>
          </p:nvSpPr>
          <p:spPr>
            <a:xfrm>
              <a:off x="6234950" y="3299725"/>
              <a:ext cx="165050" cy="141175"/>
            </a:xfrm>
            <a:custGeom>
              <a:avLst/>
              <a:gdLst/>
              <a:ahLst/>
              <a:cxnLst/>
              <a:rect l="l" t="t" r="r" b="b"/>
              <a:pathLst>
                <a:path w="6602" h="5647" extrusionOk="0">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749" name="Google Shape;8749;p88"/>
          <p:cNvGrpSpPr/>
          <p:nvPr/>
        </p:nvGrpSpPr>
        <p:grpSpPr>
          <a:xfrm>
            <a:off x="5051107" y="3125970"/>
            <a:ext cx="318042" cy="339253"/>
            <a:chOff x="914900" y="3806450"/>
            <a:chExt cx="451700" cy="481825"/>
          </a:xfrm>
        </p:grpSpPr>
        <p:sp>
          <p:nvSpPr>
            <p:cNvPr id="8750" name="Google Shape;8750;p88"/>
            <p:cNvSpPr/>
            <p:nvPr/>
          </p:nvSpPr>
          <p:spPr>
            <a:xfrm>
              <a:off x="914900" y="4174425"/>
              <a:ext cx="423400" cy="113850"/>
            </a:xfrm>
            <a:custGeom>
              <a:avLst/>
              <a:gdLst/>
              <a:ahLst/>
              <a:cxnLst/>
              <a:rect l="l" t="t" r="r" b="b"/>
              <a:pathLst>
                <a:path w="16936" h="4554" extrusionOk="0">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51" name="Google Shape;8751;p88"/>
            <p:cNvSpPr/>
            <p:nvPr/>
          </p:nvSpPr>
          <p:spPr>
            <a:xfrm>
              <a:off x="971350" y="3806450"/>
              <a:ext cx="254100" cy="339775"/>
            </a:xfrm>
            <a:custGeom>
              <a:avLst/>
              <a:gdLst/>
              <a:ahLst/>
              <a:cxnLst/>
              <a:rect l="l" t="t" r="r" b="b"/>
              <a:pathLst>
                <a:path w="10164" h="13591" extrusionOk="0">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52" name="Google Shape;8752;p88"/>
            <p:cNvSpPr/>
            <p:nvPr/>
          </p:nvSpPr>
          <p:spPr>
            <a:xfrm>
              <a:off x="971350" y="3947600"/>
              <a:ext cx="141175" cy="198625"/>
            </a:xfrm>
            <a:custGeom>
              <a:avLst/>
              <a:gdLst/>
              <a:ahLst/>
              <a:cxnLst/>
              <a:rect l="l" t="t" r="r" b="b"/>
              <a:pathLst>
                <a:path w="5647" h="7945" extrusionOk="0">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53" name="Google Shape;8753;p88"/>
            <p:cNvSpPr/>
            <p:nvPr/>
          </p:nvSpPr>
          <p:spPr>
            <a:xfrm>
              <a:off x="1253675" y="3806450"/>
              <a:ext cx="112925" cy="90350"/>
            </a:xfrm>
            <a:custGeom>
              <a:avLst/>
              <a:gdLst/>
              <a:ahLst/>
              <a:cxnLst/>
              <a:rect l="l" t="t" r="r" b="b"/>
              <a:pathLst>
                <a:path w="4517" h="3614" extrusionOk="0">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54" name="Google Shape;8754;p88"/>
            <p:cNvSpPr/>
            <p:nvPr/>
          </p:nvSpPr>
          <p:spPr>
            <a:xfrm>
              <a:off x="1253600" y="3876425"/>
              <a:ext cx="95025" cy="42975"/>
            </a:xfrm>
            <a:custGeom>
              <a:avLst/>
              <a:gdLst/>
              <a:ahLst/>
              <a:cxnLst/>
              <a:rect l="l" t="t" r="r" b="b"/>
              <a:pathLst>
                <a:path w="3801" h="1719" extrusionOk="0">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755" name="Google Shape;8755;p88"/>
          <p:cNvGrpSpPr/>
          <p:nvPr/>
        </p:nvGrpSpPr>
        <p:grpSpPr>
          <a:xfrm>
            <a:off x="5470028" y="3125785"/>
            <a:ext cx="346347" cy="339623"/>
            <a:chOff x="1490050" y="3805975"/>
            <a:chExt cx="491900" cy="482350"/>
          </a:xfrm>
        </p:grpSpPr>
        <p:sp>
          <p:nvSpPr>
            <p:cNvPr id="8756" name="Google Shape;8756;p88"/>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57" name="Google Shape;8757;p88"/>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58" name="Google Shape;8758;p88"/>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59" name="Google Shape;8759;p88"/>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760" name="Google Shape;8760;p88"/>
          <p:cNvGrpSpPr/>
          <p:nvPr/>
        </p:nvGrpSpPr>
        <p:grpSpPr>
          <a:xfrm>
            <a:off x="5893896" y="3125970"/>
            <a:ext cx="311899" cy="339253"/>
            <a:chOff x="2104275" y="3806450"/>
            <a:chExt cx="442975" cy="481825"/>
          </a:xfrm>
        </p:grpSpPr>
        <p:sp>
          <p:nvSpPr>
            <p:cNvPr id="8761" name="Google Shape;8761;p88"/>
            <p:cNvSpPr/>
            <p:nvPr/>
          </p:nvSpPr>
          <p:spPr>
            <a:xfrm>
              <a:off x="2104275" y="3806450"/>
              <a:ext cx="442975" cy="481825"/>
            </a:xfrm>
            <a:custGeom>
              <a:avLst/>
              <a:gdLst/>
              <a:ahLst/>
              <a:cxnLst/>
              <a:rect l="l" t="t" r="r" b="b"/>
              <a:pathLst>
                <a:path w="17719" h="19273" extrusionOk="0">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62" name="Google Shape;8762;p88"/>
            <p:cNvSpPr/>
            <p:nvPr/>
          </p:nvSpPr>
          <p:spPr>
            <a:xfrm>
              <a:off x="2284200" y="4005050"/>
              <a:ext cx="84700" cy="84700"/>
            </a:xfrm>
            <a:custGeom>
              <a:avLst/>
              <a:gdLst/>
              <a:ahLst/>
              <a:cxnLst/>
              <a:rect l="l" t="t" r="r" b="b"/>
              <a:pathLst>
                <a:path w="3388" h="3388" extrusionOk="0">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763" name="Google Shape;8763;p88"/>
          <p:cNvGrpSpPr/>
          <p:nvPr/>
        </p:nvGrpSpPr>
        <p:grpSpPr>
          <a:xfrm>
            <a:off x="6317413" y="3125970"/>
            <a:ext cx="293416" cy="339253"/>
            <a:chOff x="2710875" y="3806450"/>
            <a:chExt cx="416725" cy="481825"/>
          </a:xfrm>
        </p:grpSpPr>
        <p:sp>
          <p:nvSpPr>
            <p:cNvPr id="8764" name="Google Shape;8764;p88"/>
            <p:cNvSpPr/>
            <p:nvPr/>
          </p:nvSpPr>
          <p:spPr>
            <a:xfrm>
              <a:off x="2710875" y="4144450"/>
              <a:ext cx="416725" cy="143825"/>
            </a:xfrm>
            <a:custGeom>
              <a:avLst/>
              <a:gdLst/>
              <a:ahLst/>
              <a:cxnLst/>
              <a:rect l="l" t="t" r="r" b="b"/>
              <a:pathLst>
                <a:path w="16669" h="5753" extrusionOk="0">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65" name="Google Shape;8765;p88"/>
            <p:cNvSpPr/>
            <p:nvPr/>
          </p:nvSpPr>
          <p:spPr>
            <a:xfrm>
              <a:off x="2784800" y="3806450"/>
              <a:ext cx="268850" cy="309800"/>
            </a:xfrm>
            <a:custGeom>
              <a:avLst/>
              <a:gdLst/>
              <a:ahLst/>
              <a:cxnLst/>
              <a:rect l="l" t="t" r="r" b="b"/>
              <a:pathLst>
                <a:path w="10754" h="12392" extrusionOk="0">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766" name="Google Shape;8766;p88"/>
          <p:cNvGrpSpPr/>
          <p:nvPr/>
        </p:nvGrpSpPr>
        <p:grpSpPr>
          <a:xfrm>
            <a:off x="6712457" y="3166412"/>
            <a:ext cx="339253" cy="258369"/>
            <a:chOff x="3271200" y="3863875"/>
            <a:chExt cx="481825" cy="366950"/>
          </a:xfrm>
        </p:grpSpPr>
        <p:sp>
          <p:nvSpPr>
            <p:cNvPr id="8767" name="Google Shape;8767;p88"/>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68" name="Google Shape;8768;p88"/>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769" name="Google Shape;8769;p88"/>
          <p:cNvGrpSpPr/>
          <p:nvPr/>
        </p:nvGrpSpPr>
        <p:grpSpPr>
          <a:xfrm>
            <a:off x="7147952" y="3126199"/>
            <a:ext cx="295528" cy="338795"/>
            <a:chOff x="3895050" y="3806775"/>
            <a:chExt cx="419725" cy="481175"/>
          </a:xfrm>
        </p:grpSpPr>
        <p:sp>
          <p:nvSpPr>
            <p:cNvPr id="8770" name="Google Shape;8770;p88"/>
            <p:cNvSpPr/>
            <p:nvPr/>
          </p:nvSpPr>
          <p:spPr>
            <a:xfrm>
              <a:off x="3895050" y="3942650"/>
              <a:ext cx="419725" cy="345300"/>
            </a:xfrm>
            <a:custGeom>
              <a:avLst/>
              <a:gdLst/>
              <a:ahLst/>
              <a:cxnLst/>
              <a:rect l="l" t="t" r="r" b="b"/>
              <a:pathLst>
                <a:path w="16789" h="13812" extrusionOk="0">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71" name="Google Shape;8771;p88"/>
            <p:cNvSpPr/>
            <p:nvPr/>
          </p:nvSpPr>
          <p:spPr>
            <a:xfrm>
              <a:off x="4016325" y="3806775"/>
              <a:ext cx="199225" cy="142475"/>
            </a:xfrm>
            <a:custGeom>
              <a:avLst/>
              <a:gdLst/>
              <a:ahLst/>
              <a:cxnLst/>
              <a:rect l="l" t="t" r="r" b="b"/>
              <a:pathLst>
                <a:path w="7969" h="5699" extrusionOk="0">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772" name="Google Shape;8772;p88"/>
          <p:cNvGrpSpPr/>
          <p:nvPr/>
        </p:nvGrpSpPr>
        <p:grpSpPr>
          <a:xfrm>
            <a:off x="7551234" y="3125979"/>
            <a:ext cx="336296" cy="339235"/>
            <a:chOff x="4464775" y="3806475"/>
            <a:chExt cx="477625" cy="481800"/>
          </a:xfrm>
        </p:grpSpPr>
        <p:sp>
          <p:nvSpPr>
            <p:cNvPr id="8773" name="Google Shape;8773;p88"/>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74" name="Google Shape;8774;p88"/>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75" name="Google Shape;8775;p88"/>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76" name="Google Shape;8776;p88"/>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77" name="Google Shape;8777;p88"/>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78" name="Google Shape;8778;p88"/>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779" name="Google Shape;8779;p88"/>
          <p:cNvGrpSpPr/>
          <p:nvPr/>
        </p:nvGrpSpPr>
        <p:grpSpPr>
          <a:xfrm>
            <a:off x="7974679" y="3125970"/>
            <a:ext cx="339253" cy="339253"/>
            <a:chOff x="5049725" y="3806450"/>
            <a:chExt cx="481825" cy="481825"/>
          </a:xfrm>
        </p:grpSpPr>
        <p:sp>
          <p:nvSpPr>
            <p:cNvPr id="8780" name="Google Shape;8780;p88"/>
            <p:cNvSpPr/>
            <p:nvPr/>
          </p:nvSpPr>
          <p:spPr>
            <a:xfrm>
              <a:off x="536115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81" name="Google Shape;8781;p88"/>
            <p:cNvSpPr/>
            <p:nvPr/>
          </p:nvSpPr>
          <p:spPr>
            <a:xfrm>
              <a:off x="519177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82" name="Google Shape;8782;p88"/>
            <p:cNvSpPr/>
            <p:nvPr/>
          </p:nvSpPr>
          <p:spPr>
            <a:xfrm>
              <a:off x="504972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783" name="Google Shape;8783;p88"/>
          <p:cNvGrpSpPr/>
          <p:nvPr/>
        </p:nvGrpSpPr>
        <p:grpSpPr>
          <a:xfrm>
            <a:off x="1461983" y="3951798"/>
            <a:ext cx="339253" cy="339253"/>
            <a:chOff x="5651375" y="3806450"/>
            <a:chExt cx="481825" cy="481825"/>
          </a:xfrm>
        </p:grpSpPr>
        <p:sp>
          <p:nvSpPr>
            <p:cNvPr id="8784" name="Google Shape;8784;p88"/>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85" name="Google Shape;8785;p88"/>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86" name="Google Shape;8786;p88"/>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87" name="Google Shape;8787;p88"/>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788" name="Google Shape;8788;p88"/>
          <p:cNvGrpSpPr/>
          <p:nvPr/>
        </p:nvGrpSpPr>
        <p:grpSpPr>
          <a:xfrm>
            <a:off x="3360663" y="3953787"/>
            <a:ext cx="298503" cy="335275"/>
            <a:chOff x="6264300" y="3809300"/>
            <a:chExt cx="423950" cy="476175"/>
          </a:xfrm>
        </p:grpSpPr>
        <p:sp>
          <p:nvSpPr>
            <p:cNvPr id="8789" name="Google Shape;8789;p88"/>
            <p:cNvSpPr/>
            <p:nvPr/>
          </p:nvSpPr>
          <p:spPr>
            <a:xfrm>
              <a:off x="6346200" y="4002825"/>
              <a:ext cx="66950" cy="63225"/>
            </a:xfrm>
            <a:custGeom>
              <a:avLst/>
              <a:gdLst/>
              <a:ahLst/>
              <a:cxnLst/>
              <a:rect l="l" t="t" r="r" b="b"/>
              <a:pathLst>
                <a:path w="2678" h="2529" extrusionOk="0">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90" name="Google Shape;8790;p88"/>
            <p:cNvSpPr/>
            <p:nvPr/>
          </p:nvSpPr>
          <p:spPr>
            <a:xfrm>
              <a:off x="6539375" y="4002825"/>
              <a:ext cx="66950" cy="63200"/>
            </a:xfrm>
            <a:custGeom>
              <a:avLst/>
              <a:gdLst/>
              <a:ahLst/>
              <a:cxnLst/>
              <a:rect l="l" t="t" r="r" b="b"/>
              <a:pathLst>
                <a:path w="2678" h="2528" extrusionOk="0">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91" name="Google Shape;8791;p88"/>
            <p:cNvSpPr/>
            <p:nvPr/>
          </p:nvSpPr>
          <p:spPr>
            <a:xfrm>
              <a:off x="6264300" y="3809300"/>
              <a:ext cx="423950" cy="476175"/>
            </a:xfrm>
            <a:custGeom>
              <a:avLst/>
              <a:gdLst/>
              <a:ahLst/>
              <a:cxnLst/>
              <a:rect l="l" t="t" r="r" b="b"/>
              <a:pathLst>
                <a:path w="16958" h="19047" extrusionOk="0">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792" name="Google Shape;8792;p88"/>
          <p:cNvGrpSpPr/>
          <p:nvPr/>
        </p:nvGrpSpPr>
        <p:grpSpPr>
          <a:xfrm>
            <a:off x="5039841" y="3538881"/>
            <a:ext cx="340573" cy="339271"/>
            <a:chOff x="898875" y="4399275"/>
            <a:chExt cx="483700" cy="481850"/>
          </a:xfrm>
        </p:grpSpPr>
        <p:sp>
          <p:nvSpPr>
            <p:cNvPr id="8793" name="Google Shape;8793;p88"/>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94" name="Google Shape;8794;p88"/>
            <p:cNvSpPr/>
            <p:nvPr/>
          </p:nvSpPr>
          <p:spPr>
            <a:xfrm>
              <a:off x="1138025" y="4763350"/>
              <a:ext cx="25" cy="25"/>
            </a:xfrm>
            <a:custGeom>
              <a:avLst/>
              <a:gdLst/>
              <a:ahLst/>
              <a:cxnLst/>
              <a:rect l="l" t="t" r="r" b="b"/>
              <a:pathLst>
                <a:path w="1" h="1" extrusionOk="0">
                  <a:moveTo>
                    <a:pt x="1" y="0"/>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95" name="Google Shape;8795;p88"/>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96" name="Google Shape;8796;p88"/>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97" name="Google Shape;8797;p88"/>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98" name="Google Shape;8798;p88"/>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99" name="Google Shape;8799;p88"/>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800" name="Google Shape;8800;p88"/>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801" name="Google Shape;8801;p88"/>
          <p:cNvGrpSpPr/>
          <p:nvPr/>
        </p:nvGrpSpPr>
        <p:grpSpPr>
          <a:xfrm>
            <a:off x="5473575" y="3554133"/>
            <a:ext cx="339253" cy="308765"/>
            <a:chOff x="1492675" y="4420975"/>
            <a:chExt cx="481825" cy="438525"/>
          </a:xfrm>
        </p:grpSpPr>
        <p:sp>
          <p:nvSpPr>
            <p:cNvPr id="8802" name="Google Shape;8802;p88"/>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803" name="Google Shape;8803;p88"/>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804" name="Google Shape;8804;p88"/>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805" name="Google Shape;8805;p88"/>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806" name="Google Shape;8806;p88"/>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807" name="Google Shape;8807;p88"/>
          <p:cNvGrpSpPr/>
          <p:nvPr/>
        </p:nvGrpSpPr>
        <p:grpSpPr>
          <a:xfrm>
            <a:off x="5878556" y="3539558"/>
            <a:ext cx="342580" cy="337915"/>
            <a:chOff x="2084100" y="4400250"/>
            <a:chExt cx="486550" cy="479925"/>
          </a:xfrm>
        </p:grpSpPr>
        <p:sp>
          <p:nvSpPr>
            <p:cNvPr id="8808" name="Google Shape;8808;p88"/>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809" name="Google Shape;8809;p88"/>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810" name="Google Shape;8810;p88"/>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811" name="Google Shape;8811;p88"/>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812" name="Google Shape;8812;p88"/>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813" name="Google Shape;8813;p88"/>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814" name="Google Shape;8814;p88"/>
          <p:cNvGrpSpPr/>
          <p:nvPr/>
        </p:nvGrpSpPr>
        <p:grpSpPr>
          <a:xfrm>
            <a:off x="6315036" y="3538907"/>
            <a:ext cx="298169" cy="339218"/>
            <a:chOff x="2707950" y="4399325"/>
            <a:chExt cx="423475" cy="481775"/>
          </a:xfrm>
        </p:grpSpPr>
        <p:sp>
          <p:nvSpPr>
            <p:cNvPr id="8815" name="Google Shape;8815;p88"/>
            <p:cNvSpPr/>
            <p:nvPr/>
          </p:nvSpPr>
          <p:spPr>
            <a:xfrm>
              <a:off x="2905550" y="4515000"/>
              <a:ext cx="28275" cy="366100"/>
            </a:xfrm>
            <a:custGeom>
              <a:avLst/>
              <a:gdLst/>
              <a:ahLst/>
              <a:cxnLst/>
              <a:rect l="l" t="t" r="r" b="b"/>
              <a:pathLst>
                <a:path w="1131" h="14644" extrusionOk="0">
                  <a:moveTo>
                    <a:pt x="1" y="0"/>
                  </a:moveTo>
                  <a:lnTo>
                    <a:pt x="1" y="14644"/>
                  </a:lnTo>
                  <a:lnTo>
                    <a:pt x="1130" y="14644"/>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816" name="Google Shape;8816;p88"/>
            <p:cNvSpPr/>
            <p:nvPr/>
          </p:nvSpPr>
          <p:spPr>
            <a:xfrm>
              <a:off x="2962025" y="4710725"/>
              <a:ext cx="141175" cy="29225"/>
            </a:xfrm>
            <a:custGeom>
              <a:avLst/>
              <a:gdLst/>
              <a:ahLst/>
              <a:cxnLst/>
              <a:rect l="l" t="t" r="r" b="b"/>
              <a:pathLst>
                <a:path w="5647" h="1169" extrusionOk="0">
                  <a:moveTo>
                    <a:pt x="0" y="0"/>
                  </a:moveTo>
                  <a:lnTo>
                    <a:pt x="0" y="1169"/>
                  </a:lnTo>
                  <a:lnTo>
                    <a:pt x="5646" y="1169"/>
                  </a:ln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817" name="Google Shape;8817;p88"/>
            <p:cNvSpPr/>
            <p:nvPr/>
          </p:nvSpPr>
          <p:spPr>
            <a:xfrm>
              <a:off x="2962025" y="4768175"/>
              <a:ext cx="141175" cy="112925"/>
            </a:xfrm>
            <a:custGeom>
              <a:avLst/>
              <a:gdLst/>
              <a:ahLst/>
              <a:cxnLst/>
              <a:rect l="l" t="t" r="r" b="b"/>
              <a:pathLst>
                <a:path w="5647" h="4517" extrusionOk="0">
                  <a:moveTo>
                    <a:pt x="0" y="0"/>
                  </a:moveTo>
                  <a:lnTo>
                    <a:pt x="0" y="4517"/>
                  </a:lnTo>
                  <a:lnTo>
                    <a:pt x="3951" y="4517"/>
                  </a:lnTo>
                  <a:cubicBezTo>
                    <a:pt x="4888" y="4517"/>
                    <a:pt x="5646" y="3758"/>
                    <a:pt x="5646" y="2825"/>
                  </a:cubicBez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818" name="Google Shape;8818;p88"/>
            <p:cNvSpPr/>
            <p:nvPr/>
          </p:nvSpPr>
          <p:spPr>
            <a:xfrm>
              <a:off x="2736175" y="4710725"/>
              <a:ext cx="141175" cy="29225"/>
            </a:xfrm>
            <a:custGeom>
              <a:avLst/>
              <a:gdLst/>
              <a:ahLst/>
              <a:cxnLst/>
              <a:rect l="l" t="t" r="r" b="b"/>
              <a:pathLst>
                <a:path w="5647" h="1169" extrusionOk="0">
                  <a:moveTo>
                    <a:pt x="1" y="0"/>
                  </a:moveTo>
                  <a:lnTo>
                    <a:pt x="1" y="1169"/>
                  </a:lnTo>
                  <a:lnTo>
                    <a:pt x="5647" y="1169"/>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819" name="Google Shape;8819;p88"/>
            <p:cNvSpPr/>
            <p:nvPr/>
          </p:nvSpPr>
          <p:spPr>
            <a:xfrm>
              <a:off x="2736175" y="4768175"/>
              <a:ext cx="141175" cy="112925"/>
            </a:xfrm>
            <a:custGeom>
              <a:avLst/>
              <a:gdLst/>
              <a:ahLst/>
              <a:cxnLst/>
              <a:rect l="l" t="t" r="r" b="b"/>
              <a:pathLst>
                <a:path w="5647" h="4517" extrusionOk="0">
                  <a:moveTo>
                    <a:pt x="1" y="0"/>
                  </a:moveTo>
                  <a:lnTo>
                    <a:pt x="1" y="2825"/>
                  </a:lnTo>
                  <a:cubicBezTo>
                    <a:pt x="1" y="3758"/>
                    <a:pt x="759" y="4517"/>
                    <a:pt x="1693" y="4517"/>
                  </a:cubicBezTo>
                  <a:lnTo>
                    <a:pt x="5647" y="4517"/>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820" name="Google Shape;8820;p88"/>
            <p:cNvSpPr/>
            <p:nvPr/>
          </p:nvSpPr>
          <p:spPr>
            <a:xfrm>
              <a:off x="2707950" y="4515075"/>
              <a:ext cx="169400" cy="82825"/>
            </a:xfrm>
            <a:custGeom>
              <a:avLst/>
              <a:gdLst/>
              <a:ahLst/>
              <a:cxnLst/>
              <a:rect l="l" t="t" r="r" b="b"/>
              <a:pathLst>
                <a:path w="6776" h="3313" extrusionOk="0">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821" name="Google Shape;8821;p88"/>
            <p:cNvSpPr/>
            <p:nvPr/>
          </p:nvSpPr>
          <p:spPr>
            <a:xfrm>
              <a:off x="2736175" y="4626025"/>
              <a:ext cx="141175" cy="56500"/>
            </a:xfrm>
            <a:custGeom>
              <a:avLst/>
              <a:gdLst/>
              <a:ahLst/>
              <a:cxnLst/>
              <a:rect l="l" t="t" r="r" b="b"/>
              <a:pathLst>
                <a:path w="5647" h="2260" extrusionOk="0">
                  <a:moveTo>
                    <a:pt x="1" y="1"/>
                  </a:moveTo>
                  <a:lnTo>
                    <a:pt x="1" y="2259"/>
                  </a:lnTo>
                  <a:lnTo>
                    <a:pt x="5647" y="2259"/>
                  </a:lnTo>
                  <a:lnTo>
                    <a:pt x="5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822" name="Google Shape;8822;p88"/>
            <p:cNvSpPr/>
            <p:nvPr/>
          </p:nvSpPr>
          <p:spPr>
            <a:xfrm>
              <a:off x="2850525" y="4430375"/>
              <a:ext cx="138325" cy="56500"/>
            </a:xfrm>
            <a:custGeom>
              <a:avLst/>
              <a:gdLst/>
              <a:ahLst/>
              <a:cxnLst/>
              <a:rect l="l" t="t" r="r" b="b"/>
              <a:pathLst>
                <a:path w="5533" h="2260" extrusionOk="0">
                  <a:moveTo>
                    <a:pt x="2765" y="1"/>
                  </a:moveTo>
                  <a:cubicBezTo>
                    <a:pt x="1500" y="1"/>
                    <a:pt x="275" y="916"/>
                    <a:pt x="1" y="2259"/>
                  </a:cubicBezTo>
                  <a:lnTo>
                    <a:pt x="5532" y="2259"/>
                  </a:lnTo>
                  <a:cubicBezTo>
                    <a:pt x="5258" y="910"/>
                    <a:pt x="4030" y="1"/>
                    <a:pt x="2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823" name="Google Shape;8823;p88"/>
            <p:cNvSpPr/>
            <p:nvPr/>
          </p:nvSpPr>
          <p:spPr>
            <a:xfrm>
              <a:off x="2974300" y="4399350"/>
              <a:ext cx="129650" cy="87525"/>
            </a:xfrm>
            <a:custGeom>
              <a:avLst/>
              <a:gdLst/>
              <a:ahLst/>
              <a:cxnLst/>
              <a:rect l="l" t="t" r="r" b="b"/>
              <a:pathLst>
                <a:path w="5186" h="3501" extrusionOk="0">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824" name="Google Shape;8824;p88"/>
            <p:cNvSpPr/>
            <p:nvPr/>
          </p:nvSpPr>
          <p:spPr>
            <a:xfrm>
              <a:off x="2735425" y="4399325"/>
              <a:ext cx="129650" cy="87475"/>
            </a:xfrm>
            <a:custGeom>
              <a:avLst/>
              <a:gdLst/>
              <a:ahLst/>
              <a:cxnLst/>
              <a:rect l="l" t="t" r="r" b="b"/>
              <a:pathLst>
                <a:path w="5186" h="3499" extrusionOk="0">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825" name="Google Shape;8825;p88"/>
            <p:cNvSpPr/>
            <p:nvPr/>
          </p:nvSpPr>
          <p:spPr>
            <a:xfrm>
              <a:off x="2962025" y="4515075"/>
              <a:ext cx="169400" cy="82825"/>
            </a:xfrm>
            <a:custGeom>
              <a:avLst/>
              <a:gdLst/>
              <a:ahLst/>
              <a:cxnLst/>
              <a:rect l="l" t="t" r="r" b="b"/>
              <a:pathLst>
                <a:path w="6776" h="3313" extrusionOk="0">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826" name="Google Shape;8826;p88"/>
            <p:cNvSpPr/>
            <p:nvPr/>
          </p:nvSpPr>
          <p:spPr>
            <a:xfrm>
              <a:off x="2962025" y="4626025"/>
              <a:ext cx="141175" cy="56500"/>
            </a:xfrm>
            <a:custGeom>
              <a:avLst/>
              <a:gdLst/>
              <a:ahLst/>
              <a:cxnLst/>
              <a:rect l="l" t="t" r="r" b="b"/>
              <a:pathLst>
                <a:path w="5647" h="2260" extrusionOk="0">
                  <a:moveTo>
                    <a:pt x="0" y="1"/>
                  </a:moveTo>
                  <a:lnTo>
                    <a:pt x="0" y="2259"/>
                  </a:lnTo>
                  <a:lnTo>
                    <a:pt x="5646" y="2259"/>
                  </a:lnTo>
                  <a:lnTo>
                    <a:pt x="56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827" name="Google Shape;8827;p88"/>
          <p:cNvGrpSpPr/>
          <p:nvPr/>
        </p:nvGrpSpPr>
        <p:grpSpPr>
          <a:xfrm>
            <a:off x="6744555" y="3538881"/>
            <a:ext cx="275057" cy="339271"/>
            <a:chOff x="3330525" y="4399275"/>
            <a:chExt cx="390650" cy="481850"/>
          </a:xfrm>
        </p:grpSpPr>
        <p:sp>
          <p:nvSpPr>
            <p:cNvPr id="8828" name="Google Shape;8828;p88"/>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829" name="Google Shape;8829;p88"/>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830" name="Google Shape;8830;p88"/>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831" name="Google Shape;8831;p88"/>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832" name="Google Shape;8832;p88"/>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833" name="Google Shape;8833;p88"/>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834" name="Google Shape;8834;p88"/>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835" name="Google Shape;8835;p88"/>
          <p:cNvGrpSpPr/>
          <p:nvPr/>
        </p:nvGrpSpPr>
        <p:grpSpPr>
          <a:xfrm>
            <a:off x="7169084" y="3538890"/>
            <a:ext cx="253265" cy="339253"/>
            <a:chOff x="3938800" y="4399275"/>
            <a:chExt cx="359700" cy="481825"/>
          </a:xfrm>
        </p:grpSpPr>
        <p:sp>
          <p:nvSpPr>
            <p:cNvPr id="8836" name="Google Shape;8836;p88"/>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837" name="Google Shape;8837;p88"/>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838" name="Google Shape;8838;p88"/>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839" name="Google Shape;8839;p88"/>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840" name="Google Shape;8840;p88"/>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841" name="Google Shape;8841;p88"/>
          <p:cNvGrpSpPr/>
          <p:nvPr/>
        </p:nvGrpSpPr>
        <p:grpSpPr>
          <a:xfrm>
            <a:off x="7639862" y="3538890"/>
            <a:ext cx="159039" cy="339253"/>
            <a:chOff x="4584850" y="4399275"/>
            <a:chExt cx="225875" cy="481825"/>
          </a:xfrm>
        </p:grpSpPr>
        <p:sp>
          <p:nvSpPr>
            <p:cNvPr id="8842" name="Google Shape;8842;p88"/>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843" name="Google Shape;8843;p88"/>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8844" name="Google Shape;8844;p88"/>
          <p:cNvSpPr/>
          <p:nvPr/>
        </p:nvSpPr>
        <p:spPr>
          <a:xfrm>
            <a:off x="7957998" y="3538820"/>
            <a:ext cx="372275" cy="339112"/>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8845" name="Google Shape;8845;p88"/>
          <p:cNvGrpSpPr/>
          <p:nvPr/>
        </p:nvGrpSpPr>
        <p:grpSpPr>
          <a:xfrm>
            <a:off x="1049680" y="3951795"/>
            <a:ext cx="339253" cy="339253"/>
            <a:chOff x="5642550" y="4399275"/>
            <a:chExt cx="481825" cy="481825"/>
          </a:xfrm>
        </p:grpSpPr>
        <p:sp>
          <p:nvSpPr>
            <p:cNvPr id="8846" name="Google Shape;8846;p88"/>
            <p:cNvSpPr/>
            <p:nvPr/>
          </p:nvSpPr>
          <p:spPr>
            <a:xfrm>
              <a:off x="5642550" y="4399275"/>
              <a:ext cx="481825" cy="481825"/>
            </a:xfrm>
            <a:custGeom>
              <a:avLst/>
              <a:gdLst/>
              <a:ahLst/>
              <a:cxnLst/>
              <a:rect l="l" t="t" r="r" b="b"/>
              <a:pathLst>
                <a:path w="19273" h="19273" extrusionOk="0">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847" name="Google Shape;8847;p88"/>
            <p:cNvSpPr/>
            <p:nvPr/>
          </p:nvSpPr>
          <p:spPr>
            <a:xfrm>
              <a:off x="5756375" y="4626100"/>
              <a:ext cx="254100" cy="28275"/>
            </a:xfrm>
            <a:custGeom>
              <a:avLst/>
              <a:gdLst/>
              <a:ahLst/>
              <a:cxnLst/>
              <a:rect l="l" t="t" r="r" b="b"/>
              <a:pathLst>
                <a:path w="10164" h="1131" extrusionOk="0">
                  <a:moveTo>
                    <a:pt x="1" y="1"/>
                  </a:moveTo>
                  <a:lnTo>
                    <a:pt x="1" y="1130"/>
                  </a:lnTo>
                  <a:lnTo>
                    <a:pt x="10164" y="1130"/>
                  </a:lnTo>
                  <a:lnTo>
                    <a:pt x="101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848" name="Google Shape;8848;p88"/>
          <p:cNvGrpSpPr/>
          <p:nvPr/>
        </p:nvGrpSpPr>
        <p:grpSpPr>
          <a:xfrm>
            <a:off x="2859815" y="3963703"/>
            <a:ext cx="363316" cy="315437"/>
            <a:chOff x="6218300" y="4416175"/>
            <a:chExt cx="516000" cy="448000"/>
          </a:xfrm>
        </p:grpSpPr>
        <p:sp>
          <p:nvSpPr>
            <p:cNvPr id="8849" name="Google Shape;8849;p88"/>
            <p:cNvSpPr/>
            <p:nvPr/>
          </p:nvSpPr>
          <p:spPr>
            <a:xfrm>
              <a:off x="6462150" y="4525375"/>
              <a:ext cx="28250" cy="141250"/>
            </a:xfrm>
            <a:custGeom>
              <a:avLst/>
              <a:gdLst/>
              <a:ahLst/>
              <a:cxnLst/>
              <a:rect l="l" t="t" r="r" b="b"/>
              <a:pathLst>
                <a:path w="1130" h="5650" extrusionOk="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850" name="Google Shape;8850;p88"/>
            <p:cNvSpPr/>
            <p:nvPr/>
          </p:nvSpPr>
          <p:spPr>
            <a:xfrm>
              <a:off x="6218300" y="4416175"/>
              <a:ext cx="516000" cy="448000"/>
            </a:xfrm>
            <a:custGeom>
              <a:avLst/>
              <a:gdLst/>
              <a:ahLst/>
              <a:cxnLst/>
              <a:rect l="l" t="t" r="r" b="b"/>
              <a:pathLst>
                <a:path w="20640" h="17920" extrusionOk="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851" name="Google Shape;8851;p88"/>
            <p:cNvSpPr/>
            <p:nvPr/>
          </p:nvSpPr>
          <p:spPr>
            <a:xfrm>
              <a:off x="6462150" y="4751225"/>
              <a:ext cx="28250" cy="28250"/>
            </a:xfrm>
            <a:custGeom>
              <a:avLst/>
              <a:gdLst/>
              <a:ahLst/>
              <a:cxnLst/>
              <a:rect l="l" t="t" r="r" b="b"/>
              <a:pathLst>
                <a:path w="1130" h="1130" extrusionOk="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852" name="Google Shape;8852;p88"/>
          <p:cNvGrpSpPr/>
          <p:nvPr/>
        </p:nvGrpSpPr>
        <p:grpSpPr>
          <a:xfrm>
            <a:off x="5918879" y="3951792"/>
            <a:ext cx="339253" cy="339253"/>
            <a:chOff x="899850" y="4992125"/>
            <a:chExt cx="481825" cy="481825"/>
          </a:xfrm>
        </p:grpSpPr>
        <p:sp>
          <p:nvSpPr>
            <p:cNvPr id="8853" name="Google Shape;8853;p88"/>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854" name="Google Shape;8854;p88"/>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855" name="Google Shape;8855;p88"/>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856" name="Google Shape;8856;p88"/>
          <p:cNvGrpSpPr/>
          <p:nvPr/>
        </p:nvGrpSpPr>
        <p:grpSpPr>
          <a:xfrm>
            <a:off x="5461708" y="3951792"/>
            <a:ext cx="339253" cy="339253"/>
            <a:chOff x="1492675" y="4992125"/>
            <a:chExt cx="481825" cy="481825"/>
          </a:xfrm>
        </p:grpSpPr>
        <p:sp>
          <p:nvSpPr>
            <p:cNvPr id="8857" name="Google Shape;8857;p88"/>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858" name="Google Shape;8858;p88"/>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859" name="Google Shape;8859;p88"/>
          <p:cNvGrpSpPr/>
          <p:nvPr/>
        </p:nvGrpSpPr>
        <p:grpSpPr>
          <a:xfrm>
            <a:off x="5004462" y="3951792"/>
            <a:ext cx="339253" cy="339253"/>
            <a:chOff x="2085525" y="4992125"/>
            <a:chExt cx="481825" cy="481825"/>
          </a:xfrm>
        </p:grpSpPr>
        <p:sp>
          <p:nvSpPr>
            <p:cNvPr id="8860" name="Google Shape;8860;p88"/>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861" name="Google Shape;8861;p88"/>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862" name="Google Shape;8862;p88"/>
          <p:cNvGrpSpPr/>
          <p:nvPr/>
        </p:nvGrpSpPr>
        <p:grpSpPr>
          <a:xfrm>
            <a:off x="6833221" y="3951792"/>
            <a:ext cx="339253" cy="339253"/>
            <a:chOff x="2678350" y="4992125"/>
            <a:chExt cx="481825" cy="481825"/>
          </a:xfrm>
        </p:grpSpPr>
        <p:sp>
          <p:nvSpPr>
            <p:cNvPr id="8863" name="Google Shape;8863;p88"/>
            <p:cNvSpPr/>
            <p:nvPr/>
          </p:nvSpPr>
          <p:spPr>
            <a:xfrm>
              <a:off x="2975725" y="5079150"/>
              <a:ext cx="56475" cy="309125"/>
            </a:xfrm>
            <a:custGeom>
              <a:avLst/>
              <a:gdLst/>
              <a:ahLst/>
              <a:cxnLst/>
              <a:rect l="l" t="t" r="r" b="b"/>
              <a:pathLst>
                <a:path w="2259" h="12365" extrusionOk="0">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864" name="Google Shape;8864;p88"/>
            <p:cNvSpPr/>
            <p:nvPr/>
          </p:nvSpPr>
          <p:spPr>
            <a:xfrm>
              <a:off x="2806350" y="5162500"/>
              <a:ext cx="84700" cy="225775"/>
            </a:xfrm>
            <a:custGeom>
              <a:avLst/>
              <a:gdLst/>
              <a:ahLst/>
              <a:cxnLst/>
              <a:rect l="l" t="t" r="r" b="b"/>
              <a:pathLst>
                <a:path w="3388" h="9031" extrusionOk="0">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865" name="Google Shape;8865;p88"/>
            <p:cNvSpPr/>
            <p:nvPr/>
          </p:nvSpPr>
          <p:spPr>
            <a:xfrm>
              <a:off x="2678350" y="4992125"/>
              <a:ext cx="481825" cy="481825"/>
            </a:xfrm>
            <a:custGeom>
              <a:avLst/>
              <a:gdLst/>
              <a:ahLst/>
              <a:cxnLst/>
              <a:rect l="l" t="t" r="r" b="b"/>
              <a:pathLst>
                <a:path w="19273" h="19273" extrusionOk="0">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866" name="Google Shape;8866;p88"/>
          <p:cNvGrpSpPr/>
          <p:nvPr/>
        </p:nvGrpSpPr>
        <p:grpSpPr>
          <a:xfrm>
            <a:off x="4628816" y="3951792"/>
            <a:ext cx="339253" cy="339253"/>
            <a:chOff x="3271200" y="4992125"/>
            <a:chExt cx="481825" cy="481825"/>
          </a:xfrm>
        </p:grpSpPr>
        <p:sp>
          <p:nvSpPr>
            <p:cNvPr id="8867" name="Google Shape;8867;p88"/>
            <p:cNvSpPr/>
            <p:nvPr/>
          </p:nvSpPr>
          <p:spPr>
            <a:xfrm>
              <a:off x="3497950" y="5106025"/>
              <a:ext cx="28250" cy="28250"/>
            </a:xfrm>
            <a:custGeom>
              <a:avLst/>
              <a:gdLst/>
              <a:ahLst/>
              <a:cxnLst/>
              <a:rect l="l" t="t" r="r" b="b"/>
              <a:pathLst>
                <a:path w="1130" h="1130" extrusionOk="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868" name="Google Shape;8868;p88"/>
            <p:cNvSpPr/>
            <p:nvPr/>
          </p:nvSpPr>
          <p:spPr>
            <a:xfrm>
              <a:off x="3497950" y="5218950"/>
              <a:ext cx="28250" cy="141175"/>
            </a:xfrm>
            <a:custGeom>
              <a:avLst/>
              <a:gdLst/>
              <a:ahLst/>
              <a:cxnLst/>
              <a:rect l="l" t="t" r="r" b="b"/>
              <a:pathLst>
                <a:path w="1130" h="5647" extrusionOk="0">
                  <a:moveTo>
                    <a:pt x="0" y="0"/>
                  </a:moveTo>
                  <a:lnTo>
                    <a:pt x="0" y="5647"/>
                  </a:lnTo>
                  <a:lnTo>
                    <a:pt x="1130" y="5647"/>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869" name="Google Shape;8869;p88"/>
            <p:cNvSpPr/>
            <p:nvPr/>
          </p:nvSpPr>
          <p:spPr>
            <a:xfrm>
              <a:off x="3271200" y="4992125"/>
              <a:ext cx="481825" cy="481825"/>
            </a:xfrm>
            <a:custGeom>
              <a:avLst/>
              <a:gdLst/>
              <a:ahLst/>
              <a:cxnLst/>
              <a:rect l="l" t="t" r="r" b="b"/>
              <a:pathLst>
                <a:path w="19273" h="19273" extrusionOk="0">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870" name="Google Shape;8870;p88"/>
          <p:cNvGrpSpPr/>
          <p:nvPr/>
        </p:nvGrpSpPr>
        <p:grpSpPr>
          <a:xfrm>
            <a:off x="7290263" y="3952822"/>
            <a:ext cx="339411" cy="337193"/>
            <a:chOff x="3863900" y="4993625"/>
            <a:chExt cx="482050" cy="478900"/>
          </a:xfrm>
        </p:grpSpPr>
        <p:sp>
          <p:nvSpPr>
            <p:cNvPr id="8871" name="Google Shape;8871;p88"/>
            <p:cNvSpPr/>
            <p:nvPr/>
          </p:nvSpPr>
          <p:spPr>
            <a:xfrm>
              <a:off x="3877525"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872" name="Google Shape;8872;p88"/>
            <p:cNvSpPr/>
            <p:nvPr/>
          </p:nvSpPr>
          <p:spPr>
            <a:xfrm>
              <a:off x="4113750" y="5133350"/>
              <a:ext cx="232200" cy="339175"/>
            </a:xfrm>
            <a:custGeom>
              <a:avLst/>
              <a:gdLst/>
              <a:ahLst/>
              <a:cxnLst/>
              <a:rect l="l" t="t" r="r" b="b"/>
              <a:pathLst>
                <a:path w="9288" h="13567" extrusionOk="0">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873" name="Google Shape;8873;p88"/>
            <p:cNvSpPr/>
            <p:nvPr/>
          </p:nvSpPr>
          <p:spPr>
            <a:xfrm>
              <a:off x="3998800" y="4993625"/>
              <a:ext cx="334125" cy="168500"/>
            </a:xfrm>
            <a:custGeom>
              <a:avLst/>
              <a:gdLst/>
              <a:ahLst/>
              <a:cxnLst/>
              <a:rect l="l" t="t" r="r" b="b"/>
              <a:pathLst>
                <a:path w="13365" h="6740" extrusionOk="0">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874" name="Google Shape;8874;p88"/>
            <p:cNvSpPr/>
            <p:nvPr/>
          </p:nvSpPr>
          <p:spPr>
            <a:xfrm>
              <a:off x="3863900" y="5132450"/>
              <a:ext cx="221650" cy="339925"/>
            </a:xfrm>
            <a:custGeom>
              <a:avLst/>
              <a:gdLst/>
              <a:ahLst/>
              <a:cxnLst/>
              <a:rect l="l" t="t" r="r" b="b"/>
              <a:pathLst>
                <a:path w="8866" h="13597" extrusionOk="0">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875" name="Google Shape;8875;p88"/>
          <p:cNvGrpSpPr/>
          <p:nvPr/>
        </p:nvGrpSpPr>
        <p:grpSpPr>
          <a:xfrm>
            <a:off x="7747437" y="3952822"/>
            <a:ext cx="339411" cy="337193"/>
            <a:chOff x="4456725" y="4993625"/>
            <a:chExt cx="482050" cy="478900"/>
          </a:xfrm>
        </p:grpSpPr>
        <p:sp>
          <p:nvSpPr>
            <p:cNvPr id="8876" name="Google Shape;8876;p88"/>
            <p:cNvSpPr/>
            <p:nvPr/>
          </p:nvSpPr>
          <p:spPr>
            <a:xfrm>
              <a:off x="4470350" y="5058825"/>
              <a:ext cx="315450" cy="164750"/>
            </a:xfrm>
            <a:custGeom>
              <a:avLst/>
              <a:gdLst/>
              <a:ahLst/>
              <a:cxnLst/>
              <a:rect l="l" t="t" r="r" b="b"/>
              <a:pathLst>
                <a:path w="12618" h="6590" extrusionOk="0">
                  <a:moveTo>
                    <a:pt x="3647" y="1"/>
                  </a:moveTo>
                  <a:lnTo>
                    <a:pt x="169" y="1846"/>
                  </a:lnTo>
                  <a:cubicBezTo>
                    <a:pt x="109" y="1877"/>
                    <a:pt x="52" y="1913"/>
                    <a:pt x="1" y="1952"/>
                  </a:cubicBezTo>
                  <a:lnTo>
                    <a:pt x="8893" y="6589"/>
                  </a:lnTo>
                  <a:lnTo>
                    <a:pt x="12618"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877" name="Google Shape;8877;p88"/>
            <p:cNvSpPr/>
            <p:nvPr/>
          </p:nvSpPr>
          <p:spPr>
            <a:xfrm>
              <a:off x="4706575" y="5133350"/>
              <a:ext cx="232200" cy="339175"/>
            </a:xfrm>
            <a:custGeom>
              <a:avLst/>
              <a:gdLst/>
              <a:ahLst/>
              <a:cxnLst/>
              <a:rect l="l" t="t" r="r" b="b"/>
              <a:pathLst>
                <a:path w="9288" h="13567" extrusionOk="0">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878" name="Google Shape;8878;p88"/>
            <p:cNvSpPr/>
            <p:nvPr/>
          </p:nvSpPr>
          <p:spPr>
            <a:xfrm>
              <a:off x="4591625" y="4993625"/>
              <a:ext cx="334125" cy="168500"/>
            </a:xfrm>
            <a:custGeom>
              <a:avLst/>
              <a:gdLst/>
              <a:ahLst/>
              <a:cxnLst/>
              <a:rect l="l" t="t" r="r" b="b"/>
              <a:pathLst>
                <a:path w="13365" h="6740" extrusionOk="0">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879" name="Google Shape;8879;p88"/>
            <p:cNvSpPr/>
            <p:nvPr/>
          </p:nvSpPr>
          <p:spPr>
            <a:xfrm>
              <a:off x="4456725" y="5132450"/>
              <a:ext cx="221650" cy="339925"/>
            </a:xfrm>
            <a:custGeom>
              <a:avLst/>
              <a:gdLst/>
              <a:ahLst/>
              <a:cxnLst/>
              <a:rect l="l" t="t" r="r" b="b"/>
              <a:pathLst>
                <a:path w="8866" h="13597" extrusionOk="0">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880" name="Google Shape;8880;p88"/>
          <p:cNvGrpSpPr/>
          <p:nvPr/>
        </p:nvGrpSpPr>
        <p:grpSpPr>
          <a:xfrm>
            <a:off x="6376030" y="3952813"/>
            <a:ext cx="339411" cy="337211"/>
            <a:chOff x="5049575" y="4993600"/>
            <a:chExt cx="482050" cy="478925"/>
          </a:xfrm>
        </p:grpSpPr>
        <p:sp>
          <p:nvSpPr>
            <p:cNvPr id="8881" name="Google Shape;8881;p88"/>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882" name="Google Shape;8882;p88"/>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883" name="Google Shape;8883;p88"/>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884" name="Google Shape;8884;p88"/>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8885" name="Google Shape;8885;p88"/>
          <p:cNvSpPr txBox="1"/>
          <p:nvPr/>
        </p:nvSpPr>
        <p:spPr>
          <a:xfrm>
            <a:off x="828875" y="1176707"/>
            <a:ext cx="7525800" cy="7614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100">
                <a:solidFill>
                  <a:srgbClr val="FFFFFF"/>
                </a:solidFill>
              </a:rPr>
              <a:t>You can</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icons without losing quality.</a:t>
            </a:r>
            <a:endParaRPr sz="1100">
              <a:solidFill>
                <a:srgbClr val="FFFFFF"/>
              </a:solidFill>
            </a:endParaRPr>
          </a:p>
          <a:p>
            <a:pPr marL="0" lvl="0" indent="0" algn="ctr" rtl="0">
              <a:lnSpc>
                <a:spcPct val="115000"/>
              </a:lnSpc>
              <a:spcBef>
                <a:spcPts val="0"/>
              </a:spcBef>
              <a:spcAft>
                <a:spcPts val="0"/>
              </a:spcAft>
              <a:buNone/>
            </a:pPr>
            <a:r>
              <a:rPr lang="en" sz="1100">
                <a:solidFill>
                  <a:srgbClr val="FFFFFF"/>
                </a:solidFill>
              </a:rPr>
              <a:t>You can </a:t>
            </a:r>
            <a:r>
              <a:rPr lang="en" sz="1100">
                <a:solidFill>
                  <a:srgbClr val="869FB2"/>
                </a:solidFill>
              </a:rPr>
              <a:t>change the stroke and fill color</a:t>
            </a:r>
            <a:r>
              <a:rPr lang="en" sz="1100">
                <a:solidFill>
                  <a:srgbClr val="FFFFFF"/>
                </a:solidFill>
              </a:rPr>
              <a:t>; just select the icon and click on the</a:t>
            </a:r>
            <a:r>
              <a:rPr lang="en" sz="1100">
                <a:solidFill>
                  <a:srgbClr val="435D74"/>
                </a:solidFill>
              </a:rPr>
              <a:t> </a:t>
            </a:r>
            <a:r>
              <a:rPr lang="en" sz="1100">
                <a:solidFill>
                  <a:srgbClr val="869FB2"/>
                </a:solidFill>
              </a:rPr>
              <a:t>paint bucket/pen</a:t>
            </a:r>
            <a:r>
              <a:rPr lang="en" sz="1100">
                <a:solidFill>
                  <a:srgbClr val="FFFFFF"/>
                </a:solidFill>
              </a:rPr>
              <a:t>.</a:t>
            </a:r>
            <a:endParaRPr sz="1100">
              <a:solidFill>
                <a:srgbClr val="FFFFFF"/>
              </a:solidFill>
            </a:endParaRPr>
          </a:p>
          <a:p>
            <a:pPr marL="0" lvl="0" indent="0" algn="ctr" rtl="0">
              <a:lnSpc>
                <a:spcPct val="115000"/>
              </a:lnSpc>
              <a:spcBef>
                <a:spcPts val="0"/>
              </a:spcBef>
              <a:spcAft>
                <a:spcPts val="0"/>
              </a:spcAft>
              <a:buNone/>
            </a:pPr>
            <a:r>
              <a:rPr lang="en" sz="1100">
                <a:solidFill>
                  <a:srgbClr val="FFFFFF"/>
                </a:solidFill>
              </a:rPr>
              <a:t>In Google Slides, you can also use </a:t>
            </a:r>
            <a:r>
              <a:rPr lang="en" sz="1100">
                <a:solidFill>
                  <a:srgbClr val="869FB2"/>
                </a:solidFill>
                <a:uFill>
                  <a:noFill/>
                </a:uFill>
                <a:hlinkClick r:id="rId3">
                  <a:extLst>
                    <a:ext uri="{A12FA001-AC4F-418D-AE19-62706E023703}">
                      <ahyp:hlinkClr xmlns:ahyp="http://schemas.microsoft.com/office/drawing/2018/hyperlinkcolor" val="tx"/>
                    </a:ext>
                  </a:extLst>
                </a:hlinkClick>
              </a:rPr>
              <a:t>Flaticon’s extension</a:t>
            </a:r>
            <a:r>
              <a:rPr lang="en" sz="1100">
                <a:solidFill>
                  <a:srgbClr val="FFFFFF"/>
                </a:solidFill>
              </a:rPr>
              <a:t>, allowing you to customize and add even more icons.</a:t>
            </a:r>
            <a:br>
              <a:rPr lang="en" sz="1100">
                <a:solidFill>
                  <a:srgbClr val="435D74"/>
                </a:solidFill>
              </a:rPr>
            </a:br>
            <a:endParaRPr sz="1100">
              <a:solidFill>
                <a:srgbClr val="435D74"/>
              </a:solidFill>
            </a:endParaRPr>
          </a:p>
        </p:txBody>
      </p:sp>
      <p:sp>
        <p:nvSpPr>
          <p:cNvPr id="8886" name="Google Shape;8886;p88"/>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rPr>
              <a:t>...and our sets of editable icons</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890"/>
        <p:cNvGrpSpPr/>
        <p:nvPr/>
      </p:nvGrpSpPr>
      <p:grpSpPr>
        <a:xfrm>
          <a:off x="0" y="0"/>
          <a:ext cx="0" cy="0"/>
          <a:chOff x="0" y="0"/>
          <a:chExt cx="0" cy="0"/>
        </a:xfrm>
      </p:grpSpPr>
      <p:grpSp>
        <p:nvGrpSpPr>
          <p:cNvPr id="8891" name="Google Shape;8891;p89"/>
          <p:cNvGrpSpPr/>
          <p:nvPr/>
        </p:nvGrpSpPr>
        <p:grpSpPr>
          <a:xfrm>
            <a:off x="876361" y="1308054"/>
            <a:ext cx="322099" cy="370529"/>
            <a:chOff x="-42971725" y="3217825"/>
            <a:chExt cx="275675" cy="317125"/>
          </a:xfrm>
        </p:grpSpPr>
        <p:sp>
          <p:nvSpPr>
            <p:cNvPr id="8892" name="Google Shape;8892;p89"/>
            <p:cNvSpPr/>
            <p:nvPr/>
          </p:nvSpPr>
          <p:spPr>
            <a:xfrm>
              <a:off x="-42951250" y="3279250"/>
              <a:ext cx="233950" cy="152050"/>
            </a:xfrm>
            <a:custGeom>
              <a:avLst/>
              <a:gdLst/>
              <a:ahLst/>
              <a:cxnLst/>
              <a:rect l="l" t="t" r="r" b="b"/>
              <a:pathLst>
                <a:path w="9358" h="6082" extrusionOk="0">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3" name="Google Shape;8893;p89"/>
            <p:cNvSpPr/>
            <p:nvPr/>
          </p:nvSpPr>
          <p:spPr>
            <a:xfrm>
              <a:off x="-42971725" y="3451750"/>
              <a:ext cx="275675" cy="83200"/>
            </a:xfrm>
            <a:custGeom>
              <a:avLst/>
              <a:gdLst/>
              <a:ahLst/>
              <a:cxnLst/>
              <a:rect l="l" t="t" r="r" b="b"/>
              <a:pathLst>
                <a:path w="11027" h="3328" extrusionOk="0">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4" name="Google Shape;8894;p89"/>
            <p:cNvSpPr/>
            <p:nvPr/>
          </p:nvSpPr>
          <p:spPr>
            <a:xfrm>
              <a:off x="-42866975" y="3217825"/>
              <a:ext cx="63025" cy="40975"/>
            </a:xfrm>
            <a:custGeom>
              <a:avLst/>
              <a:gdLst/>
              <a:ahLst/>
              <a:cxnLst/>
              <a:rect l="l" t="t" r="r" b="b"/>
              <a:pathLst>
                <a:path w="2521" h="1639" extrusionOk="0">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5" name="Google Shape;8895;p89"/>
          <p:cNvGrpSpPr/>
          <p:nvPr/>
        </p:nvGrpSpPr>
        <p:grpSpPr>
          <a:xfrm>
            <a:off x="848276" y="1776710"/>
            <a:ext cx="378270" cy="337551"/>
            <a:chOff x="-42996150" y="3612600"/>
            <a:chExt cx="323750" cy="288900"/>
          </a:xfrm>
        </p:grpSpPr>
        <p:sp>
          <p:nvSpPr>
            <p:cNvPr id="8896" name="Google Shape;8896;p89"/>
            <p:cNvSpPr/>
            <p:nvPr/>
          </p:nvSpPr>
          <p:spPr>
            <a:xfrm>
              <a:off x="-42914225" y="3612600"/>
              <a:ext cx="241825" cy="239275"/>
            </a:xfrm>
            <a:custGeom>
              <a:avLst/>
              <a:gdLst/>
              <a:ahLst/>
              <a:cxnLst/>
              <a:rect l="l" t="t" r="r" b="b"/>
              <a:pathLst>
                <a:path w="9673" h="9571" extrusionOk="0">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7" name="Google Shape;8897;p89"/>
            <p:cNvSpPr/>
            <p:nvPr/>
          </p:nvSpPr>
          <p:spPr>
            <a:xfrm>
              <a:off x="-42946525" y="3762850"/>
              <a:ext cx="118950" cy="118950"/>
            </a:xfrm>
            <a:custGeom>
              <a:avLst/>
              <a:gdLst/>
              <a:ahLst/>
              <a:cxnLst/>
              <a:rect l="l" t="t" r="r" b="b"/>
              <a:pathLst>
                <a:path w="4758" h="4758" extrusionOk="0">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8" name="Google Shape;8898;p89"/>
            <p:cNvSpPr/>
            <p:nvPr/>
          </p:nvSpPr>
          <p:spPr>
            <a:xfrm>
              <a:off x="-42996150" y="3855800"/>
              <a:ext cx="78000" cy="45700"/>
            </a:xfrm>
            <a:custGeom>
              <a:avLst/>
              <a:gdLst/>
              <a:ahLst/>
              <a:cxnLst/>
              <a:rect l="l" t="t" r="r" b="b"/>
              <a:pathLst>
                <a:path w="3120" h="1828" extrusionOk="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9" name="Google Shape;8899;p89"/>
          <p:cNvGrpSpPr/>
          <p:nvPr/>
        </p:nvGrpSpPr>
        <p:grpSpPr>
          <a:xfrm>
            <a:off x="851036" y="2186080"/>
            <a:ext cx="372749" cy="370909"/>
            <a:chOff x="-42994575" y="3950300"/>
            <a:chExt cx="319025" cy="317450"/>
          </a:xfrm>
        </p:grpSpPr>
        <p:sp>
          <p:nvSpPr>
            <p:cNvPr id="8900" name="Google Shape;8900;p89"/>
            <p:cNvSpPr/>
            <p:nvPr/>
          </p:nvSpPr>
          <p:spPr>
            <a:xfrm>
              <a:off x="-42930775" y="4225200"/>
              <a:ext cx="191425" cy="42550"/>
            </a:xfrm>
            <a:custGeom>
              <a:avLst/>
              <a:gdLst/>
              <a:ahLst/>
              <a:cxnLst/>
              <a:rect l="l" t="t" r="r" b="b"/>
              <a:pathLst>
                <a:path w="7657" h="1702" extrusionOk="0">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1" name="Google Shape;8901;p89"/>
            <p:cNvSpPr/>
            <p:nvPr/>
          </p:nvSpPr>
          <p:spPr>
            <a:xfrm>
              <a:off x="-42908725" y="4163750"/>
              <a:ext cx="148900" cy="42550"/>
            </a:xfrm>
            <a:custGeom>
              <a:avLst/>
              <a:gdLst/>
              <a:ahLst/>
              <a:cxnLst/>
              <a:rect l="l" t="t" r="r" b="b"/>
              <a:pathLst>
                <a:path w="5956" h="1702" extrusionOk="0">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2" name="Google Shape;8902;p89"/>
            <p:cNvSpPr/>
            <p:nvPr/>
          </p:nvSpPr>
          <p:spPr>
            <a:xfrm>
              <a:off x="-42994575" y="3950300"/>
              <a:ext cx="319025" cy="211125"/>
            </a:xfrm>
            <a:custGeom>
              <a:avLst/>
              <a:gdLst/>
              <a:ahLst/>
              <a:cxnLst/>
              <a:rect l="l" t="t" r="r" b="b"/>
              <a:pathLst>
                <a:path w="12761" h="8445" extrusionOk="0">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3" name="Google Shape;8903;p89"/>
          <p:cNvGrpSpPr/>
          <p:nvPr/>
        </p:nvGrpSpPr>
        <p:grpSpPr>
          <a:xfrm>
            <a:off x="3004431" y="1332912"/>
            <a:ext cx="371785" cy="370879"/>
            <a:chOff x="-41111350" y="3239100"/>
            <a:chExt cx="318200" cy="317425"/>
          </a:xfrm>
        </p:grpSpPr>
        <p:sp>
          <p:nvSpPr>
            <p:cNvPr id="8904" name="Google Shape;8904;p89"/>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5" name="Google Shape;8905;p89"/>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6" name="Google Shape;8906;p89"/>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7" name="Google Shape;8907;p89"/>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8" name="Google Shape;8908;p89"/>
          <p:cNvGrpSpPr/>
          <p:nvPr/>
        </p:nvGrpSpPr>
        <p:grpSpPr>
          <a:xfrm>
            <a:off x="3000751" y="1768444"/>
            <a:ext cx="379146" cy="370967"/>
            <a:chOff x="-41117650" y="3605525"/>
            <a:chExt cx="324500" cy="317500"/>
          </a:xfrm>
        </p:grpSpPr>
        <p:sp>
          <p:nvSpPr>
            <p:cNvPr id="8909" name="Google Shape;8909;p89"/>
            <p:cNvSpPr/>
            <p:nvPr/>
          </p:nvSpPr>
          <p:spPr>
            <a:xfrm>
              <a:off x="-41016850" y="3605525"/>
              <a:ext cx="106350" cy="105375"/>
            </a:xfrm>
            <a:custGeom>
              <a:avLst/>
              <a:gdLst/>
              <a:ahLst/>
              <a:cxnLst/>
              <a:rect l="l" t="t" r="r" b="b"/>
              <a:pathLst>
                <a:path w="4254" h="4215" extrusionOk="0">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0" name="Google Shape;8910;p89"/>
            <p:cNvSpPr/>
            <p:nvPr/>
          </p:nvSpPr>
          <p:spPr>
            <a:xfrm>
              <a:off x="-40900275" y="3721300"/>
              <a:ext cx="107125" cy="105375"/>
            </a:xfrm>
            <a:custGeom>
              <a:avLst/>
              <a:gdLst/>
              <a:ahLst/>
              <a:cxnLst/>
              <a:rect l="l" t="t" r="r" b="b"/>
              <a:pathLst>
                <a:path w="4285" h="4215" extrusionOk="0">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1" name="Google Shape;8911;p89"/>
            <p:cNvSpPr/>
            <p:nvPr/>
          </p:nvSpPr>
          <p:spPr>
            <a:xfrm>
              <a:off x="-41117650" y="3668350"/>
              <a:ext cx="262300" cy="254675"/>
            </a:xfrm>
            <a:custGeom>
              <a:avLst/>
              <a:gdLst/>
              <a:ahLst/>
              <a:cxnLst/>
              <a:rect l="l" t="t" r="r" b="b"/>
              <a:pathLst>
                <a:path w="10492" h="10187" extrusionOk="0">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12" name="Google Shape;8912;p89"/>
          <p:cNvSpPr/>
          <p:nvPr/>
        </p:nvSpPr>
        <p:spPr>
          <a:xfrm>
            <a:off x="3006881" y="2218029"/>
            <a:ext cx="372720" cy="361678"/>
          </a:xfrm>
          <a:custGeom>
            <a:avLst/>
            <a:gdLst/>
            <a:ahLst/>
            <a:cxnLst/>
            <a:rect l="l" t="t" r="r" b="b"/>
            <a:pathLst>
              <a:path w="12760" h="12382" extrusionOk="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13" name="Google Shape;8913;p89"/>
          <p:cNvGrpSpPr/>
          <p:nvPr/>
        </p:nvGrpSpPr>
        <p:grpSpPr>
          <a:xfrm>
            <a:off x="1827005" y="2659967"/>
            <a:ext cx="216271" cy="371814"/>
            <a:chOff x="-39205300" y="3220175"/>
            <a:chExt cx="185100" cy="318225"/>
          </a:xfrm>
        </p:grpSpPr>
        <p:sp>
          <p:nvSpPr>
            <p:cNvPr id="8914" name="Google Shape;8914;p89"/>
            <p:cNvSpPr/>
            <p:nvPr/>
          </p:nvSpPr>
          <p:spPr>
            <a:xfrm>
              <a:off x="-39205300" y="3220175"/>
              <a:ext cx="185100" cy="111875"/>
            </a:xfrm>
            <a:custGeom>
              <a:avLst/>
              <a:gdLst/>
              <a:ahLst/>
              <a:cxnLst/>
              <a:rect l="l" t="t" r="r" b="b"/>
              <a:pathLst>
                <a:path w="7404" h="4475" extrusionOk="0">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5" name="Google Shape;8915;p89"/>
            <p:cNvSpPr/>
            <p:nvPr/>
          </p:nvSpPr>
          <p:spPr>
            <a:xfrm>
              <a:off x="-39184825" y="3353300"/>
              <a:ext cx="144950" cy="185100"/>
            </a:xfrm>
            <a:custGeom>
              <a:avLst/>
              <a:gdLst/>
              <a:ahLst/>
              <a:cxnLst/>
              <a:rect l="l" t="t" r="r" b="b"/>
              <a:pathLst>
                <a:path w="5798" h="7404" extrusionOk="0">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6" name="Google Shape;8916;p89"/>
          <p:cNvGrpSpPr/>
          <p:nvPr/>
        </p:nvGrpSpPr>
        <p:grpSpPr>
          <a:xfrm>
            <a:off x="1792533" y="3120038"/>
            <a:ext cx="300016" cy="369273"/>
            <a:chOff x="-39248625" y="3588600"/>
            <a:chExt cx="256775" cy="316050"/>
          </a:xfrm>
        </p:grpSpPr>
        <p:sp>
          <p:nvSpPr>
            <p:cNvPr id="8917" name="Google Shape;8917;p89"/>
            <p:cNvSpPr/>
            <p:nvPr/>
          </p:nvSpPr>
          <p:spPr>
            <a:xfrm>
              <a:off x="-39248625" y="3588600"/>
              <a:ext cx="256775" cy="316050"/>
            </a:xfrm>
            <a:custGeom>
              <a:avLst/>
              <a:gdLst/>
              <a:ahLst/>
              <a:cxnLst/>
              <a:rect l="l" t="t" r="r" b="b"/>
              <a:pathLst>
                <a:path w="10271" h="12642" extrusionOk="0">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8" name="Google Shape;8918;p89"/>
            <p:cNvSpPr/>
            <p:nvPr/>
          </p:nvSpPr>
          <p:spPr>
            <a:xfrm>
              <a:off x="-39076150" y="3684875"/>
              <a:ext cx="84300" cy="80300"/>
            </a:xfrm>
            <a:custGeom>
              <a:avLst/>
              <a:gdLst/>
              <a:ahLst/>
              <a:cxnLst/>
              <a:rect l="l" t="t" r="r" b="b"/>
              <a:pathLst>
                <a:path w="3372" h="3212" extrusionOk="0">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19" name="Google Shape;8919;p89"/>
          <p:cNvSpPr/>
          <p:nvPr/>
        </p:nvSpPr>
        <p:spPr>
          <a:xfrm>
            <a:off x="1763554" y="3575664"/>
            <a:ext cx="363548" cy="370909"/>
          </a:xfrm>
          <a:custGeom>
            <a:avLst/>
            <a:gdLst/>
            <a:ahLst/>
            <a:cxnLst/>
            <a:rect l="l" t="t" r="r" b="b"/>
            <a:pathLst>
              <a:path w="12446" h="12698" extrusionOk="0">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0" name="Google Shape;8920;p89"/>
          <p:cNvSpPr/>
          <p:nvPr/>
        </p:nvSpPr>
        <p:spPr>
          <a:xfrm>
            <a:off x="3953101" y="2647102"/>
            <a:ext cx="369974" cy="368601"/>
          </a:xfrm>
          <a:custGeom>
            <a:avLst/>
            <a:gdLst/>
            <a:ahLst/>
            <a:cxnLst/>
            <a:rect l="l" t="t" r="r" b="b"/>
            <a:pathLst>
              <a:path w="12666" h="12619" extrusionOk="0">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21" name="Google Shape;8921;p89"/>
          <p:cNvGrpSpPr/>
          <p:nvPr/>
        </p:nvGrpSpPr>
        <p:grpSpPr>
          <a:xfrm>
            <a:off x="1243246" y="1308054"/>
            <a:ext cx="429504" cy="370879"/>
            <a:chOff x="-42651700" y="3217825"/>
            <a:chExt cx="367600" cy="317425"/>
          </a:xfrm>
        </p:grpSpPr>
        <p:sp>
          <p:nvSpPr>
            <p:cNvPr id="8922" name="Google Shape;8922;p89"/>
            <p:cNvSpPr/>
            <p:nvPr/>
          </p:nvSpPr>
          <p:spPr>
            <a:xfrm>
              <a:off x="-42651700" y="3239075"/>
              <a:ext cx="367600" cy="296175"/>
            </a:xfrm>
            <a:custGeom>
              <a:avLst/>
              <a:gdLst/>
              <a:ahLst/>
              <a:cxnLst/>
              <a:rect l="l" t="t" r="r" b="b"/>
              <a:pathLst>
                <a:path w="14704" h="11847" extrusionOk="0">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3" name="Google Shape;8923;p89"/>
            <p:cNvSpPr/>
            <p:nvPr/>
          </p:nvSpPr>
          <p:spPr>
            <a:xfrm>
              <a:off x="-42419600" y="3217825"/>
              <a:ext cx="106350" cy="106350"/>
            </a:xfrm>
            <a:custGeom>
              <a:avLst/>
              <a:gdLst/>
              <a:ahLst/>
              <a:cxnLst/>
              <a:rect l="l" t="t" r="r" b="b"/>
              <a:pathLst>
                <a:path w="4254" h="4254" extrusionOk="0">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4" name="Google Shape;8924;p89"/>
            <p:cNvSpPr/>
            <p:nvPr/>
          </p:nvSpPr>
          <p:spPr>
            <a:xfrm>
              <a:off x="-42623600" y="3218600"/>
              <a:ext cx="106350" cy="106375"/>
            </a:xfrm>
            <a:custGeom>
              <a:avLst/>
              <a:gdLst/>
              <a:ahLst/>
              <a:cxnLst/>
              <a:rect l="l" t="t" r="r" b="b"/>
              <a:pathLst>
                <a:path w="4254" h="4255" extrusionOk="0">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5" name="Google Shape;8925;p89"/>
            <p:cNvSpPr/>
            <p:nvPr/>
          </p:nvSpPr>
          <p:spPr>
            <a:xfrm>
              <a:off x="-42561375" y="3279250"/>
              <a:ext cx="185900" cy="186700"/>
            </a:xfrm>
            <a:custGeom>
              <a:avLst/>
              <a:gdLst/>
              <a:ahLst/>
              <a:cxnLst/>
              <a:rect l="l" t="t" r="r" b="b"/>
              <a:pathLst>
                <a:path w="7436" h="7468" extrusionOk="0">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6" name="Google Shape;8926;p89"/>
          <p:cNvGrpSpPr/>
          <p:nvPr/>
        </p:nvGrpSpPr>
        <p:grpSpPr>
          <a:xfrm>
            <a:off x="1278678" y="1747704"/>
            <a:ext cx="358640" cy="363226"/>
            <a:chOff x="-42617300" y="3587775"/>
            <a:chExt cx="306950" cy="310875"/>
          </a:xfrm>
        </p:grpSpPr>
        <p:sp>
          <p:nvSpPr>
            <p:cNvPr id="8927" name="Google Shape;8927;p89"/>
            <p:cNvSpPr/>
            <p:nvPr/>
          </p:nvSpPr>
          <p:spPr>
            <a:xfrm>
              <a:off x="-42617300" y="3587775"/>
              <a:ext cx="306950" cy="310875"/>
            </a:xfrm>
            <a:custGeom>
              <a:avLst/>
              <a:gdLst/>
              <a:ahLst/>
              <a:cxnLst/>
              <a:rect l="l" t="t" r="r" b="b"/>
              <a:pathLst>
                <a:path w="12278" h="12435" extrusionOk="0">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8" name="Google Shape;8928;p89"/>
            <p:cNvSpPr/>
            <p:nvPr/>
          </p:nvSpPr>
          <p:spPr>
            <a:xfrm>
              <a:off x="-42500725" y="3712425"/>
              <a:ext cx="63025" cy="62275"/>
            </a:xfrm>
            <a:custGeom>
              <a:avLst/>
              <a:gdLst/>
              <a:ahLst/>
              <a:cxnLst/>
              <a:rect l="l" t="t" r="r" b="b"/>
              <a:pathLst>
                <a:path w="2521" h="2491" extrusionOk="0">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29" name="Google Shape;8929;p89"/>
          <p:cNvSpPr/>
          <p:nvPr/>
        </p:nvSpPr>
        <p:spPr>
          <a:xfrm>
            <a:off x="1275131" y="2186747"/>
            <a:ext cx="371785" cy="369974"/>
          </a:xfrm>
          <a:custGeom>
            <a:avLst/>
            <a:gdLst/>
            <a:ahLst/>
            <a:cxnLst/>
            <a:rect l="l" t="t" r="r" b="b"/>
            <a:pathLst>
              <a:path w="12728" h="12666" extrusionOk="0">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30" name="Google Shape;8930;p89"/>
          <p:cNvGrpSpPr/>
          <p:nvPr/>
        </p:nvGrpSpPr>
        <p:grpSpPr>
          <a:xfrm>
            <a:off x="3450506" y="1332445"/>
            <a:ext cx="376926" cy="370324"/>
            <a:chOff x="-40748275" y="3238700"/>
            <a:chExt cx="322600" cy="316950"/>
          </a:xfrm>
        </p:grpSpPr>
        <p:sp>
          <p:nvSpPr>
            <p:cNvPr id="8931" name="Google Shape;8931;p89"/>
            <p:cNvSpPr/>
            <p:nvPr/>
          </p:nvSpPr>
          <p:spPr>
            <a:xfrm>
              <a:off x="-40709675" y="3273750"/>
              <a:ext cx="84300" cy="84300"/>
            </a:xfrm>
            <a:custGeom>
              <a:avLst/>
              <a:gdLst/>
              <a:ahLst/>
              <a:cxnLst/>
              <a:rect l="l" t="t" r="r" b="b"/>
              <a:pathLst>
                <a:path w="3372" h="3372" extrusionOk="0">
                  <a:moveTo>
                    <a:pt x="2710" y="0"/>
                  </a:moveTo>
                  <a:lnTo>
                    <a:pt x="1" y="2710"/>
                  </a:lnTo>
                  <a:lnTo>
                    <a:pt x="694" y="3371"/>
                  </a:lnTo>
                  <a:lnTo>
                    <a:pt x="3372" y="662"/>
                  </a:lnTo>
                  <a:lnTo>
                    <a:pt x="27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2" name="Google Shape;8932;p89"/>
            <p:cNvSpPr/>
            <p:nvPr/>
          </p:nvSpPr>
          <p:spPr>
            <a:xfrm>
              <a:off x="-40578925" y="3247175"/>
              <a:ext cx="151250" cy="149475"/>
            </a:xfrm>
            <a:custGeom>
              <a:avLst/>
              <a:gdLst/>
              <a:ahLst/>
              <a:cxnLst/>
              <a:rect l="l" t="t" r="r" b="b"/>
              <a:pathLst>
                <a:path w="6050" h="5979" extrusionOk="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3" name="Google Shape;8933;p89"/>
            <p:cNvSpPr/>
            <p:nvPr/>
          </p:nvSpPr>
          <p:spPr>
            <a:xfrm>
              <a:off x="-40678175" y="3305250"/>
              <a:ext cx="213475" cy="213475"/>
            </a:xfrm>
            <a:custGeom>
              <a:avLst/>
              <a:gdLst/>
              <a:ahLst/>
              <a:cxnLst/>
              <a:rect l="l" t="t" r="r" b="b"/>
              <a:pathLst>
                <a:path w="8539" h="8539" extrusionOk="0">
                  <a:moveTo>
                    <a:pt x="2679" y="0"/>
                  </a:moveTo>
                  <a:lnTo>
                    <a:pt x="1" y="2678"/>
                  </a:lnTo>
                  <a:lnTo>
                    <a:pt x="5861" y="8538"/>
                  </a:lnTo>
                  <a:lnTo>
                    <a:pt x="8539" y="5860"/>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4" name="Google Shape;8934;p89"/>
            <p:cNvSpPr/>
            <p:nvPr/>
          </p:nvSpPr>
          <p:spPr>
            <a:xfrm>
              <a:off x="-40513550" y="3469850"/>
              <a:ext cx="87875" cy="85800"/>
            </a:xfrm>
            <a:custGeom>
              <a:avLst/>
              <a:gdLst/>
              <a:ahLst/>
              <a:cxnLst/>
              <a:rect l="l" t="t" r="r" b="b"/>
              <a:pathLst>
                <a:path w="3515" h="3432" extrusionOk="0">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5" name="Google Shape;8935;p89"/>
            <p:cNvSpPr/>
            <p:nvPr/>
          </p:nvSpPr>
          <p:spPr>
            <a:xfrm>
              <a:off x="-40738025" y="3404500"/>
              <a:ext cx="150450" cy="149475"/>
            </a:xfrm>
            <a:custGeom>
              <a:avLst/>
              <a:gdLst/>
              <a:ahLst/>
              <a:cxnLst/>
              <a:rect l="l" t="t" r="r" b="b"/>
              <a:pathLst>
                <a:path w="6018" h="5979" extrusionOk="0">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6" name="Google Shape;8936;p89"/>
            <p:cNvSpPr/>
            <p:nvPr/>
          </p:nvSpPr>
          <p:spPr>
            <a:xfrm>
              <a:off x="-40748275" y="3238700"/>
              <a:ext cx="92175" cy="87850"/>
            </a:xfrm>
            <a:custGeom>
              <a:avLst/>
              <a:gdLst/>
              <a:ahLst/>
              <a:cxnLst/>
              <a:rect l="l" t="t" r="r" b="b"/>
              <a:pathLst>
                <a:path w="3687" h="3514" extrusionOk="0">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7" name="Google Shape;8937;p89"/>
          <p:cNvGrpSpPr/>
          <p:nvPr/>
        </p:nvGrpSpPr>
        <p:grpSpPr>
          <a:xfrm>
            <a:off x="3453062" y="1800429"/>
            <a:ext cx="371814" cy="338690"/>
            <a:chOff x="-40745125" y="3632900"/>
            <a:chExt cx="318225" cy="289875"/>
          </a:xfrm>
        </p:grpSpPr>
        <p:sp>
          <p:nvSpPr>
            <p:cNvPr id="8938" name="Google Shape;8938;p89"/>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9" name="Google Shape;8939;p89"/>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0" name="Google Shape;8940;p89"/>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1" name="Google Shape;8941;p89"/>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2" name="Google Shape;8942;p89"/>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3" name="Google Shape;8943;p89"/>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4" name="Google Shape;8944;p89"/>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45" name="Google Shape;8945;p89"/>
          <p:cNvGrpSpPr/>
          <p:nvPr/>
        </p:nvGrpSpPr>
        <p:grpSpPr>
          <a:xfrm>
            <a:off x="3457209" y="2211639"/>
            <a:ext cx="363518" cy="370178"/>
            <a:chOff x="-40742750" y="3972175"/>
            <a:chExt cx="311125" cy="316825"/>
          </a:xfrm>
        </p:grpSpPr>
        <p:sp>
          <p:nvSpPr>
            <p:cNvPr id="8946" name="Google Shape;8946;p89"/>
            <p:cNvSpPr/>
            <p:nvPr/>
          </p:nvSpPr>
          <p:spPr>
            <a:xfrm>
              <a:off x="-40699425" y="4118075"/>
              <a:ext cx="226850" cy="101625"/>
            </a:xfrm>
            <a:custGeom>
              <a:avLst/>
              <a:gdLst/>
              <a:ahLst/>
              <a:cxnLst/>
              <a:rect l="l" t="t" r="r" b="b"/>
              <a:pathLst>
                <a:path w="9074" h="4065" extrusionOk="0">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7" name="Google Shape;8947;p89"/>
            <p:cNvSpPr/>
            <p:nvPr/>
          </p:nvSpPr>
          <p:spPr>
            <a:xfrm>
              <a:off x="-40742750" y="3972175"/>
              <a:ext cx="311125" cy="316825"/>
            </a:xfrm>
            <a:custGeom>
              <a:avLst/>
              <a:gdLst/>
              <a:ahLst/>
              <a:cxnLst/>
              <a:rect l="l" t="t" r="r" b="b"/>
              <a:pathLst>
                <a:path w="12445" h="12673" extrusionOk="0">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48" name="Google Shape;8948;p89"/>
          <p:cNvGrpSpPr/>
          <p:nvPr/>
        </p:nvGrpSpPr>
        <p:grpSpPr>
          <a:xfrm>
            <a:off x="2239871" y="2661807"/>
            <a:ext cx="266892" cy="369974"/>
            <a:chOff x="-38860325" y="3221750"/>
            <a:chExt cx="228425" cy="316650"/>
          </a:xfrm>
        </p:grpSpPr>
        <p:sp>
          <p:nvSpPr>
            <p:cNvPr id="8949" name="Google Shape;8949;p89"/>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0" name="Google Shape;8950;p89"/>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1" name="Google Shape;8951;p89"/>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2" name="Google Shape;8952;p89"/>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3" name="Google Shape;8953;p89"/>
          <p:cNvGrpSpPr/>
          <p:nvPr/>
        </p:nvGrpSpPr>
        <p:grpSpPr>
          <a:xfrm>
            <a:off x="2190678" y="3123864"/>
            <a:ext cx="380081" cy="367111"/>
            <a:chOff x="-38905225" y="3591875"/>
            <a:chExt cx="325300" cy="314200"/>
          </a:xfrm>
        </p:grpSpPr>
        <p:sp>
          <p:nvSpPr>
            <p:cNvPr id="8954" name="Google Shape;8954;p89"/>
            <p:cNvSpPr/>
            <p:nvPr/>
          </p:nvSpPr>
          <p:spPr>
            <a:xfrm>
              <a:off x="-38716975" y="3591875"/>
              <a:ext cx="137050" cy="131625"/>
            </a:xfrm>
            <a:custGeom>
              <a:avLst/>
              <a:gdLst/>
              <a:ahLst/>
              <a:cxnLst/>
              <a:rect l="l" t="t" r="r" b="b"/>
              <a:pathLst>
                <a:path w="5482" h="5265" extrusionOk="0">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5" name="Google Shape;8955;p89"/>
            <p:cNvSpPr/>
            <p:nvPr/>
          </p:nvSpPr>
          <p:spPr>
            <a:xfrm>
              <a:off x="-38905225" y="3774675"/>
              <a:ext cx="137075" cy="131400"/>
            </a:xfrm>
            <a:custGeom>
              <a:avLst/>
              <a:gdLst/>
              <a:ahLst/>
              <a:cxnLst/>
              <a:rect l="l" t="t" r="r" b="b"/>
              <a:pathLst>
                <a:path w="5483" h="5256" extrusionOk="0">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6" name="Google Shape;8956;p89"/>
            <p:cNvSpPr/>
            <p:nvPr/>
          </p:nvSpPr>
          <p:spPr>
            <a:xfrm>
              <a:off x="-38891050" y="3599025"/>
              <a:ext cx="298525" cy="300900"/>
            </a:xfrm>
            <a:custGeom>
              <a:avLst/>
              <a:gdLst/>
              <a:ahLst/>
              <a:cxnLst/>
              <a:rect l="l" t="t" r="r" b="b"/>
              <a:pathLst>
                <a:path w="11941" h="12036" extrusionOk="0">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57" name="Google Shape;8957;p89"/>
          <p:cNvSpPr/>
          <p:nvPr/>
        </p:nvSpPr>
        <p:spPr>
          <a:xfrm>
            <a:off x="2198491" y="3633642"/>
            <a:ext cx="369974" cy="312927"/>
          </a:xfrm>
          <a:custGeom>
            <a:avLst/>
            <a:gdLst/>
            <a:ahLst/>
            <a:cxnLst/>
            <a:rect l="l" t="t" r="r" b="b"/>
            <a:pathLst>
              <a:path w="12666" h="10713" extrusionOk="0">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58" name="Google Shape;8958;p89"/>
          <p:cNvGrpSpPr/>
          <p:nvPr/>
        </p:nvGrpSpPr>
        <p:grpSpPr>
          <a:xfrm>
            <a:off x="3997427" y="3108944"/>
            <a:ext cx="290815" cy="369740"/>
            <a:chOff x="-37370925" y="3579105"/>
            <a:chExt cx="248900" cy="316450"/>
          </a:xfrm>
        </p:grpSpPr>
        <p:sp>
          <p:nvSpPr>
            <p:cNvPr id="8959" name="Google Shape;8959;p89"/>
            <p:cNvSpPr/>
            <p:nvPr/>
          </p:nvSpPr>
          <p:spPr>
            <a:xfrm>
              <a:off x="-37268550" y="3671055"/>
              <a:ext cx="83525" cy="82525"/>
            </a:xfrm>
            <a:custGeom>
              <a:avLst/>
              <a:gdLst/>
              <a:ahLst/>
              <a:cxnLst/>
              <a:rect l="l" t="t" r="r" b="b"/>
              <a:pathLst>
                <a:path w="3341" h="3301" extrusionOk="0">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0" name="Google Shape;8960;p89"/>
            <p:cNvSpPr/>
            <p:nvPr/>
          </p:nvSpPr>
          <p:spPr>
            <a:xfrm>
              <a:off x="-37370925" y="3579105"/>
              <a:ext cx="248900" cy="316450"/>
            </a:xfrm>
            <a:custGeom>
              <a:avLst/>
              <a:gdLst/>
              <a:ahLst/>
              <a:cxnLst/>
              <a:rect l="l" t="t" r="r" b="b"/>
              <a:pathLst>
                <a:path w="9956" h="12658" extrusionOk="0">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61" name="Google Shape;8961;p89"/>
          <p:cNvSpPr/>
          <p:nvPr/>
        </p:nvSpPr>
        <p:spPr>
          <a:xfrm>
            <a:off x="1697481" y="1308742"/>
            <a:ext cx="364453" cy="369419"/>
          </a:xfrm>
          <a:custGeom>
            <a:avLst/>
            <a:gdLst/>
            <a:ahLst/>
            <a:cxnLst/>
            <a:rect l="l" t="t" r="r" b="b"/>
            <a:pathLst>
              <a:path w="12477" h="12647" extrusionOk="0">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2" name="Google Shape;8962;p89"/>
          <p:cNvSpPr/>
          <p:nvPr/>
        </p:nvSpPr>
        <p:spPr>
          <a:xfrm>
            <a:off x="1722323" y="1744044"/>
            <a:ext cx="314767" cy="371814"/>
          </a:xfrm>
          <a:custGeom>
            <a:avLst/>
            <a:gdLst/>
            <a:ahLst/>
            <a:cxnLst/>
            <a:rect l="l" t="t" r="r" b="b"/>
            <a:pathLst>
              <a:path w="10776" h="12729" extrusionOk="0">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63" name="Google Shape;8963;p89"/>
          <p:cNvGrpSpPr/>
          <p:nvPr/>
        </p:nvGrpSpPr>
        <p:grpSpPr>
          <a:xfrm>
            <a:off x="1690803" y="2187015"/>
            <a:ext cx="371814" cy="369974"/>
            <a:chOff x="-42259725" y="3951100"/>
            <a:chExt cx="318225" cy="316650"/>
          </a:xfrm>
        </p:grpSpPr>
        <p:sp>
          <p:nvSpPr>
            <p:cNvPr id="8964" name="Google Shape;8964;p89"/>
            <p:cNvSpPr/>
            <p:nvPr/>
          </p:nvSpPr>
          <p:spPr>
            <a:xfrm>
              <a:off x="-42258150" y="3951100"/>
              <a:ext cx="316650" cy="123675"/>
            </a:xfrm>
            <a:custGeom>
              <a:avLst/>
              <a:gdLst/>
              <a:ahLst/>
              <a:cxnLst/>
              <a:rect l="l" t="t" r="r" b="b"/>
              <a:pathLst>
                <a:path w="12666" h="4947" extrusionOk="0">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5" name="Google Shape;8965;p89"/>
            <p:cNvSpPr/>
            <p:nvPr/>
          </p:nvSpPr>
          <p:spPr>
            <a:xfrm>
              <a:off x="-42259725" y="4096800"/>
              <a:ext cx="316650" cy="170950"/>
            </a:xfrm>
            <a:custGeom>
              <a:avLst/>
              <a:gdLst/>
              <a:ahLst/>
              <a:cxnLst/>
              <a:rect l="l" t="t" r="r" b="b"/>
              <a:pathLst>
                <a:path w="12666" h="6838" extrusionOk="0">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66" name="Google Shape;8966;p89"/>
          <p:cNvGrpSpPr/>
          <p:nvPr/>
        </p:nvGrpSpPr>
        <p:grpSpPr>
          <a:xfrm>
            <a:off x="3889164" y="1366036"/>
            <a:ext cx="370879" cy="337755"/>
            <a:chOff x="-40378075" y="3267450"/>
            <a:chExt cx="317425" cy="289075"/>
          </a:xfrm>
        </p:grpSpPr>
        <p:sp>
          <p:nvSpPr>
            <p:cNvPr id="8967" name="Google Shape;8967;p89"/>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8" name="Google Shape;8968;p89"/>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9" name="Google Shape;8969;p89"/>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0" name="Google Shape;8970;p89"/>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71" name="Google Shape;8971;p89"/>
          <p:cNvGrpSpPr/>
          <p:nvPr/>
        </p:nvGrpSpPr>
        <p:grpSpPr>
          <a:xfrm>
            <a:off x="3892830" y="1767304"/>
            <a:ext cx="363548" cy="369974"/>
            <a:chOff x="-40372575" y="3604550"/>
            <a:chExt cx="311150" cy="316650"/>
          </a:xfrm>
        </p:grpSpPr>
        <p:sp>
          <p:nvSpPr>
            <p:cNvPr id="8972" name="Google Shape;8972;p89"/>
            <p:cNvSpPr/>
            <p:nvPr/>
          </p:nvSpPr>
          <p:spPr>
            <a:xfrm>
              <a:off x="-40372575" y="3604550"/>
              <a:ext cx="311150" cy="134475"/>
            </a:xfrm>
            <a:custGeom>
              <a:avLst/>
              <a:gdLst/>
              <a:ahLst/>
              <a:cxnLst/>
              <a:rect l="l" t="t" r="r" b="b"/>
              <a:pathLst>
                <a:path w="12446" h="5379" extrusionOk="0">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3" name="Google Shape;8973;p89"/>
            <p:cNvSpPr/>
            <p:nvPr/>
          </p:nvSpPr>
          <p:spPr>
            <a:xfrm>
              <a:off x="-40312700" y="3730575"/>
              <a:ext cx="185100" cy="190625"/>
            </a:xfrm>
            <a:custGeom>
              <a:avLst/>
              <a:gdLst/>
              <a:ahLst/>
              <a:cxnLst/>
              <a:rect l="l" t="t" r="r" b="b"/>
              <a:pathLst>
                <a:path w="7404" h="7625" extrusionOk="0">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4" name="Google Shape;8974;p89"/>
            <p:cNvSpPr/>
            <p:nvPr/>
          </p:nvSpPr>
          <p:spPr>
            <a:xfrm>
              <a:off x="-40250475" y="3688025"/>
              <a:ext cx="66950" cy="20500"/>
            </a:xfrm>
            <a:custGeom>
              <a:avLst/>
              <a:gdLst/>
              <a:ahLst/>
              <a:cxnLst/>
              <a:rect l="l" t="t" r="r" b="b"/>
              <a:pathLst>
                <a:path w="2678" h="820" extrusionOk="0">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75" name="Google Shape;8975;p89"/>
          <p:cNvSpPr/>
          <p:nvPr/>
        </p:nvSpPr>
        <p:spPr>
          <a:xfrm>
            <a:off x="3896162" y="2210581"/>
            <a:ext cx="362613" cy="371902"/>
          </a:xfrm>
          <a:custGeom>
            <a:avLst/>
            <a:gdLst/>
            <a:ahLst/>
            <a:cxnLst/>
            <a:rect l="l" t="t" r="r" b="b"/>
            <a:pathLst>
              <a:path w="12414" h="12732" extrusionOk="0">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76" name="Google Shape;8976;p89"/>
          <p:cNvGrpSpPr/>
          <p:nvPr/>
        </p:nvGrpSpPr>
        <p:grpSpPr>
          <a:xfrm>
            <a:off x="2616780" y="2659967"/>
            <a:ext cx="399038" cy="372165"/>
            <a:chOff x="-38542250" y="3220175"/>
            <a:chExt cx="341525" cy="318525"/>
          </a:xfrm>
        </p:grpSpPr>
        <p:sp>
          <p:nvSpPr>
            <p:cNvPr id="8977" name="Google Shape;8977;p89"/>
            <p:cNvSpPr/>
            <p:nvPr/>
          </p:nvSpPr>
          <p:spPr>
            <a:xfrm>
              <a:off x="-38542250" y="3440725"/>
              <a:ext cx="101750" cy="97975"/>
            </a:xfrm>
            <a:custGeom>
              <a:avLst/>
              <a:gdLst/>
              <a:ahLst/>
              <a:cxnLst/>
              <a:rect l="l" t="t" r="r" b="b"/>
              <a:pathLst>
                <a:path w="4070" h="3919" extrusionOk="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8" name="Google Shape;8978;p89"/>
            <p:cNvSpPr/>
            <p:nvPr/>
          </p:nvSpPr>
          <p:spPr>
            <a:xfrm>
              <a:off x="-38494875" y="3354075"/>
              <a:ext cx="141800" cy="141025"/>
            </a:xfrm>
            <a:custGeom>
              <a:avLst/>
              <a:gdLst/>
              <a:ahLst/>
              <a:cxnLst/>
              <a:rect l="l" t="t" r="r" b="b"/>
              <a:pathLst>
                <a:path w="5672" h="5641" extrusionOk="0">
                  <a:moveTo>
                    <a:pt x="2742" y="1"/>
                  </a:moveTo>
                  <a:lnTo>
                    <a:pt x="1" y="2710"/>
                  </a:lnTo>
                  <a:lnTo>
                    <a:pt x="2931" y="5640"/>
                  </a:lnTo>
                  <a:lnTo>
                    <a:pt x="5671" y="2899"/>
                  </a:lnTo>
                  <a:lnTo>
                    <a:pt x="27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9" name="Google Shape;8979;p89"/>
            <p:cNvSpPr/>
            <p:nvPr/>
          </p:nvSpPr>
          <p:spPr>
            <a:xfrm>
              <a:off x="-38432050" y="3220175"/>
              <a:ext cx="231325" cy="192225"/>
            </a:xfrm>
            <a:custGeom>
              <a:avLst/>
              <a:gdLst/>
              <a:ahLst/>
              <a:cxnLst/>
              <a:rect l="l" t="t" r="r" b="b"/>
              <a:pathLst>
                <a:path w="9253" h="7689" extrusionOk="0">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80" name="Google Shape;8980;p89"/>
          <p:cNvGrpSpPr/>
          <p:nvPr/>
        </p:nvGrpSpPr>
        <p:grpSpPr>
          <a:xfrm>
            <a:off x="2638712" y="3119337"/>
            <a:ext cx="369974" cy="369068"/>
            <a:chOff x="-38537400" y="3588000"/>
            <a:chExt cx="316650" cy="315875"/>
          </a:xfrm>
        </p:grpSpPr>
        <p:sp>
          <p:nvSpPr>
            <p:cNvPr id="8981" name="Google Shape;8981;p89"/>
            <p:cNvSpPr/>
            <p:nvPr/>
          </p:nvSpPr>
          <p:spPr>
            <a:xfrm>
              <a:off x="-38327900" y="3719550"/>
              <a:ext cx="20500" cy="41750"/>
            </a:xfrm>
            <a:custGeom>
              <a:avLst/>
              <a:gdLst/>
              <a:ahLst/>
              <a:cxnLst/>
              <a:rect l="l" t="t" r="r" b="b"/>
              <a:pathLst>
                <a:path w="820" h="1670" extrusionOk="0">
                  <a:moveTo>
                    <a:pt x="1" y="0"/>
                  </a:moveTo>
                  <a:lnTo>
                    <a:pt x="1" y="1229"/>
                  </a:lnTo>
                  <a:cubicBezTo>
                    <a:pt x="1" y="1449"/>
                    <a:pt x="190" y="1607"/>
                    <a:pt x="442" y="1670"/>
                  </a:cubicBezTo>
                  <a:cubicBezTo>
                    <a:pt x="631" y="1607"/>
                    <a:pt x="820" y="1449"/>
                    <a:pt x="820" y="1229"/>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2" name="Google Shape;8982;p89"/>
            <p:cNvSpPr/>
            <p:nvPr/>
          </p:nvSpPr>
          <p:spPr>
            <a:xfrm>
              <a:off x="-38452350" y="3719550"/>
              <a:ext cx="21300" cy="41750"/>
            </a:xfrm>
            <a:custGeom>
              <a:avLst/>
              <a:gdLst/>
              <a:ahLst/>
              <a:cxnLst/>
              <a:rect l="l" t="t" r="r" b="b"/>
              <a:pathLst>
                <a:path w="852" h="1670" extrusionOk="0">
                  <a:moveTo>
                    <a:pt x="1" y="0"/>
                  </a:moveTo>
                  <a:lnTo>
                    <a:pt x="1" y="1229"/>
                  </a:lnTo>
                  <a:cubicBezTo>
                    <a:pt x="1" y="1449"/>
                    <a:pt x="221" y="1607"/>
                    <a:pt x="410" y="1670"/>
                  </a:cubicBezTo>
                  <a:cubicBezTo>
                    <a:pt x="631" y="1607"/>
                    <a:pt x="851" y="1449"/>
                    <a:pt x="851" y="1229"/>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3" name="Google Shape;8983;p89"/>
            <p:cNvSpPr/>
            <p:nvPr/>
          </p:nvSpPr>
          <p:spPr>
            <a:xfrm>
              <a:off x="-38516925" y="3759700"/>
              <a:ext cx="275700" cy="144175"/>
            </a:xfrm>
            <a:custGeom>
              <a:avLst/>
              <a:gdLst/>
              <a:ahLst/>
              <a:cxnLst/>
              <a:rect l="l" t="t" r="r" b="b"/>
              <a:pathLst>
                <a:path w="11028" h="5767" extrusionOk="0">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4" name="Google Shape;8984;p89"/>
            <p:cNvSpPr/>
            <p:nvPr/>
          </p:nvSpPr>
          <p:spPr>
            <a:xfrm>
              <a:off x="-38537400" y="3588000"/>
              <a:ext cx="316650" cy="151250"/>
            </a:xfrm>
            <a:custGeom>
              <a:avLst/>
              <a:gdLst/>
              <a:ahLst/>
              <a:cxnLst/>
              <a:rect l="l" t="t" r="r" b="b"/>
              <a:pathLst>
                <a:path w="12666" h="6050" extrusionOk="0">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85" name="Google Shape;8985;p89"/>
          <p:cNvGrpSpPr/>
          <p:nvPr/>
        </p:nvGrpSpPr>
        <p:grpSpPr>
          <a:xfrm>
            <a:off x="2637792" y="3576866"/>
            <a:ext cx="371814" cy="369974"/>
            <a:chOff x="-38538975" y="3954250"/>
            <a:chExt cx="318225" cy="316650"/>
          </a:xfrm>
        </p:grpSpPr>
        <p:sp>
          <p:nvSpPr>
            <p:cNvPr id="8986" name="Google Shape;8986;p89"/>
            <p:cNvSpPr/>
            <p:nvPr/>
          </p:nvSpPr>
          <p:spPr>
            <a:xfrm>
              <a:off x="-38538975" y="3954250"/>
              <a:ext cx="254425" cy="253625"/>
            </a:xfrm>
            <a:custGeom>
              <a:avLst/>
              <a:gdLst/>
              <a:ahLst/>
              <a:cxnLst/>
              <a:rect l="l" t="t" r="r" b="b"/>
              <a:pathLst>
                <a:path w="10177" h="10145" extrusionOk="0">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7" name="Google Shape;8987;p89"/>
            <p:cNvSpPr/>
            <p:nvPr/>
          </p:nvSpPr>
          <p:spPr>
            <a:xfrm>
              <a:off x="-38496450" y="4081725"/>
              <a:ext cx="275700" cy="189175"/>
            </a:xfrm>
            <a:custGeom>
              <a:avLst/>
              <a:gdLst/>
              <a:ahLst/>
              <a:cxnLst/>
              <a:rect l="l" t="t" r="r" b="b"/>
              <a:pathLst>
                <a:path w="11028" h="7567" extrusionOk="0">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88" name="Google Shape;8988;p89"/>
          <p:cNvGrpSpPr/>
          <p:nvPr/>
        </p:nvGrpSpPr>
        <p:grpSpPr>
          <a:xfrm>
            <a:off x="3955104" y="3571793"/>
            <a:ext cx="375465" cy="371814"/>
            <a:chOff x="-37385100" y="3949908"/>
            <a:chExt cx="321350" cy="318225"/>
          </a:xfrm>
        </p:grpSpPr>
        <p:sp>
          <p:nvSpPr>
            <p:cNvPr id="8989" name="Google Shape;8989;p89"/>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0" name="Google Shape;8990;p89"/>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91" name="Google Shape;8991;p89"/>
          <p:cNvGrpSpPr/>
          <p:nvPr/>
        </p:nvGrpSpPr>
        <p:grpSpPr>
          <a:xfrm>
            <a:off x="2130763" y="1307353"/>
            <a:ext cx="370909" cy="370675"/>
            <a:chOff x="-41895050" y="3217225"/>
            <a:chExt cx="317450" cy="317250"/>
          </a:xfrm>
        </p:grpSpPr>
        <p:sp>
          <p:nvSpPr>
            <p:cNvPr id="8992" name="Google Shape;8992;p89"/>
            <p:cNvSpPr/>
            <p:nvPr/>
          </p:nvSpPr>
          <p:spPr>
            <a:xfrm>
              <a:off x="-41895050" y="3273750"/>
              <a:ext cx="41775" cy="245750"/>
            </a:xfrm>
            <a:custGeom>
              <a:avLst/>
              <a:gdLst/>
              <a:ahLst/>
              <a:cxnLst/>
              <a:rect l="l" t="t" r="r" b="b"/>
              <a:pathLst>
                <a:path w="1671" h="9830" extrusionOk="0">
                  <a:moveTo>
                    <a:pt x="1" y="0"/>
                  </a:moveTo>
                  <a:lnTo>
                    <a:pt x="1" y="9830"/>
                  </a:lnTo>
                  <a:lnTo>
                    <a:pt x="1670" y="8192"/>
                  </a:lnTo>
                  <a:lnTo>
                    <a:pt x="1670" y="1639"/>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3" name="Google Shape;8993;p89"/>
            <p:cNvSpPr/>
            <p:nvPr/>
          </p:nvSpPr>
          <p:spPr>
            <a:xfrm>
              <a:off x="-41619375" y="3273750"/>
              <a:ext cx="41775" cy="245750"/>
            </a:xfrm>
            <a:custGeom>
              <a:avLst/>
              <a:gdLst/>
              <a:ahLst/>
              <a:cxnLst/>
              <a:rect l="l" t="t" r="r" b="b"/>
              <a:pathLst>
                <a:path w="1671" h="9830" extrusionOk="0">
                  <a:moveTo>
                    <a:pt x="1670" y="0"/>
                  </a:moveTo>
                  <a:lnTo>
                    <a:pt x="0" y="1639"/>
                  </a:lnTo>
                  <a:lnTo>
                    <a:pt x="0" y="8192"/>
                  </a:lnTo>
                  <a:lnTo>
                    <a:pt x="1670" y="9830"/>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4" name="Google Shape;8994;p89"/>
            <p:cNvSpPr/>
            <p:nvPr/>
          </p:nvSpPr>
          <p:spPr>
            <a:xfrm>
              <a:off x="-41832825" y="3321000"/>
              <a:ext cx="193000" cy="151250"/>
            </a:xfrm>
            <a:custGeom>
              <a:avLst/>
              <a:gdLst/>
              <a:ahLst/>
              <a:cxnLst/>
              <a:rect l="l" t="t" r="r" b="b"/>
              <a:pathLst>
                <a:path w="7720" h="6050" extrusionOk="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5" name="Google Shape;8995;p89"/>
            <p:cNvSpPr/>
            <p:nvPr/>
          </p:nvSpPr>
          <p:spPr>
            <a:xfrm>
              <a:off x="-41880075" y="3493500"/>
              <a:ext cx="287500" cy="40975"/>
            </a:xfrm>
            <a:custGeom>
              <a:avLst/>
              <a:gdLst/>
              <a:ahLst/>
              <a:cxnLst/>
              <a:rect l="l" t="t" r="r" b="b"/>
              <a:pathLst>
                <a:path w="11500" h="1639" extrusionOk="0">
                  <a:moveTo>
                    <a:pt x="1639" y="0"/>
                  </a:moveTo>
                  <a:lnTo>
                    <a:pt x="0" y="1638"/>
                  </a:lnTo>
                  <a:lnTo>
                    <a:pt x="11500" y="1638"/>
                  </a:lnTo>
                  <a:lnTo>
                    <a:pt x="98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6" name="Google Shape;8996;p89"/>
            <p:cNvSpPr/>
            <p:nvPr/>
          </p:nvSpPr>
          <p:spPr>
            <a:xfrm>
              <a:off x="-41880875" y="3217225"/>
              <a:ext cx="288300" cy="83325"/>
            </a:xfrm>
            <a:custGeom>
              <a:avLst/>
              <a:gdLst/>
              <a:ahLst/>
              <a:cxnLst/>
              <a:rect l="l" t="t" r="r" b="b"/>
              <a:pathLst>
                <a:path w="11532" h="3333" extrusionOk="0">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97" name="Google Shape;8997;p89"/>
          <p:cNvGrpSpPr/>
          <p:nvPr/>
        </p:nvGrpSpPr>
        <p:grpSpPr>
          <a:xfrm>
            <a:off x="2130310" y="1744287"/>
            <a:ext cx="371814" cy="369974"/>
            <a:chOff x="-41893475" y="3584850"/>
            <a:chExt cx="318225" cy="316650"/>
          </a:xfrm>
        </p:grpSpPr>
        <p:sp>
          <p:nvSpPr>
            <p:cNvPr id="8998" name="Google Shape;8998;p89"/>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9" name="Google Shape;8999;p89"/>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0" name="Google Shape;9000;p89"/>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1" name="Google Shape;9001;p89"/>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02" name="Google Shape;9002;p89"/>
          <p:cNvSpPr/>
          <p:nvPr/>
        </p:nvSpPr>
        <p:spPr>
          <a:xfrm>
            <a:off x="2133283" y="2188587"/>
            <a:ext cx="371814" cy="369302"/>
          </a:xfrm>
          <a:custGeom>
            <a:avLst/>
            <a:gdLst/>
            <a:ahLst/>
            <a:cxnLst/>
            <a:rect l="l" t="t" r="r" b="b"/>
            <a:pathLst>
              <a:path w="12729" h="12643" extrusionOk="0">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3" name="Google Shape;9003;p89"/>
          <p:cNvSpPr/>
          <p:nvPr/>
        </p:nvSpPr>
        <p:spPr>
          <a:xfrm>
            <a:off x="845041" y="2680925"/>
            <a:ext cx="438997" cy="369039"/>
          </a:xfrm>
          <a:custGeom>
            <a:avLst/>
            <a:gdLst/>
            <a:ahLst/>
            <a:cxnLst/>
            <a:rect l="l" t="t" r="r" b="b"/>
            <a:pathLst>
              <a:path w="15029" h="12634" extrusionOk="0">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04" name="Google Shape;9004;p89"/>
          <p:cNvGrpSpPr/>
          <p:nvPr/>
        </p:nvGrpSpPr>
        <p:grpSpPr>
          <a:xfrm>
            <a:off x="900338" y="3139579"/>
            <a:ext cx="337522" cy="370909"/>
            <a:chOff x="-39998250" y="3605325"/>
            <a:chExt cx="288875" cy="317450"/>
          </a:xfrm>
        </p:grpSpPr>
        <p:sp>
          <p:nvSpPr>
            <p:cNvPr id="9005" name="Google Shape;9005;p89"/>
            <p:cNvSpPr/>
            <p:nvPr/>
          </p:nvSpPr>
          <p:spPr>
            <a:xfrm>
              <a:off x="-39998250" y="3799600"/>
              <a:ext cx="288875" cy="123175"/>
            </a:xfrm>
            <a:custGeom>
              <a:avLst/>
              <a:gdLst/>
              <a:ahLst/>
              <a:cxnLst/>
              <a:rect l="l" t="t" r="r" b="b"/>
              <a:pathLst>
                <a:path w="11555" h="4927" extrusionOk="0">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6" name="Google Shape;9006;p89"/>
            <p:cNvSpPr/>
            <p:nvPr/>
          </p:nvSpPr>
          <p:spPr>
            <a:xfrm>
              <a:off x="-39940950" y="3605325"/>
              <a:ext cx="160700" cy="212050"/>
            </a:xfrm>
            <a:custGeom>
              <a:avLst/>
              <a:gdLst/>
              <a:ahLst/>
              <a:cxnLst/>
              <a:rect l="l" t="t" r="r" b="b"/>
              <a:pathLst>
                <a:path w="6428" h="8482" extrusionOk="0">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07" name="Google Shape;9007;p89"/>
          <p:cNvGrpSpPr/>
          <p:nvPr/>
        </p:nvGrpSpPr>
        <p:grpSpPr>
          <a:xfrm>
            <a:off x="884112" y="3598043"/>
            <a:ext cx="369974" cy="369945"/>
            <a:chOff x="-40011050" y="3972375"/>
            <a:chExt cx="316650" cy="316625"/>
          </a:xfrm>
        </p:grpSpPr>
        <p:sp>
          <p:nvSpPr>
            <p:cNvPr id="9008" name="Google Shape;9008;p89"/>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9" name="Google Shape;9009;p89"/>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10" name="Google Shape;9010;p89"/>
          <p:cNvGrpSpPr/>
          <p:nvPr/>
        </p:nvGrpSpPr>
        <p:grpSpPr>
          <a:xfrm>
            <a:off x="3116043" y="2662742"/>
            <a:ext cx="266921" cy="369039"/>
            <a:chOff x="-38129425" y="3222550"/>
            <a:chExt cx="228450" cy="315850"/>
          </a:xfrm>
        </p:grpSpPr>
        <p:sp>
          <p:nvSpPr>
            <p:cNvPr id="9011" name="Google Shape;9011;p89"/>
            <p:cNvSpPr/>
            <p:nvPr/>
          </p:nvSpPr>
          <p:spPr>
            <a:xfrm>
              <a:off x="-38129425" y="3222550"/>
              <a:ext cx="228450" cy="227650"/>
            </a:xfrm>
            <a:custGeom>
              <a:avLst/>
              <a:gdLst/>
              <a:ahLst/>
              <a:cxnLst/>
              <a:rect l="l" t="t" r="r" b="b"/>
              <a:pathLst>
                <a:path w="9138" h="9106" extrusionOk="0">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2" name="Google Shape;9012;p89"/>
            <p:cNvSpPr/>
            <p:nvPr/>
          </p:nvSpPr>
          <p:spPr>
            <a:xfrm>
              <a:off x="-38067200" y="3470650"/>
              <a:ext cx="103200" cy="67750"/>
            </a:xfrm>
            <a:custGeom>
              <a:avLst/>
              <a:gdLst/>
              <a:ahLst/>
              <a:cxnLst/>
              <a:rect l="l" t="t" r="r" b="b"/>
              <a:pathLst>
                <a:path w="4128" h="2710" extrusionOk="0">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13" name="Google Shape;9013;p89"/>
          <p:cNvGrpSpPr/>
          <p:nvPr/>
        </p:nvGrpSpPr>
        <p:grpSpPr>
          <a:xfrm>
            <a:off x="3071012" y="3119337"/>
            <a:ext cx="371785" cy="369974"/>
            <a:chOff x="-38172725" y="3588000"/>
            <a:chExt cx="318200" cy="316650"/>
          </a:xfrm>
        </p:grpSpPr>
        <p:sp>
          <p:nvSpPr>
            <p:cNvPr id="9014" name="Google Shape;9014;p89"/>
            <p:cNvSpPr/>
            <p:nvPr/>
          </p:nvSpPr>
          <p:spPr>
            <a:xfrm>
              <a:off x="-38171150" y="3760050"/>
              <a:ext cx="98475" cy="91050"/>
            </a:xfrm>
            <a:custGeom>
              <a:avLst/>
              <a:gdLst/>
              <a:ahLst/>
              <a:cxnLst/>
              <a:rect l="l" t="t" r="r" b="b"/>
              <a:pathLst>
                <a:path w="3939" h="3642" extrusionOk="0">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5" name="Google Shape;9015;p89"/>
            <p:cNvSpPr/>
            <p:nvPr/>
          </p:nvSpPr>
          <p:spPr>
            <a:xfrm>
              <a:off x="-38172725" y="3641575"/>
              <a:ext cx="144150" cy="133900"/>
            </a:xfrm>
            <a:custGeom>
              <a:avLst/>
              <a:gdLst/>
              <a:ahLst/>
              <a:cxnLst/>
              <a:rect l="l" t="t" r="r" b="b"/>
              <a:pathLst>
                <a:path w="5766" h="5356" extrusionOk="0">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6" name="Google Shape;9016;p89"/>
            <p:cNvSpPr/>
            <p:nvPr/>
          </p:nvSpPr>
          <p:spPr>
            <a:xfrm>
              <a:off x="-38117600" y="3806975"/>
              <a:ext cx="77200" cy="94525"/>
            </a:xfrm>
            <a:custGeom>
              <a:avLst/>
              <a:gdLst/>
              <a:ahLst/>
              <a:cxnLst/>
              <a:rect l="l" t="t" r="r" b="b"/>
              <a:pathLst>
                <a:path w="3088" h="3781" extrusionOk="0">
                  <a:moveTo>
                    <a:pt x="2332" y="0"/>
                  </a:moveTo>
                  <a:lnTo>
                    <a:pt x="0" y="2331"/>
                  </a:lnTo>
                  <a:cubicBezTo>
                    <a:pt x="883" y="3088"/>
                    <a:pt x="1891" y="3592"/>
                    <a:pt x="2962" y="3781"/>
                  </a:cubicBezTo>
                  <a:cubicBezTo>
                    <a:pt x="3088" y="2363"/>
                    <a:pt x="3088" y="1197"/>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7" name="Google Shape;9017;p89"/>
            <p:cNvSpPr/>
            <p:nvPr/>
          </p:nvSpPr>
          <p:spPr>
            <a:xfrm>
              <a:off x="-37997875" y="3716375"/>
              <a:ext cx="143350" cy="135500"/>
            </a:xfrm>
            <a:custGeom>
              <a:avLst/>
              <a:gdLst/>
              <a:ahLst/>
              <a:cxnLst/>
              <a:rect l="l" t="t" r="r" b="b"/>
              <a:pathLst>
                <a:path w="5734" h="5420" extrusionOk="0">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8" name="Google Shape;9018;p89"/>
            <p:cNvSpPr/>
            <p:nvPr/>
          </p:nvSpPr>
          <p:spPr>
            <a:xfrm>
              <a:off x="-38044350" y="3761275"/>
              <a:ext cx="135500" cy="143375"/>
            </a:xfrm>
            <a:custGeom>
              <a:avLst/>
              <a:gdLst/>
              <a:ahLst/>
              <a:cxnLst/>
              <a:rect l="l" t="t" r="r" b="b"/>
              <a:pathLst>
                <a:path w="5420" h="5735" extrusionOk="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9" name="Google Shape;9019;p89"/>
            <p:cNvSpPr/>
            <p:nvPr/>
          </p:nvSpPr>
          <p:spPr>
            <a:xfrm>
              <a:off x="-37997875" y="3588800"/>
              <a:ext cx="89025" cy="97675"/>
            </a:xfrm>
            <a:custGeom>
              <a:avLst/>
              <a:gdLst/>
              <a:ahLst/>
              <a:cxnLst/>
              <a:rect l="l" t="t" r="r" b="b"/>
              <a:pathLst>
                <a:path w="3561" h="3907" extrusionOk="0">
                  <a:moveTo>
                    <a:pt x="158" y="0"/>
                  </a:moveTo>
                  <a:lnTo>
                    <a:pt x="158" y="0"/>
                  </a:lnTo>
                  <a:cubicBezTo>
                    <a:pt x="126" y="977"/>
                    <a:pt x="0" y="2395"/>
                    <a:pt x="1260" y="3907"/>
                  </a:cubicBezTo>
                  <a:lnTo>
                    <a:pt x="3560" y="1544"/>
                  </a:lnTo>
                  <a:cubicBezTo>
                    <a:pt x="2584" y="662"/>
                    <a:pt x="1355" y="158"/>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0" name="Google Shape;9020;p89"/>
            <p:cNvSpPr/>
            <p:nvPr/>
          </p:nvSpPr>
          <p:spPr>
            <a:xfrm>
              <a:off x="-38117600" y="3588000"/>
              <a:ext cx="135500" cy="143375"/>
            </a:xfrm>
            <a:custGeom>
              <a:avLst/>
              <a:gdLst/>
              <a:ahLst/>
              <a:cxnLst/>
              <a:rect l="l" t="t" r="r" b="b"/>
              <a:pathLst>
                <a:path w="5420" h="5735" extrusionOk="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1" name="Google Shape;9021;p89"/>
            <p:cNvSpPr/>
            <p:nvPr/>
          </p:nvSpPr>
          <p:spPr>
            <a:xfrm>
              <a:off x="-37953000" y="3641575"/>
              <a:ext cx="97700" cy="86350"/>
            </a:xfrm>
            <a:custGeom>
              <a:avLst/>
              <a:gdLst/>
              <a:ahLst/>
              <a:cxnLst/>
              <a:rect l="l" t="t" r="r" b="b"/>
              <a:pathLst>
                <a:path w="3908" h="3454" extrusionOk="0">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2" name="Google Shape;9022;p89"/>
          <p:cNvGrpSpPr/>
          <p:nvPr/>
        </p:nvGrpSpPr>
        <p:grpSpPr>
          <a:xfrm>
            <a:off x="3146914" y="3577772"/>
            <a:ext cx="219981" cy="369974"/>
            <a:chOff x="-38109725" y="3955025"/>
            <a:chExt cx="188275" cy="316650"/>
          </a:xfrm>
        </p:grpSpPr>
        <p:sp>
          <p:nvSpPr>
            <p:cNvPr id="9023" name="Google Shape;9023;p89"/>
            <p:cNvSpPr/>
            <p:nvPr/>
          </p:nvSpPr>
          <p:spPr>
            <a:xfrm>
              <a:off x="-38109725" y="3955025"/>
              <a:ext cx="188275" cy="220575"/>
            </a:xfrm>
            <a:custGeom>
              <a:avLst/>
              <a:gdLst/>
              <a:ahLst/>
              <a:cxnLst/>
              <a:rect l="l" t="t" r="r" b="b"/>
              <a:pathLst>
                <a:path w="7531" h="8823" extrusionOk="0">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4" name="Google Shape;9024;p89"/>
            <p:cNvSpPr/>
            <p:nvPr/>
          </p:nvSpPr>
          <p:spPr>
            <a:xfrm>
              <a:off x="-38067200" y="4196050"/>
              <a:ext cx="104775" cy="75625"/>
            </a:xfrm>
            <a:custGeom>
              <a:avLst/>
              <a:gdLst/>
              <a:ahLst/>
              <a:cxnLst/>
              <a:rect l="l" t="t" r="r" b="b"/>
              <a:pathLst>
                <a:path w="4191" h="3025" extrusionOk="0">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25" name="Google Shape;9025;p89"/>
          <p:cNvSpPr/>
          <p:nvPr/>
        </p:nvSpPr>
        <p:spPr>
          <a:xfrm>
            <a:off x="2248517" y="4037533"/>
            <a:ext cx="383790" cy="370266"/>
          </a:xfrm>
          <a:custGeom>
            <a:avLst/>
            <a:gdLst/>
            <a:ahLst/>
            <a:cxnLst/>
            <a:rect l="l" t="t" r="r" b="b"/>
            <a:pathLst>
              <a:path w="13139" h="12676" extrusionOk="0">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26" name="Google Shape;9026;p89"/>
          <p:cNvGrpSpPr/>
          <p:nvPr/>
        </p:nvGrpSpPr>
        <p:grpSpPr>
          <a:xfrm>
            <a:off x="2562313" y="1309193"/>
            <a:ext cx="373654" cy="369068"/>
            <a:chOff x="-41530375" y="3218800"/>
            <a:chExt cx="319800" cy="315875"/>
          </a:xfrm>
        </p:grpSpPr>
        <p:sp>
          <p:nvSpPr>
            <p:cNvPr id="9027" name="Google Shape;9027;p89"/>
            <p:cNvSpPr/>
            <p:nvPr/>
          </p:nvSpPr>
          <p:spPr>
            <a:xfrm>
              <a:off x="-41530375" y="3337550"/>
              <a:ext cx="199300" cy="197125"/>
            </a:xfrm>
            <a:custGeom>
              <a:avLst/>
              <a:gdLst/>
              <a:ahLst/>
              <a:cxnLst/>
              <a:rect l="l" t="t" r="r" b="b"/>
              <a:pathLst>
                <a:path w="7972" h="7885" extrusionOk="0">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8" name="Google Shape;9028;p89"/>
            <p:cNvSpPr/>
            <p:nvPr/>
          </p:nvSpPr>
          <p:spPr>
            <a:xfrm>
              <a:off x="-41435075" y="3218800"/>
              <a:ext cx="224500" cy="221950"/>
            </a:xfrm>
            <a:custGeom>
              <a:avLst/>
              <a:gdLst/>
              <a:ahLst/>
              <a:cxnLst/>
              <a:rect l="l" t="t" r="r" b="b"/>
              <a:pathLst>
                <a:path w="8980" h="8878" extrusionOk="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9" name="Google Shape;9029;p89"/>
          <p:cNvGrpSpPr/>
          <p:nvPr/>
        </p:nvGrpSpPr>
        <p:grpSpPr>
          <a:xfrm>
            <a:off x="2564607" y="1824351"/>
            <a:ext cx="369068" cy="289004"/>
            <a:chOff x="-41526450" y="3653375"/>
            <a:chExt cx="315875" cy="247350"/>
          </a:xfrm>
        </p:grpSpPr>
        <p:sp>
          <p:nvSpPr>
            <p:cNvPr id="9030" name="Google Shape;9030;p89"/>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1" name="Google Shape;9031;p89"/>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32" name="Google Shape;9032;p89"/>
          <p:cNvGrpSpPr/>
          <p:nvPr/>
        </p:nvGrpSpPr>
        <p:grpSpPr>
          <a:xfrm>
            <a:off x="2565994" y="2187015"/>
            <a:ext cx="366293" cy="369974"/>
            <a:chOff x="-41526450" y="3951100"/>
            <a:chExt cx="313500" cy="316650"/>
          </a:xfrm>
        </p:grpSpPr>
        <p:sp>
          <p:nvSpPr>
            <p:cNvPr id="9033" name="Google Shape;9033;p89"/>
            <p:cNvSpPr/>
            <p:nvPr/>
          </p:nvSpPr>
          <p:spPr>
            <a:xfrm>
              <a:off x="-41483125" y="4041675"/>
              <a:ext cx="226075" cy="226075"/>
            </a:xfrm>
            <a:custGeom>
              <a:avLst/>
              <a:gdLst/>
              <a:ahLst/>
              <a:cxnLst/>
              <a:rect l="l" t="t" r="r" b="b"/>
              <a:pathLst>
                <a:path w="9043" h="9043" extrusionOk="0">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4" name="Google Shape;9034;p89"/>
            <p:cNvSpPr/>
            <p:nvPr/>
          </p:nvSpPr>
          <p:spPr>
            <a:xfrm>
              <a:off x="-41422475" y="4114925"/>
              <a:ext cx="104775" cy="104775"/>
            </a:xfrm>
            <a:custGeom>
              <a:avLst/>
              <a:gdLst/>
              <a:ahLst/>
              <a:cxnLst/>
              <a:rect l="l" t="t" r="r" b="b"/>
              <a:pathLst>
                <a:path w="4191" h="4191" extrusionOk="0">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5" name="Google Shape;9035;p89"/>
            <p:cNvSpPr/>
            <p:nvPr/>
          </p:nvSpPr>
          <p:spPr>
            <a:xfrm>
              <a:off x="-41526450" y="3951100"/>
              <a:ext cx="313500" cy="165575"/>
            </a:xfrm>
            <a:custGeom>
              <a:avLst/>
              <a:gdLst/>
              <a:ahLst/>
              <a:cxnLst/>
              <a:rect l="l" t="t" r="r" b="b"/>
              <a:pathLst>
                <a:path w="12540" h="6623" extrusionOk="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36" name="Google Shape;9036;p89"/>
          <p:cNvGrpSpPr/>
          <p:nvPr/>
        </p:nvGrpSpPr>
        <p:grpSpPr>
          <a:xfrm>
            <a:off x="1331249" y="2681144"/>
            <a:ext cx="339595" cy="371814"/>
            <a:chOff x="-39625900" y="3238300"/>
            <a:chExt cx="290650" cy="318225"/>
          </a:xfrm>
        </p:grpSpPr>
        <p:sp>
          <p:nvSpPr>
            <p:cNvPr id="9037" name="Google Shape;9037;p89"/>
            <p:cNvSpPr/>
            <p:nvPr/>
          </p:nvSpPr>
          <p:spPr>
            <a:xfrm>
              <a:off x="-39625900" y="3238300"/>
              <a:ext cx="290650" cy="318225"/>
            </a:xfrm>
            <a:custGeom>
              <a:avLst/>
              <a:gdLst/>
              <a:ahLst/>
              <a:cxnLst/>
              <a:rect l="l" t="t" r="r" b="b"/>
              <a:pathLst>
                <a:path w="11626" h="12729" extrusionOk="0">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8" name="Google Shape;9038;p89"/>
            <p:cNvSpPr/>
            <p:nvPr/>
          </p:nvSpPr>
          <p:spPr>
            <a:xfrm>
              <a:off x="-39521150" y="3328875"/>
              <a:ext cx="82725" cy="227650"/>
            </a:xfrm>
            <a:custGeom>
              <a:avLst/>
              <a:gdLst/>
              <a:ahLst/>
              <a:cxnLst/>
              <a:rect l="l" t="t" r="r" b="b"/>
              <a:pathLst>
                <a:path w="3309" h="9106" extrusionOk="0">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39" name="Google Shape;9039;p89"/>
          <p:cNvSpPr/>
          <p:nvPr/>
        </p:nvSpPr>
        <p:spPr>
          <a:xfrm>
            <a:off x="1353422" y="3140270"/>
            <a:ext cx="315672" cy="369974"/>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40" name="Google Shape;9040;p89"/>
          <p:cNvGrpSpPr/>
          <p:nvPr/>
        </p:nvGrpSpPr>
        <p:grpSpPr>
          <a:xfrm>
            <a:off x="1325300" y="3597605"/>
            <a:ext cx="366293" cy="370441"/>
            <a:chOff x="-39647175" y="3972000"/>
            <a:chExt cx="313500" cy="317050"/>
          </a:xfrm>
        </p:grpSpPr>
        <p:sp>
          <p:nvSpPr>
            <p:cNvPr id="9041" name="Google Shape;9041;p89"/>
            <p:cNvSpPr/>
            <p:nvPr/>
          </p:nvSpPr>
          <p:spPr>
            <a:xfrm>
              <a:off x="-39647175" y="3972000"/>
              <a:ext cx="95325" cy="153975"/>
            </a:xfrm>
            <a:custGeom>
              <a:avLst/>
              <a:gdLst/>
              <a:ahLst/>
              <a:cxnLst/>
              <a:rect l="l" t="t" r="r" b="b"/>
              <a:pathLst>
                <a:path w="3813" h="6159" extrusionOk="0">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2" name="Google Shape;9042;p89"/>
            <p:cNvSpPr/>
            <p:nvPr/>
          </p:nvSpPr>
          <p:spPr>
            <a:xfrm>
              <a:off x="-39588875" y="4011750"/>
              <a:ext cx="216600" cy="277300"/>
            </a:xfrm>
            <a:custGeom>
              <a:avLst/>
              <a:gdLst/>
              <a:ahLst/>
              <a:cxnLst/>
              <a:rect l="l" t="t" r="r" b="b"/>
              <a:pathLst>
                <a:path w="8664" h="11092" extrusionOk="0">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3" name="Google Shape;9043;p89"/>
            <p:cNvSpPr/>
            <p:nvPr/>
          </p:nvSpPr>
          <p:spPr>
            <a:xfrm>
              <a:off x="-39398275" y="4073975"/>
              <a:ext cx="64600" cy="71600"/>
            </a:xfrm>
            <a:custGeom>
              <a:avLst/>
              <a:gdLst/>
              <a:ahLst/>
              <a:cxnLst/>
              <a:rect l="l" t="t" r="r" b="b"/>
              <a:pathLst>
                <a:path w="2584" h="2864" extrusionOk="0">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44" name="Google Shape;9044;p89"/>
          <p:cNvGrpSpPr/>
          <p:nvPr/>
        </p:nvGrpSpPr>
        <p:grpSpPr>
          <a:xfrm>
            <a:off x="3494427" y="2661603"/>
            <a:ext cx="375495" cy="370879"/>
            <a:chOff x="-37808850" y="3221575"/>
            <a:chExt cx="321375" cy="317425"/>
          </a:xfrm>
        </p:grpSpPr>
        <p:sp>
          <p:nvSpPr>
            <p:cNvPr id="9045" name="Google Shape;9045;p89"/>
            <p:cNvSpPr/>
            <p:nvPr/>
          </p:nvSpPr>
          <p:spPr>
            <a:xfrm>
              <a:off x="-37808850" y="3294050"/>
              <a:ext cx="261500" cy="244950"/>
            </a:xfrm>
            <a:custGeom>
              <a:avLst/>
              <a:gdLst/>
              <a:ahLst/>
              <a:cxnLst/>
              <a:rect l="l" t="t" r="r" b="b"/>
              <a:pathLst>
                <a:path w="10460" h="9798" extrusionOk="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6" name="Google Shape;9046;p89"/>
            <p:cNvSpPr/>
            <p:nvPr/>
          </p:nvSpPr>
          <p:spPr>
            <a:xfrm>
              <a:off x="-37601700" y="3221575"/>
              <a:ext cx="114225" cy="111275"/>
            </a:xfrm>
            <a:custGeom>
              <a:avLst/>
              <a:gdLst/>
              <a:ahLst/>
              <a:cxnLst/>
              <a:rect l="l" t="t" r="r" b="b"/>
              <a:pathLst>
                <a:path w="4569" h="4451" extrusionOk="0">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47" name="Google Shape;9047;p89"/>
          <p:cNvGrpSpPr/>
          <p:nvPr/>
        </p:nvGrpSpPr>
        <p:grpSpPr>
          <a:xfrm>
            <a:off x="3503201" y="3183634"/>
            <a:ext cx="372749" cy="241158"/>
            <a:chOff x="-37806500" y="3643030"/>
            <a:chExt cx="319025" cy="206400"/>
          </a:xfrm>
        </p:grpSpPr>
        <p:sp>
          <p:nvSpPr>
            <p:cNvPr id="9048" name="Google Shape;9048;p89"/>
            <p:cNvSpPr/>
            <p:nvPr/>
          </p:nvSpPr>
          <p:spPr>
            <a:xfrm>
              <a:off x="-37615100" y="3759700"/>
              <a:ext cx="62250" cy="62250"/>
            </a:xfrm>
            <a:custGeom>
              <a:avLst/>
              <a:gdLst/>
              <a:ahLst/>
              <a:cxnLst/>
              <a:rect l="l" t="t" r="r" b="b"/>
              <a:pathLst>
                <a:path w="2490" h="2490" extrusionOk="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9" name="Google Shape;9049;p89"/>
            <p:cNvSpPr/>
            <p:nvPr/>
          </p:nvSpPr>
          <p:spPr>
            <a:xfrm>
              <a:off x="-37806500" y="3643030"/>
              <a:ext cx="319025" cy="206400"/>
            </a:xfrm>
            <a:custGeom>
              <a:avLst/>
              <a:gdLst/>
              <a:ahLst/>
              <a:cxnLst/>
              <a:rect l="l" t="t" r="r" b="b"/>
              <a:pathLst>
                <a:path w="12761" h="8256" extrusionOk="0">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50" name="Google Shape;9050;p89"/>
          <p:cNvGrpSpPr/>
          <p:nvPr/>
        </p:nvGrpSpPr>
        <p:grpSpPr>
          <a:xfrm>
            <a:off x="3505508" y="3575931"/>
            <a:ext cx="368134" cy="371814"/>
            <a:chOff x="-37804925" y="3953450"/>
            <a:chExt cx="315075" cy="318225"/>
          </a:xfrm>
        </p:grpSpPr>
        <p:sp>
          <p:nvSpPr>
            <p:cNvPr id="9051" name="Google Shape;9051;p89"/>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2" name="Google Shape;9052;p89"/>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3" name="Google Shape;9053;p89"/>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54" name="Google Shape;9054;p89"/>
          <p:cNvSpPr/>
          <p:nvPr/>
        </p:nvSpPr>
        <p:spPr>
          <a:xfrm>
            <a:off x="2754452" y="4040675"/>
            <a:ext cx="265986" cy="369039"/>
          </a:xfrm>
          <a:custGeom>
            <a:avLst/>
            <a:gdLst/>
            <a:ahLst/>
            <a:cxnLst/>
            <a:rect l="l" t="t" r="r" b="b"/>
            <a:pathLst>
              <a:path w="9106" h="12634" extrusionOk="0">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55" name="Google Shape;9055;p89"/>
          <p:cNvGrpSpPr/>
          <p:nvPr/>
        </p:nvGrpSpPr>
        <p:grpSpPr>
          <a:xfrm>
            <a:off x="4860977" y="1328538"/>
            <a:ext cx="355663" cy="308725"/>
            <a:chOff x="-28462125" y="3199700"/>
            <a:chExt cx="298550" cy="259150"/>
          </a:xfrm>
        </p:grpSpPr>
        <p:sp>
          <p:nvSpPr>
            <p:cNvPr id="9056" name="Google Shape;9056;p89"/>
            <p:cNvSpPr/>
            <p:nvPr/>
          </p:nvSpPr>
          <p:spPr>
            <a:xfrm>
              <a:off x="-28459750" y="3284775"/>
              <a:ext cx="296175" cy="104775"/>
            </a:xfrm>
            <a:custGeom>
              <a:avLst/>
              <a:gdLst/>
              <a:ahLst/>
              <a:cxnLst/>
              <a:rect l="l" t="t" r="r" b="b"/>
              <a:pathLst>
                <a:path w="11847" h="4191" extrusionOk="0">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7" name="Google Shape;9057;p89"/>
            <p:cNvSpPr/>
            <p:nvPr/>
          </p:nvSpPr>
          <p:spPr>
            <a:xfrm>
              <a:off x="-28462125" y="3199700"/>
              <a:ext cx="295400" cy="125275"/>
            </a:xfrm>
            <a:custGeom>
              <a:avLst/>
              <a:gdLst/>
              <a:ahLst/>
              <a:cxnLst/>
              <a:rect l="l" t="t" r="r" b="b"/>
              <a:pathLst>
                <a:path w="11816" h="5011" extrusionOk="0">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8" name="Google Shape;9058;p89"/>
            <p:cNvSpPr/>
            <p:nvPr/>
          </p:nvSpPr>
          <p:spPr>
            <a:xfrm>
              <a:off x="-28405400" y="3360375"/>
              <a:ext cx="186675" cy="98475"/>
            </a:xfrm>
            <a:custGeom>
              <a:avLst/>
              <a:gdLst/>
              <a:ahLst/>
              <a:cxnLst/>
              <a:rect l="l" t="t" r="r" b="b"/>
              <a:pathLst>
                <a:path w="7467" h="3939" extrusionOk="0">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59" name="Google Shape;9059;p89"/>
          <p:cNvGrpSpPr/>
          <p:nvPr/>
        </p:nvGrpSpPr>
        <p:grpSpPr>
          <a:xfrm>
            <a:off x="4861930" y="1763228"/>
            <a:ext cx="353757" cy="352833"/>
            <a:chOff x="-28461325" y="3545475"/>
            <a:chExt cx="296950" cy="296175"/>
          </a:xfrm>
        </p:grpSpPr>
        <p:sp>
          <p:nvSpPr>
            <p:cNvPr id="9060" name="Google Shape;9060;p89"/>
            <p:cNvSpPr/>
            <p:nvPr/>
          </p:nvSpPr>
          <p:spPr>
            <a:xfrm>
              <a:off x="-28461325" y="3666775"/>
              <a:ext cx="34675" cy="52775"/>
            </a:xfrm>
            <a:custGeom>
              <a:avLst/>
              <a:gdLst/>
              <a:ahLst/>
              <a:cxnLst/>
              <a:rect l="l" t="t" r="r" b="b"/>
              <a:pathLst>
                <a:path w="1387" h="2111" extrusionOk="0">
                  <a:moveTo>
                    <a:pt x="0" y="0"/>
                  </a:moveTo>
                  <a:lnTo>
                    <a:pt x="0" y="2111"/>
                  </a:lnTo>
                  <a:lnTo>
                    <a:pt x="1386" y="2111"/>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1" name="Google Shape;9061;p89"/>
            <p:cNvSpPr/>
            <p:nvPr/>
          </p:nvSpPr>
          <p:spPr>
            <a:xfrm>
              <a:off x="-28461325" y="3737650"/>
              <a:ext cx="52775" cy="17350"/>
            </a:xfrm>
            <a:custGeom>
              <a:avLst/>
              <a:gdLst/>
              <a:ahLst/>
              <a:cxnLst/>
              <a:rect l="l" t="t" r="r" b="b"/>
              <a:pathLst>
                <a:path w="2111" h="694" extrusionOk="0">
                  <a:moveTo>
                    <a:pt x="0" y="1"/>
                  </a:moveTo>
                  <a:lnTo>
                    <a:pt x="0" y="694"/>
                  </a:lnTo>
                  <a:lnTo>
                    <a:pt x="1733" y="694"/>
                  </a:lnTo>
                  <a:cubicBezTo>
                    <a:pt x="1954" y="694"/>
                    <a:pt x="2111" y="536"/>
                    <a:pt x="2111" y="347"/>
                  </a:cubicBezTo>
                  <a:cubicBezTo>
                    <a:pt x="2111" y="158"/>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2" name="Google Shape;9062;p89"/>
            <p:cNvSpPr/>
            <p:nvPr/>
          </p:nvSpPr>
          <p:spPr>
            <a:xfrm>
              <a:off x="-28461325" y="3632100"/>
              <a:ext cx="52775" cy="17375"/>
            </a:xfrm>
            <a:custGeom>
              <a:avLst/>
              <a:gdLst/>
              <a:ahLst/>
              <a:cxnLst/>
              <a:rect l="l" t="t" r="r" b="b"/>
              <a:pathLst>
                <a:path w="2111" h="695" extrusionOk="0">
                  <a:moveTo>
                    <a:pt x="0" y="1"/>
                  </a:moveTo>
                  <a:lnTo>
                    <a:pt x="0" y="694"/>
                  </a:lnTo>
                  <a:lnTo>
                    <a:pt x="1733" y="694"/>
                  </a:lnTo>
                  <a:cubicBezTo>
                    <a:pt x="1954" y="694"/>
                    <a:pt x="2111" y="537"/>
                    <a:pt x="2111" y="348"/>
                  </a:cubicBezTo>
                  <a:cubicBezTo>
                    <a:pt x="2111" y="159"/>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3" name="Google Shape;9063;p89"/>
            <p:cNvSpPr/>
            <p:nvPr/>
          </p:nvSpPr>
          <p:spPr>
            <a:xfrm>
              <a:off x="-28460550" y="3545475"/>
              <a:ext cx="296175" cy="296175"/>
            </a:xfrm>
            <a:custGeom>
              <a:avLst/>
              <a:gdLst/>
              <a:ahLst/>
              <a:cxnLst/>
              <a:rect l="l" t="t" r="r" b="b"/>
              <a:pathLst>
                <a:path w="11847" h="11847" extrusionOk="0">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4" name="Google Shape;9064;p89"/>
            <p:cNvSpPr/>
            <p:nvPr/>
          </p:nvSpPr>
          <p:spPr>
            <a:xfrm>
              <a:off x="-28347925" y="3649450"/>
              <a:ext cx="86675" cy="86650"/>
            </a:xfrm>
            <a:custGeom>
              <a:avLst/>
              <a:gdLst/>
              <a:ahLst/>
              <a:cxnLst/>
              <a:rect l="l" t="t" r="r" b="b"/>
              <a:pathLst>
                <a:path w="3467" h="3466" extrusionOk="0">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5" name="Google Shape;9065;p89"/>
            <p:cNvSpPr/>
            <p:nvPr/>
          </p:nvSpPr>
          <p:spPr>
            <a:xfrm>
              <a:off x="-28408550" y="3597450"/>
              <a:ext cx="191400" cy="192200"/>
            </a:xfrm>
            <a:custGeom>
              <a:avLst/>
              <a:gdLst/>
              <a:ahLst/>
              <a:cxnLst/>
              <a:rect l="l" t="t" r="r" b="b"/>
              <a:pathLst>
                <a:path w="7656" h="7688" extrusionOk="0">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66" name="Google Shape;9066;p89"/>
          <p:cNvGrpSpPr/>
          <p:nvPr/>
        </p:nvGrpSpPr>
        <p:grpSpPr>
          <a:xfrm>
            <a:off x="4858162" y="2213272"/>
            <a:ext cx="361292" cy="352803"/>
            <a:chOff x="-28463700" y="3914875"/>
            <a:chExt cx="303275" cy="296150"/>
          </a:xfrm>
        </p:grpSpPr>
        <p:sp>
          <p:nvSpPr>
            <p:cNvPr id="9067" name="Google Shape;9067;p89"/>
            <p:cNvSpPr/>
            <p:nvPr/>
          </p:nvSpPr>
          <p:spPr>
            <a:xfrm>
              <a:off x="-28333725" y="4057375"/>
              <a:ext cx="86650" cy="64650"/>
            </a:xfrm>
            <a:custGeom>
              <a:avLst/>
              <a:gdLst/>
              <a:ahLst/>
              <a:cxnLst/>
              <a:rect l="l" t="t" r="r" b="b"/>
              <a:pathLst>
                <a:path w="3466" h="2586" extrusionOk="0">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8" name="Google Shape;9068;p89"/>
            <p:cNvSpPr/>
            <p:nvPr/>
          </p:nvSpPr>
          <p:spPr>
            <a:xfrm>
              <a:off x="-28463700" y="3914875"/>
              <a:ext cx="303275" cy="296150"/>
            </a:xfrm>
            <a:custGeom>
              <a:avLst/>
              <a:gdLst/>
              <a:ahLst/>
              <a:cxnLst/>
              <a:rect l="l" t="t" r="r" b="b"/>
              <a:pathLst>
                <a:path w="12131" h="11846" extrusionOk="0">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69" name="Google Shape;9069;p89"/>
          <p:cNvGrpSpPr/>
          <p:nvPr/>
        </p:nvGrpSpPr>
        <p:grpSpPr>
          <a:xfrm>
            <a:off x="7092947" y="1369355"/>
            <a:ext cx="351880" cy="227092"/>
            <a:chOff x="-26573400" y="3224125"/>
            <a:chExt cx="295375" cy="190625"/>
          </a:xfrm>
        </p:grpSpPr>
        <p:sp>
          <p:nvSpPr>
            <p:cNvPr id="9070" name="Google Shape;9070;p89"/>
            <p:cNvSpPr/>
            <p:nvPr/>
          </p:nvSpPr>
          <p:spPr>
            <a:xfrm>
              <a:off x="-26330800" y="3327900"/>
              <a:ext cx="52775" cy="68750"/>
            </a:xfrm>
            <a:custGeom>
              <a:avLst/>
              <a:gdLst/>
              <a:ahLst/>
              <a:cxnLst/>
              <a:rect l="l" t="t" r="r" b="b"/>
              <a:pathLst>
                <a:path w="2111" h="2750" extrusionOk="0">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1" name="Google Shape;9071;p89"/>
            <p:cNvSpPr/>
            <p:nvPr/>
          </p:nvSpPr>
          <p:spPr>
            <a:xfrm>
              <a:off x="-26573400" y="3224125"/>
              <a:ext cx="293025" cy="190625"/>
            </a:xfrm>
            <a:custGeom>
              <a:avLst/>
              <a:gdLst/>
              <a:ahLst/>
              <a:cxnLst/>
              <a:rect l="l" t="t" r="r" b="b"/>
              <a:pathLst>
                <a:path w="11721" h="7625" extrusionOk="0">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72" name="Google Shape;9072;p89"/>
          <p:cNvGrpSpPr/>
          <p:nvPr/>
        </p:nvGrpSpPr>
        <p:grpSpPr>
          <a:xfrm>
            <a:off x="7092947" y="1763690"/>
            <a:ext cx="351880" cy="351910"/>
            <a:chOff x="-26573400" y="3546250"/>
            <a:chExt cx="295375" cy="295400"/>
          </a:xfrm>
        </p:grpSpPr>
        <p:sp>
          <p:nvSpPr>
            <p:cNvPr id="9073" name="Google Shape;9073;p89"/>
            <p:cNvSpPr/>
            <p:nvPr/>
          </p:nvSpPr>
          <p:spPr>
            <a:xfrm>
              <a:off x="-26464700" y="3599225"/>
              <a:ext cx="77200" cy="38425"/>
            </a:xfrm>
            <a:custGeom>
              <a:avLst/>
              <a:gdLst/>
              <a:ahLst/>
              <a:cxnLst/>
              <a:rect l="l" t="t" r="r" b="b"/>
              <a:pathLst>
                <a:path w="3088" h="1537" extrusionOk="0">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4" name="Google Shape;9074;p89"/>
            <p:cNvSpPr/>
            <p:nvPr/>
          </p:nvSpPr>
          <p:spPr>
            <a:xfrm>
              <a:off x="-26434775" y="3686450"/>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5" name="Google Shape;9075;p89"/>
            <p:cNvSpPr/>
            <p:nvPr/>
          </p:nvSpPr>
          <p:spPr>
            <a:xfrm>
              <a:off x="-26520625" y="3703775"/>
              <a:ext cx="55950" cy="67775"/>
            </a:xfrm>
            <a:custGeom>
              <a:avLst/>
              <a:gdLst/>
              <a:ahLst/>
              <a:cxnLst/>
              <a:rect l="l" t="t" r="r" b="b"/>
              <a:pathLst>
                <a:path w="2238" h="2711" extrusionOk="0">
                  <a:moveTo>
                    <a:pt x="1387" y="1"/>
                  </a:moveTo>
                  <a:lnTo>
                    <a:pt x="1" y="32"/>
                  </a:lnTo>
                  <a:cubicBezTo>
                    <a:pt x="127" y="1104"/>
                    <a:pt x="662" y="2080"/>
                    <a:pt x="1544" y="2710"/>
                  </a:cubicBezTo>
                  <a:lnTo>
                    <a:pt x="2237" y="1545"/>
                  </a:lnTo>
                  <a:cubicBezTo>
                    <a:pt x="1765" y="1135"/>
                    <a:pt x="1450" y="600"/>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6" name="Google Shape;9076;p89"/>
            <p:cNvSpPr/>
            <p:nvPr/>
          </p:nvSpPr>
          <p:spPr>
            <a:xfrm>
              <a:off x="-26387525" y="3703000"/>
              <a:ext cx="55950" cy="67750"/>
            </a:xfrm>
            <a:custGeom>
              <a:avLst/>
              <a:gdLst/>
              <a:ahLst/>
              <a:cxnLst/>
              <a:rect l="l" t="t" r="r" b="b"/>
              <a:pathLst>
                <a:path w="2238" h="2710" extrusionOk="0">
                  <a:moveTo>
                    <a:pt x="851" y="0"/>
                  </a:moveTo>
                  <a:cubicBezTo>
                    <a:pt x="757" y="631"/>
                    <a:pt x="473" y="1166"/>
                    <a:pt x="1" y="1544"/>
                  </a:cubicBezTo>
                  <a:lnTo>
                    <a:pt x="694" y="2710"/>
                  </a:lnTo>
                  <a:cubicBezTo>
                    <a:pt x="1576" y="2080"/>
                    <a:pt x="2112" y="1103"/>
                    <a:pt x="2238" y="32"/>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7" name="Google Shape;9077;p89"/>
            <p:cNvSpPr/>
            <p:nvPr/>
          </p:nvSpPr>
          <p:spPr>
            <a:xfrm>
              <a:off x="-26573400" y="3546250"/>
              <a:ext cx="295375" cy="295400"/>
            </a:xfrm>
            <a:custGeom>
              <a:avLst/>
              <a:gdLst/>
              <a:ahLst/>
              <a:cxnLst/>
              <a:rect l="l" t="t" r="r" b="b"/>
              <a:pathLst>
                <a:path w="11815" h="11816" extrusionOk="0">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78" name="Google Shape;9078;p89"/>
          <p:cNvGrpSpPr/>
          <p:nvPr/>
        </p:nvGrpSpPr>
        <p:grpSpPr>
          <a:xfrm>
            <a:off x="7081228" y="2213599"/>
            <a:ext cx="375319" cy="352148"/>
            <a:chOff x="-26583625" y="3917025"/>
            <a:chExt cx="315050" cy="295600"/>
          </a:xfrm>
        </p:grpSpPr>
        <p:sp>
          <p:nvSpPr>
            <p:cNvPr id="9079" name="Google Shape;9079;p89"/>
            <p:cNvSpPr/>
            <p:nvPr/>
          </p:nvSpPr>
          <p:spPr>
            <a:xfrm>
              <a:off x="-26413500" y="3918400"/>
              <a:ext cx="144925" cy="135125"/>
            </a:xfrm>
            <a:custGeom>
              <a:avLst/>
              <a:gdLst/>
              <a:ahLst/>
              <a:cxnLst/>
              <a:rect l="l" t="t" r="r" b="b"/>
              <a:pathLst>
                <a:path w="5797" h="5405" extrusionOk="0">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0" name="Google Shape;9080;p89"/>
            <p:cNvSpPr/>
            <p:nvPr/>
          </p:nvSpPr>
          <p:spPr>
            <a:xfrm>
              <a:off x="-26466275" y="4026700"/>
              <a:ext cx="78775" cy="77225"/>
            </a:xfrm>
            <a:custGeom>
              <a:avLst/>
              <a:gdLst/>
              <a:ahLst/>
              <a:cxnLst/>
              <a:rect l="l" t="t" r="r" b="b"/>
              <a:pathLst>
                <a:path w="3151" h="3089" extrusionOk="0">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1" name="Google Shape;9081;p89"/>
            <p:cNvSpPr/>
            <p:nvPr/>
          </p:nvSpPr>
          <p:spPr>
            <a:xfrm>
              <a:off x="-26583625" y="4077125"/>
              <a:ext cx="144925" cy="134700"/>
            </a:xfrm>
            <a:custGeom>
              <a:avLst/>
              <a:gdLst/>
              <a:ahLst/>
              <a:cxnLst/>
              <a:rect l="l" t="t" r="r" b="b"/>
              <a:pathLst>
                <a:path w="5797" h="5388" extrusionOk="0">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2" name="Google Shape;9082;p89"/>
            <p:cNvSpPr/>
            <p:nvPr/>
          </p:nvSpPr>
          <p:spPr>
            <a:xfrm>
              <a:off x="-26581275" y="3917025"/>
              <a:ext cx="311125" cy="295600"/>
            </a:xfrm>
            <a:custGeom>
              <a:avLst/>
              <a:gdLst/>
              <a:ahLst/>
              <a:cxnLst/>
              <a:rect l="l" t="t" r="r" b="b"/>
              <a:pathLst>
                <a:path w="12445" h="11824" extrusionOk="0">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83" name="Google Shape;9083;p89"/>
          <p:cNvSpPr/>
          <p:nvPr/>
        </p:nvSpPr>
        <p:spPr>
          <a:xfrm>
            <a:off x="5748315" y="2694114"/>
            <a:ext cx="352833" cy="351880"/>
          </a:xfrm>
          <a:custGeom>
            <a:avLst/>
            <a:gdLst/>
            <a:ahLst/>
            <a:cxnLst/>
            <a:rect l="l" t="t" r="r" b="b"/>
            <a:pathLst>
              <a:path w="11847" h="11815" extrusionOk="0">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84" name="Google Shape;9084;p89"/>
          <p:cNvGrpSpPr/>
          <p:nvPr/>
        </p:nvGrpSpPr>
        <p:grpSpPr>
          <a:xfrm>
            <a:off x="5779742" y="3172629"/>
            <a:ext cx="289039" cy="352833"/>
            <a:chOff x="-24694925" y="3518700"/>
            <a:chExt cx="242625" cy="296175"/>
          </a:xfrm>
        </p:grpSpPr>
        <p:sp>
          <p:nvSpPr>
            <p:cNvPr id="9085" name="Google Shape;9085;p89"/>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6" name="Google Shape;9086;p89"/>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7" name="Google Shape;9087;p89"/>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8" name="Google Shape;9088;p89"/>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89" name="Google Shape;9089;p89"/>
          <p:cNvGrpSpPr/>
          <p:nvPr/>
        </p:nvGrpSpPr>
        <p:grpSpPr>
          <a:xfrm>
            <a:off x="5779280" y="3622657"/>
            <a:ext cx="289962" cy="352833"/>
            <a:chOff x="-24709100" y="3888875"/>
            <a:chExt cx="243400" cy="296175"/>
          </a:xfrm>
        </p:grpSpPr>
        <p:sp>
          <p:nvSpPr>
            <p:cNvPr id="9090" name="Google Shape;9090;p89"/>
            <p:cNvSpPr/>
            <p:nvPr/>
          </p:nvSpPr>
          <p:spPr>
            <a:xfrm>
              <a:off x="-24587800" y="3888875"/>
              <a:ext cx="105575" cy="227650"/>
            </a:xfrm>
            <a:custGeom>
              <a:avLst/>
              <a:gdLst/>
              <a:ahLst/>
              <a:cxnLst/>
              <a:rect l="l" t="t" r="r" b="b"/>
              <a:pathLst>
                <a:path w="4223" h="9106" extrusionOk="0">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1" name="Google Shape;9091;p89"/>
            <p:cNvSpPr/>
            <p:nvPr/>
          </p:nvSpPr>
          <p:spPr>
            <a:xfrm>
              <a:off x="-24536600" y="4132250"/>
              <a:ext cx="70900" cy="17350"/>
            </a:xfrm>
            <a:custGeom>
              <a:avLst/>
              <a:gdLst/>
              <a:ahLst/>
              <a:cxnLst/>
              <a:rect l="l" t="t" r="r" b="b"/>
              <a:pathLst>
                <a:path w="2836" h="694" extrusionOk="0">
                  <a:moveTo>
                    <a:pt x="0" y="1"/>
                  </a:moveTo>
                  <a:lnTo>
                    <a:pt x="347" y="694"/>
                  </a:lnTo>
                  <a:lnTo>
                    <a:pt x="2489" y="694"/>
                  </a:lnTo>
                  <a:cubicBezTo>
                    <a:pt x="2678" y="694"/>
                    <a:pt x="2836" y="536"/>
                    <a:pt x="2836" y="347"/>
                  </a:cubicBezTo>
                  <a:cubicBezTo>
                    <a:pt x="2836" y="158"/>
                    <a:pt x="267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2" name="Google Shape;9092;p89"/>
            <p:cNvSpPr/>
            <p:nvPr/>
          </p:nvSpPr>
          <p:spPr>
            <a:xfrm>
              <a:off x="-24709100" y="3963700"/>
              <a:ext cx="208750" cy="221350"/>
            </a:xfrm>
            <a:custGeom>
              <a:avLst/>
              <a:gdLst/>
              <a:ahLst/>
              <a:cxnLst/>
              <a:rect l="l" t="t" r="r" b="b"/>
              <a:pathLst>
                <a:path w="8350" h="8854" extrusionOk="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93" name="Google Shape;9093;p89"/>
          <p:cNvGrpSpPr/>
          <p:nvPr/>
        </p:nvGrpSpPr>
        <p:grpSpPr>
          <a:xfrm>
            <a:off x="7979280" y="2695320"/>
            <a:ext cx="356556" cy="349557"/>
            <a:chOff x="-22863675" y="3131775"/>
            <a:chExt cx="299300" cy="293425"/>
          </a:xfrm>
        </p:grpSpPr>
        <p:sp>
          <p:nvSpPr>
            <p:cNvPr id="9094" name="Google Shape;9094;p89"/>
            <p:cNvSpPr/>
            <p:nvPr/>
          </p:nvSpPr>
          <p:spPr>
            <a:xfrm>
              <a:off x="-22863675" y="3131775"/>
              <a:ext cx="299300" cy="293425"/>
            </a:xfrm>
            <a:custGeom>
              <a:avLst/>
              <a:gdLst/>
              <a:ahLst/>
              <a:cxnLst/>
              <a:rect l="l" t="t" r="r" b="b"/>
              <a:pathLst>
                <a:path w="11972" h="11737" extrusionOk="0">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5" name="Google Shape;9095;p89"/>
            <p:cNvSpPr/>
            <p:nvPr/>
          </p:nvSpPr>
          <p:spPr>
            <a:xfrm>
              <a:off x="-22740025" y="3217825"/>
              <a:ext cx="52000" cy="51225"/>
            </a:xfrm>
            <a:custGeom>
              <a:avLst/>
              <a:gdLst/>
              <a:ahLst/>
              <a:cxnLst/>
              <a:rect l="l" t="t" r="r" b="b"/>
              <a:pathLst>
                <a:path w="2080" h="2049" extrusionOk="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6" name="Google Shape;9096;p89"/>
            <p:cNvSpPr/>
            <p:nvPr/>
          </p:nvSpPr>
          <p:spPr>
            <a:xfrm>
              <a:off x="-22705375" y="33218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97" name="Google Shape;9097;p89"/>
          <p:cNvGrpSpPr/>
          <p:nvPr/>
        </p:nvGrpSpPr>
        <p:grpSpPr>
          <a:xfrm>
            <a:off x="5322144" y="1306499"/>
            <a:ext cx="310602" cy="352803"/>
            <a:chOff x="-28069875" y="3175300"/>
            <a:chExt cx="260725" cy="296150"/>
          </a:xfrm>
        </p:grpSpPr>
        <p:sp>
          <p:nvSpPr>
            <p:cNvPr id="9098" name="Google Shape;9098;p89"/>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9" name="Google Shape;9099;p89"/>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0" name="Google Shape;9100;p89"/>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1" name="Google Shape;9101;p89"/>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2" name="Google Shape;9102;p89"/>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3" name="Google Shape;9103;p89"/>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4" name="Google Shape;9104;p89"/>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5" name="Google Shape;9105;p89"/>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6" name="Google Shape;9106;p89"/>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07" name="Google Shape;9107;p89"/>
          <p:cNvSpPr/>
          <p:nvPr/>
        </p:nvSpPr>
        <p:spPr>
          <a:xfrm>
            <a:off x="5301578" y="1764235"/>
            <a:ext cx="352803" cy="350719"/>
          </a:xfrm>
          <a:custGeom>
            <a:avLst/>
            <a:gdLst/>
            <a:ahLst/>
            <a:cxnLst/>
            <a:rect l="l" t="t" r="r" b="b"/>
            <a:pathLst>
              <a:path w="11846" h="11776" extrusionOk="0">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08" name="Google Shape;9108;p89"/>
          <p:cNvGrpSpPr/>
          <p:nvPr/>
        </p:nvGrpSpPr>
        <p:grpSpPr>
          <a:xfrm>
            <a:off x="5363423" y="2213733"/>
            <a:ext cx="228045" cy="351880"/>
            <a:chOff x="-28032075" y="3916450"/>
            <a:chExt cx="191425" cy="295375"/>
          </a:xfrm>
        </p:grpSpPr>
        <p:sp>
          <p:nvSpPr>
            <p:cNvPr id="9109" name="Google Shape;9109;p89"/>
            <p:cNvSpPr/>
            <p:nvPr/>
          </p:nvSpPr>
          <p:spPr>
            <a:xfrm>
              <a:off x="-27996625" y="3916450"/>
              <a:ext cx="120525" cy="51225"/>
            </a:xfrm>
            <a:custGeom>
              <a:avLst/>
              <a:gdLst/>
              <a:ahLst/>
              <a:cxnLst/>
              <a:rect l="l" t="t" r="r" b="b"/>
              <a:pathLst>
                <a:path w="4821" h="2049" extrusionOk="0">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0" name="Google Shape;9110;p89"/>
            <p:cNvSpPr/>
            <p:nvPr/>
          </p:nvSpPr>
          <p:spPr>
            <a:xfrm>
              <a:off x="-28032075" y="4089975"/>
              <a:ext cx="191425" cy="121850"/>
            </a:xfrm>
            <a:custGeom>
              <a:avLst/>
              <a:gdLst/>
              <a:ahLst/>
              <a:cxnLst/>
              <a:rect l="l" t="t" r="r" b="b"/>
              <a:pathLst>
                <a:path w="7657" h="4874" extrusionOk="0">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1" name="Google Shape;9111;p89"/>
            <p:cNvSpPr/>
            <p:nvPr/>
          </p:nvSpPr>
          <p:spPr>
            <a:xfrm>
              <a:off x="-28024975" y="3985750"/>
              <a:ext cx="181950" cy="121975"/>
            </a:xfrm>
            <a:custGeom>
              <a:avLst/>
              <a:gdLst/>
              <a:ahLst/>
              <a:cxnLst/>
              <a:rect l="l" t="t" r="r" b="b"/>
              <a:pathLst>
                <a:path w="7278" h="4879" extrusionOk="0">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12" name="Google Shape;9112;p89"/>
          <p:cNvGrpSpPr/>
          <p:nvPr/>
        </p:nvGrpSpPr>
        <p:grpSpPr>
          <a:xfrm>
            <a:off x="7528769" y="1306484"/>
            <a:ext cx="352833" cy="352833"/>
            <a:chOff x="-26201650" y="3176075"/>
            <a:chExt cx="296175" cy="296175"/>
          </a:xfrm>
        </p:grpSpPr>
        <p:sp>
          <p:nvSpPr>
            <p:cNvPr id="9113" name="Google Shape;9113;p89"/>
            <p:cNvSpPr/>
            <p:nvPr/>
          </p:nvSpPr>
          <p:spPr>
            <a:xfrm>
              <a:off x="-26082700" y="3176075"/>
              <a:ext cx="51200" cy="226875"/>
            </a:xfrm>
            <a:custGeom>
              <a:avLst/>
              <a:gdLst/>
              <a:ahLst/>
              <a:cxnLst/>
              <a:rect l="l" t="t" r="r" b="b"/>
              <a:pathLst>
                <a:path w="2048" h="9075" extrusionOk="0">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4" name="Google Shape;9114;p89"/>
            <p:cNvSpPr/>
            <p:nvPr/>
          </p:nvSpPr>
          <p:spPr>
            <a:xfrm>
              <a:off x="-26201650" y="3317075"/>
              <a:ext cx="296175" cy="155175"/>
            </a:xfrm>
            <a:custGeom>
              <a:avLst/>
              <a:gdLst/>
              <a:ahLst/>
              <a:cxnLst/>
              <a:rect l="l" t="t" r="r" b="b"/>
              <a:pathLst>
                <a:path w="11847" h="6207" extrusionOk="0">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15" name="Google Shape;9115;p89"/>
          <p:cNvGrpSpPr/>
          <p:nvPr/>
        </p:nvGrpSpPr>
        <p:grpSpPr>
          <a:xfrm>
            <a:off x="7528293" y="1763705"/>
            <a:ext cx="353786" cy="351880"/>
            <a:chOff x="-26204800" y="3547050"/>
            <a:chExt cx="296975" cy="295375"/>
          </a:xfrm>
        </p:grpSpPr>
        <p:sp>
          <p:nvSpPr>
            <p:cNvPr id="9116" name="Google Shape;9116;p89"/>
            <p:cNvSpPr/>
            <p:nvPr/>
          </p:nvSpPr>
          <p:spPr>
            <a:xfrm>
              <a:off x="-26204000" y="3669125"/>
              <a:ext cx="296175" cy="173300"/>
            </a:xfrm>
            <a:custGeom>
              <a:avLst/>
              <a:gdLst/>
              <a:ahLst/>
              <a:cxnLst/>
              <a:rect l="l" t="t" r="r" b="b"/>
              <a:pathLst>
                <a:path w="11847" h="6932" extrusionOk="0">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7" name="Google Shape;9117;p89"/>
            <p:cNvSpPr/>
            <p:nvPr/>
          </p:nvSpPr>
          <p:spPr>
            <a:xfrm>
              <a:off x="-26204800" y="3547050"/>
              <a:ext cx="296975" cy="122100"/>
            </a:xfrm>
            <a:custGeom>
              <a:avLst/>
              <a:gdLst/>
              <a:ahLst/>
              <a:cxnLst/>
              <a:rect l="l" t="t" r="r" b="b"/>
              <a:pathLst>
                <a:path w="11879" h="4884" extrusionOk="0">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18" name="Google Shape;9118;p89"/>
          <p:cNvSpPr/>
          <p:nvPr/>
        </p:nvSpPr>
        <p:spPr>
          <a:xfrm>
            <a:off x="7561179" y="2213200"/>
            <a:ext cx="289009" cy="352833"/>
          </a:xfrm>
          <a:custGeom>
            <a:avLst/>
            <a:gdLst/>
            <a:ahLst/>
            <a:cxnLst/>
            <a:rect l="l" t="t" r="r" b="b"/>
            <a:pathLst>
              <a:path w="9704" h="11847" extrusionOk="0">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19" name="Google Shape;9119;p89"/>
          <p:cNvGrpSpPr/>
          <p:nvPr/>
        </p:nvGrpSpPr>
        <p:grpSpPr>
          <a:xfrm>
            <a:off x="6199548" y="2693683"/>
            <a:ext cx="345328" cy="352833"/>
            <a:chOff x="-24353875" y="3147725"/>
            <a:chExt cx="289875" cy="296175"/>
          </a:xfrm>
        </p:grpSpPr>
        <p:sp>
          <p:nvSpPr>
            <p:cNvPr id="9120" name="Google Shape;9120;p89"/>
            <p:cNvSpPr/>
            <p:nvPr/>
          </p:nvSpPr>
          <p:spPr>
            <a:xfrm>
              <a:off x="-24238100" y="3271375"/>
              <a:ext cx="52025" cy="51225"/>
            </a:xfrm>
            <a:custGeom>
              <a:avLst/>
              <a:gdLst/>
              <a:ahLst/>
              <a:cxnLst/>
              <a:rect l="l" t="t" r="r" b="b"/>
              <a:pathLst>
                <a:path w="2081" h="2049" extrusionOk="0">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1" name="Google Shape;9121;p89"/>
            <p:cNvSpPr/>
            <p:nvPr/>
          </p:nvSpPr>
          <p:spPr>
            <a:xfrm>
              <a:off x="-24353875" y="3147725"/>
              <a:ext cx="289875" cy="296175"/>
            </a:xfrm>
            <a:custGeom>
              <a:avLst/>
              <a:gdLst/>
              <a:ahLst/>
              <a:cxnLst/>
              <a:rect l="l" t="t" r="r" b="b"/>
              <a:pathLst>
                <a:path w="11595" h="11847" extrusionOk="0">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22" name="Google Shape;9122;p89"/>
          <p:cNvGrpSpPr/>
          <p:nvPr/>
        </p:nvGrpSpPr>
        <p:grpSpPr>
          <a:xfrm>
            <a:off x="6207530" y="3173090"/>
            <a:ext cx="329365" cy="351910"/>
            <a:chOff x="-24344425" y="3519475"/>
            <a:chExt cx="276475" cy="295400"/>
          </a:xfrm>
        </p:grpSpPr>
        <p:sp>
          <p:nvSpPr>
            <p:cNvPr id="9123" name="Google Shape;9123;p89"/>
            <p:cNvSpPr/>
            <p:nvPr/>
          </p:nvSpPr>
          <p:spPr>
            <a:xfrm>
              <a:off x="-24240450" y="3554150"/>
              <a:ext cx="69325" cy="34450"/>
            </a:xfrm>
            <a:custGeom>
              <a:avLst/>
              <a:gdLst/>
              <a:ahLst/>
              <a:cxnLst/>
              <a:rect l="l" t="t" r="r" b="b"/>
              <a:pathLst>
                <a:path w="2773" h="1378" extrusionOk="0">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4" name="Google Shape;9124;p89"/>
            <p:cNvSpPr/>
            <p:nvPr/>
          </p:nvSpPr>
          <p:spPr>
            <a:xfrm>
              <a:off x="-24344425" y="3519475"/>
              <a:ext cx="276475" cy="295400"/>
            </a:xfrm>
            <a:custGeom>
              <a:avLst/>
              <a:gdLst/>
              <a:ahLst/>
              <a:cxnLst/>
              <a:rect l="l" t="t" r="r" b="b"/>
              <a:pathLst>
                <a:path w="11059" h="11816" extrusionOk="0">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25" name="Google Shape;9125;p89"/>
          <p:cNvGrpSpPr/>
          <p:nvPr/>
        </p:nvGrpSpPr>
        <p:grpSpPr>
          <a:xfrm>
            <a:off x="6197210" y="3625010"/>
            <a:ext cx="350004" cy="348128"/>
            <a:chOff x="-24353075" y="3891250"/>
            <a:chExt cx="293800" cy="292225"/>
          </a:xfrm>
        </p:grpSpPr>
        <p:sp>
          <p:nvSpPr>
            <p:cNvPr id="9126" name="Google Shape;9126;p89"/>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7" name="Google Shape;9127;p89"/>
            <p:cNvSpPr/>
            <p:nvPr/>
          </p:nvSpPr>
          <p:spPr>
            <a:xfrm>
              <a:off x="-24353075" y="3891250"/>
              <a:ext cx="293800" cy="292225"/>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28" name="Google Shape;9128;p89"/>
          <p:cNvGrpSpPr/>
          <p:nvPr/>
        </p:nvGrpSpPr>
        <p:grpSpPr>
          <a:xfrm>
            <a:off x="7980681" y="3173313"/>
            <a:ext cx="353757" cy="351463"/>
            <a:chOff x="-22845575" y="3504075"/>
            <a:chExt cx="296950" cy="295025"/>
          </a:xfrm>
        </p:grpSpPr>
        <p:sp>
          <p:nvSpPr>
            <p:cNvPr id="9129" name="Google Shape;9129;p89"/>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0" name="Google Shape;9130;p89"/>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31" name="Google Shape;9131;p89"/>
          <p:cNvGrpSpPr/>
          <p:nvPr/>
        </p:nvGrpSpPr>
        <p:grpSpPr>
          <a:xfrm>
            <a:off x="5773862" y="1306961"/>
            <a:ext cx="299344" cy="351880"/>
            <a:chOff x="-27691025" y="3175300"/>
            <a:chExt cx="251275" cy="295375"/>
          </a:xfrm>
        </p:grpSpPr>
        <p:sp>
          <p:nvSpPr>
            <p:cNvPr id="9132" name="Google Shape;9132;p89"/>
            <p:cNvSpPr/>
            <p:nvPr/>
          </p:nvSpPr>
          <p:spPr>
            <a:xfrm>
              <a:off x="-27492550" y="3298150"/>
              <a:ext cx="18125" cy="18150"/>
            </a:xfrm>
            <a:custGeom>
              <a:avLst/>
              <a:gdLst/>
              <a:ahLst/>
              <a:cxnLst/>
              <a:rect l="l" t="t" r="r" b="b"/>
              <a:pathLst>
                <a:path w="725" h="726" extrusionOk="0">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3" name="Google Shape;9133;p89"/>
            <p:cNvSpPr/>
            <p:nvPr/>
          </p:nvSpPr>
          <p:spPr>
            <a:xfrm>
              <a:off x="-27613050" y="3175300"/>
              <a:ext cx="60650" cy="105550"/>
            </a:xfrm>
            <a:custGeom>
              <a:avLst/>
              <a:gdLst/>
              <a:ahLst/>
              <a:cxnLst/>
              <a:rect l="l" t="t" r="r" b="b"/>
              <a:pathLst>
                <a:path w="2426" h="4222" extrusionOk="0">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4" name="Google Shape;9134;p89"/>
            <p:cNvSpPr/>
            <p:nvPr/>
          </p:nvSpPr>
          <p:spPr>
            <a:xfrm>
              <a:off x="-27691025" y="3175300"/>
              <a:ext cx="60650" cy="105550"/>
            </a:xfrm>
            <a:custGeom>
              <a:avLst/>
              <a:gdLst/>
              <a:ahLst/>
              <a:cxnLst/>
              <a:rect l="l" t="t" r="r" b="b"/>
              <a:pathLst>
                <a:path w="2426" h="4222" extrusionOk="0">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5" name="Google Shape;9135;p89"/>
            <p:cNvSpPr/>
            <p:nvPr/>
          </p:nvSpPr>
          <p:spPr>
            <a:xfrm>
              <a:off x="-27691025" y="3263500"/>
              <a:ext cx="251275" cy="207175"/>
            </a:xfrm>
            <a:custGeom>
              <a:avLst/>
              <a:gdLst/>
              <a:ahLst/>
              <a:cxnLst/>
              <a:rect l="l" t="t" r="r" b="b"/>
              <a:pathLst>
                <a:path w="10051" h="8287" extrusionOk="0">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36" name="Google Shape;9136;p89"/>
          <p:cNvGrpSpPr/>
          <p:nvPr/>
        </p:nvGrpSpPr>
        <p:grpSpPr>
          <a:xfrm>
            <a:off x="5746179" y="1825637"/>
            <a:ext cx="354710" cy="228015"/>
            <a:chOff x="-27721750" y="3598250"/>
            <a:chExt cx="297750" cy="191400"/>
          </a:xfrm>
        </p:grpSpPr>
        <p:sp>
          <p:nvSpPr>
            <p:cNvPr id="9137" name="Google Shape;9137;p89"/>
            <p:cNvSpPr/>
            <p:nvPr/>
          </p:nvSpPr>
          <p:spPr>
            <a:xfrm>
              <a:off x="-27616200" y="3651800"/>
              <a:ext cx="86650" cy="86675"/>
            </a:xfrm>
            <a:custGeom>
              <a:avLst/>
              <a:gdLst/>
              <a:ahLst/>
              <a:cxnLst/>
              <a:rect l="l" t="t" r="r" b="b"/>
              <a:pathLst>
                <a:path w="3466" h="3467" extrusionOk="0">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8" name="Google Shape;9138;p89"/>
            <p:cNvSpPr/>
            <p:nvPr/>
          </p:nvSpPr>
          <p:spPr>
            <a:xfrm>
              <a:off x="-27721750" y="3598250"/>
              <a:ext cx="297750" cy="191400"/>
            </a:xfrm>
            <a:custGeom>
              <a:avLst/>
              <a:gdLst/>
              <a:ahLst/>
              <a:cxnLst/>
              <a:rect l="l" t="t" r="r" b="b"/>
              <a:pathLst>
                <a:path w="11910" h="7656" extrusionOk="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39" name="Google Shape;9139;p89"/>
          <p:cNvGrpSpPr/>
          <p:nvPr/>
        </p:nvGrpSpPr>
        <p:grpSpPr>
          <a:xfrm>
            <a:off x="5747579" y="2219183"/>
            <a:ext cx="351910" cy="340980"/>
            <a:chOff x="-27719400" y="3925600"/>
            <a:chExt cx="295400" cy="286225"/>
          </a:xfrm>
        </p:grpSpPr>
        <p:sp>
          <p:nvSpPr>
            <p:cNvPr id="9140" name="Google Shape;9140;p89"/>
            <p:cNvSpPr/>
            <p:nvPr/>
          </p:nvSpPr>
          <p:spPr>
            <a:xfrm>
              <a:off x="-27596525" y="3925600"/>
              <a:ext cx="172525" cy="162575"/>
            </a:xfrm>
            <a:custGeom>
              <a:avLst/>
              <a:gdLst/>
              <a:ahLst/>
              <a:cxnLst/>
              <a:rect l="l" t="t" r="r" b="b"/>
              <a:pathLst>
                <a:path w="6901" h="6503" extrusionOk="0">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1" name="Google Shape;9141;p89"/>
            <p:cNvSpPr/>
            <p:nvPr/>
          </p:nvSpPr>
          <p:spPr>
            <a:xfrm>
              <a:off x="-27719400" y="4054275"/>
              <a:ext cx="157550" cy="157550"/>
            </a:xfrm>
            <a:custGeom>
              <a:avLst/>
              <a:gdLst/>
              <a:ahLst/>
              <a:cxnLst/>
              <a:rect l="l" t="t" r="r" b="b"/>
              <a:pathLst>
                <a:path w="6302" h="6302" extrusionOk="0">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42" name="Google Shape;9142;p89"/>
          <p:cNvGrpSpPr/>
          <p:nvPr/>
        </p:nvGrpSpPr>
        <p:grpSpPr>
          <a:xfrm>
            <a:off x="7968851" y="1306023"/>
            <a:ext cx="353757" cy="353757"/>
            <a:chOff x="-25834600" y="3176875"/>
            <a:chExt cx="296950" cy="296950"/>
          </a:xfrm>
        </p:grpSpPr>
        <p:sp>
          <p:nvSpPr>
            <p:cNvPr id="9143" name="Google Shape;9143;p89"/>
            <p:cNvSpPr/>
            <p:nvPr/>
          </p:nvSpPr>
          <p:spPr>
            <a:xfrm>
              <a:off x="-25625875" y="3316275"/>
              <a:ext cx="69325" cy="85875"/>
            </a:xfrm>
            <a:custGeom>
              <a:avLst/>
              <a:gdLst/>
              <a:ahLst/>
              <a:cxnLst/>
              <a:rect l="l" t="t" r="r" b="b"/>
              <a:pathLst>
                <a:path w="2773" h="3435" extrusionOk="0">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4" name="Google Shape;9144;p89"/>
            <p:cNvSpPr/>
            <p:nvPr/>
          </p:nvSpPr>
          <p:spPr>
            <a:xfrm>
              <a:off x="-25729075" y="3176875"/>
              <a:ext cx="191425" cy="296950"/>
            </a:xfrm>
            <a:custGeom>
              <a:avLst/>
              <a:gdLst/>
              <a:ahLst/>
              <a:cxnLst/>
              <a:rect l="l" t="t" r="r" b="b"/>
              <a:pathLst>
                <a:path w="7657" h="11878" extrusionOk="0">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5" name="Google Shape;9145;p89"/>
            <p:cNvSpPr/>
            <p:nvPr/>
          </p:nvSpPr>
          <p:spPr>
            <a:xfrm>
              <a:off x="-25834600" y="3350150"/>
              <a:ext cx="69325" cy="96100"/>
            </a:xfrm>
            <a:custGeom>
              <a:avLst/>
              <a:gdLst/>
              <a:ahLst/>
              <a:cxnLst/>
              <a:rect l="l" t="t" r="r" b="b"/>
              <a:pathLst>
                <a:path w="2773" h="3844" extrusionOk="0">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6" name="Google Shape;9146;p89"/>
            <p:cNvSpPr/>
            <p:nvPr/>
          </p:nvSpPr>
          <p:spPr>
            <a:xfrm>
              <a:off x="-25799950" y="3368250"/>
              <a:ext cx="104775" cy="104000"/>
            </a:xfrm>
            <a:custGeom>
              <a:avLst/>
              <a:gdLst/>
              <a:ahLst/>
              <a:cxnLst/>
              <a:rect l="l" t="t" r="r" b="b"/>
              <a:pathLst>
                <a:path w="4191" h="4160" extrusionOk="0">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7" name="Google Shape;9147;p89"/>
            <p:cNvSpPr/>
            <p:nvPr/>
          </p:nvSpPr>
          <p:spPr>
            <a:xfrm>
              <a:off x="-25712525" y="3317075"/>
              <a:ext cx="34675" cy="86650"/>
            </a:xfrm>
            <a:custGeom>
              <a:avLst/>
              <a:gdLst/>
              <a:ahLst/>
              <a:cxnLst/>
              <a:rect l="l" t="t" r="r" b="b"/>
              <a:pathLst>
                <a:path w="1387" h="3466" extrusionOk="0">
                  <a:moveTo>
                    <a:pt x="1" y="0"/>
                  </a:moveTo>
                  <a:lnTo>
                    <a:pt x="1" y="1764"/>
                  </a:lnTo>
                  <a:cubicBezTo>
                    <a:pt x="631" y="2111"/>
                    <a:pt x="1072" y="2709"/>
                    <a:pt x="1261" y="3466"/>
                  </a:cubicBezTo>
                  <a:lnTo>
                    <a:pt x="1387" y="346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48" name="Google Shape;9148;p89"/>
          <p:cNvGrpSpPr/>
          <p:nvPr/>
        </p:nvGrpSpPr>
        <p:grpSpPr>
          <a:xfrm>
            <a:off x="7968851" y="1774024"/>
            <a:ext cx="353757" cy="331241"/>
            <a:chOff x="-25834600" y="3564375"/>
            <a:chExt cx="296950" cy="278050"/>
          </a:xfrm>
        </p:grpSpPr>
        <p:sp>
          <p:nvSpPr>
            <p:cNvPr id="9149" name="Google Shape;9149;p89"/>
            <p:cNvSpPr/>
            <p:nvPr/>
          </p:nvSpPr>
          <p:spPr>
            <a:xfrm>
              <a:off x="-25694400" y="3703775"/>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0" name="Google Shape;9150;p89"/>
            <p:cNvSpPr/>
            <p:nvPr/>
          </p:nvSpPr>
          <p:spPr>
            <a:xfrm>
              <a:off x="-25591225" y="3703775"/>
              <a:ext cx="53575" cy="18150"/>
            </a:xfrm>
            <a:custGeom>
              <a:avLst/>
              <a:gdLst/>
              <a:ahLst/>
              <a:cxnLst/>
              <a:rect l="l" t="t" r="r" b="b"/>
              <a:pathLst>
                <a:path w="2143" h="726" extrusionOk="0">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1" name="Google Shape;9151;p89"/>
            <p:cNvSpPr/>
            <p:nvPr/>
          </p:nvSpPr>
          <p:spPr>
            <a:xfrm>
              <a:off x="-25834600" y="3703775"/>
              <a:ext cx="53575" cy="18150"/>
            </a:xfrm>
            <a:custGeom>
              <a:avLst/>
              <a:gdLst/>
              <a:ahLst/>
              <a:cxnLst/>
              <a:rect l="l" t="t" r="r" b="b"/>
              <a:pathLst>
                <a:path w="2143" h="726" extrusionOk="0">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2" name="Google Shape;9152;p89"/>
            <p:cNvSpPr/>
            <p:nvPr/>
          </p:nvSpPr>
          <p:spPr>
            <a:xfrm>
              <a:off x="-25695200" y="3564375"/>
              <a:ext cx="17350" cy="52800"/>
            </a:xfrm>
            <a:custGeom>
              <a:avLst/>
              <a:gdLst/>
              <a:ahLst/>
              <a:cxnLst/>
              <a:rect l="l" t="t" r="r" b="b"/>
              <a:pathLst>
                <a:path w="694" h="2112" extrusionOk="0">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3" name="Google Shape;9153;p89"/>
            <p:cNvSpPr/>
            <p:nvPr/>
          </p:nvSpPr>
          <p:spPr>
            <a:xfrm>
              <a:off x="-25792850" y="3606125"/>
              <a:ext cx="42550" cy="40975"/>
            </a:xfrm>
            <a:custGeom>
              <a:avLst/>
              <a:gdLst/>
              <a:ahLst/>
              <a:cxnLst/>
              <a:rect l="l" t="t" r="r" b="b"/>
              <a:pathLst>
                <a:path w="1702" h="1639" extrusionOk="0">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4" name="Google Shape;9154;p89"/>
            <p:cNvSpPr/>
            <p:nvPr/>
          </p:nvSpPr>
          <p:spPr>
            <a:xfrm>
              <a:off x="-25621950" y="3606125"/>
              <a:ext cx="43350" cy="40975"/>
            </a:xfrm>
            <a:custGeom>
              <a:avLst/>
              <a:gdLst/>
              <a:ahLst/>
              <a:cxnLst/>
              <a:rect l="l" t="t" r="r" b="b"/>
              <a:pathLst>
                <a:path w="1734" h="1639" extrusionOk="0">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5" name="Google Shape;9155;p89"/>
            <p:cNvSpPr/>
            <p:nvPr/>
          </p:nvSpPr>
          <p:spPr>
            <a:xfrm>
              <a:off x="-25783400" y="3806975"/>
              <a:ext cx="192200" cy="35450"/>
            </a:xfrm>
            <a:custGeom>
              <a:avLst/>
              <a:gdLst/>
              <a:ahLst/>
              <a:cxnLst/>
              <a:rect l="l" t="t" r="r" b="b"/>
              <a:pathLst>
                <a:path w="7688" h="1418" extrusionOk="0">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6" name="Google Shape;9156;p89"/>
            <p:cNvSpPr/>
            <p:nvPr/>
          </p:nvSpPr>
          <p:spPr>
            <a:xfrm>
              <a:off x="-25764500" y="3635275"/>
              <a:ext cx="153600" cy="155175"/>
            </a:xfrm>
            <a:custGeom>
              <a:avLst/>
              <a:gdLst/>
              <a:ahLst/>
              <a:cxnLst/>
              <a:rect l="l" t="t" r="r" b="b"/>
              <a:pathLst>
                <a:path w="6144" h="6207" extrusionOk="0">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57" name="Google Shape;9157;p89"/>
          <p:cNvGrpSpPr/>
          <p:nvPr/>
        </p:nvGrpSpPr>
        <p:grpSpPr>
          <a:xfrm>
            <a:off x="7966974" y="2213376"/>
            <a:ext cx="357509" cy="352595"/>
            <a:chOff x="-25834600" y="3915850"/>
            <a:chExt cx="300100" cy="295975"/>
          </a:xfrm>
        </p:grpSpPr>
        <p:sp>
          <p:nvSpPr>
            <p:cNvPr id="9158" name="Google Shape;9158;p89"/>
            <p:cNvSpPr/>
            <p:nvPr/>
          </p:nvSpPr>
          <p:spPr>
            <a:xfrm>
              <a:off x="-25677875" y="3915850"/>
              <a:ext cx="143375" cy="137675"/>
            </a:xfrm>
            <a:custGeom>
              <a:avLst/>
              <a:gdLst/>
              <a:ahLst/>
              <a:cxnLst/>
              <a:rect l="l" t="t" r="r" b="b"/>
              <a:pathLst>
                <a:path w="5735" h="5507" extrusionOk="0">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9" name="Google Shape;9159;p89"/>
            <p:cNvSpPr/>
            <p:nvPr/>
          </p:nvSpPr>
          <p:spPr>
            <a:xfrm>
              <a:off x="-25834600" y="4167700"/>
              <a:ext cx="43350" cy="44125"/>
            </a:xfrm>
            <a:custGeom>
              <a:avLst/>
              <a:gdLst/>
              <a:ahLst/>
              <a:cxnLst/>
              <a:rect l="l" t="t" r="r" b="b"/>
              <a:pathLst>
                <a:path w="1734" h="1765" extrusionOk="0">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0" name="Google Shape;9160;p89"/>
            <p:cNvSpPr/>
            <p:nvPr/>
          </p:nvSpPr>
          <p:spPr>
            <a:xfrm>
              <a:off x="-25800725" y="3972375"/>
              <a:ext cx="206375" cy="207950"/>
            </a:xfrm>
            <a:custGeom>
              <a:avLst/>
              <a:gdLst/>
              <a:ahLst/>
              <a:cxnLst/>
              <a:rect l="l" t="t" r="r" b="b"/>
              <a:pathLst>
                <a:path w="8255" h="8318" extrusionOk="0">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61" name="Google Shape;9161;p89"/>
          <p:cNvGrpSpPr/>
          <p:nvPr/>
        </p:nvGrpSpPr>
        <p:grpSpPr>
          <a:xfrm>
            <a:off x="6702402" y="2694606"/>
            <a:ext cx="228968" cy="350987"/>
            <a:chOff x="-23930925" y="3149300"/>
            <a:chExt cx="192200" cy="294625"/>
          </a:xfrm>
        </p:grpSpPr>
        <p:sp>
          <p:nvSpPr>
            <p:cNvPr id="9162" name="Google Shape;9162;p89"/>
            <p:cNvSpPr/>
            <p:nvPr/>
          </p:nvSpPr>
          <p:spPr>
            <a:xfrm>
              <a:off x="-23930125" y="3149300"/>
              <a:ext cx="191400" cy="35475"/>
            </a:xfrm>
            <a:custGeom>
              <a:avLst/>
              <a:gdLst/>
              <a:ahLst/>
              <a:cxnLst/>
              <a:rect l="l" t="t" r="r" b="b"/>
              <a:pathLst>
                <a:path w="7656" h="1419" extrusionOk="0">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3" name="Google Shape;9163;p89"/>
            <p:cNvSpPr/>
            <p:nvPr/>
          </p:nvSpPr>
          <p:spPr>
            <a:xfrm>
              <a:off x="-23878925" y="3237525"/>
              <a:ext cx="86650" cy="86650"/>
            </a:xfrm>
            <a:custGeom>
              <a:avLst/>
              <a:gdLst/>
              <a:ahLst/>
              <a:cxnLst/>
              <a:rect l="l" t="t" r="r" b="b"/>
              <a:pathLst>
                <a:path w="3466" h="3466" extrusionOk="0">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4" name="Google Shape;9164;p89"/>
            <p:cNvSpPr/>
            <p:nvPr/>
          </p:nvSpPr>
          <p:spPr>
            <a:xfrm>
              <a:off x="-23930925" y="3375350"/>
              <a:ext cx="190625" cy="68575"/>
            </a:xfrm>
            <a:custGeom>
              <a:avLst/>
              <a:gdLst/>
              <a:ahLst/>
              <a:cxnLst/>
              <a:rect l="l" t="t" r="r" b="b"/>
              <a:pathLst>
                <a:path w="7625" h="2743" extrusionOk="0">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5" name="Google Shape;9165;p89"/>
            <p:cNvSpPr/>
            <p:nvPr/>
          </p:nvSpPr>
          <p:spPr>
            <a:xfrm>
              <a:off x="-23930925" y="3202075"/>
              <a:ext cx="190625" cy="155975"/>
            </a:xfrm>
            <a:custGeom>
              <a:avLst/>
              <a:gdLst/>
              <a:ahLst/>
              <a:cxnLst/>
              <a:rect l="l" t="t" r="r" b="b"/>
              <a:pathLst>
                <a:path w="7625" h="6239" extrusionOk="0">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66" name="Google Shape;9166;p89"/>
          <p:cNvGrpSpPr/>
          <p:nvPr/>
        </p:nvGrpSpPr>
        <p:grpSpPr>
          <a:xfrm>
            <a:off x="6659232" y="3173090"/>
            <a:ext cx="315307" cy="351910"/>
            <a:chOff x="-23962425" y="3519475"/>
            <a:chExt cx="264675" cy="295400"/>
          </a:xfrm>
        </p:grpSpPr>
        <p:sp>
          <p:nvSpPr>
            <p:cNvPr id="9167" name="Google Shape;9167;p89"/>
            <p:cNvSpPr/>
            <p:nvPr/>
          </p:nvSpPr>
          <p:spPr>
            <a:xfrm>
              <a:off x="-23961625" y="3580925"/>
              <a:ext cx="263875" cy="233950"/>
            </a:xfrm>
            <a:custGeom>
              <a:avLst/>
              <a:gdLst/>
              <a:ahLst/>
              <a:cxnLst/>
              <a:rect l="l" t="t" r="r" b="b"/>
              <a:pathLst>
                <a:path w="10555" h="9358" extrusionOk="0">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8" name="Google Shape;9168;p89"/>
            <p:cNvSpPr/>
            <p:nvPr/>
          </p:nvSpPr>
          <p:spPr>
            <a:xfrm>
              <a:off x="-23962425" y="3519475"/>
              <a:ext cx="158350" cy="122125"/>
            </a:xfrm>
            <a:custGeom>
              <a:avLst/>
              <a:gdLst/>
              <a:ahLst/>
              <a:cxnLst/>
              <a:rect l="l" t="t" r="r" b="b"/>
              <a:pathLst>
                <a:path w="6334" h="4885" extrusionOk="0">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69" name="Google Shape;9169;p89"/>
          <p:cNvSpPr/>
          <p:nvPr/>
        </p:nvSpPr>
        <p:spPr>
          <a:xfrm>
            <a:off x="6629668" y="3626801"/>
            <a:ext cx="375349" cy="344435"/>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70" name="Google Shape;9170;p89"/>
          <p:cNvGrpSpPr/>
          <p:nvPr/>
        </p:nvGrpSpPr>
        <p:grpSpPr>
          <a:xfrm>
            <a:off x="8037908" y="3623134"/>
            <a:ext cx="239302" cy="351880"/>
            <a:chOff x="-22788075" y="3904625"/>
            <a:chExt cx="200875" cy="295375"/>
          </a:xfrm>
        </p:grpSpPr>
        <p:sp>
          <p:nvSpPr>
            <p:cNvPr id="9171" name="Google Shape;9171;p89"/>
            <p:cNvSpPr/>
            <p:nvPr/>
          </p:nvSpPr>
          <p:spPr>
            <a:xfrm>
              <a:off x="-22775475" y="4165325"/>
              <a:ext cx="65400" cy="34675"/>
            </a:xfrm>
            <a:custGeom>
              <a:avLst/>
              <a:gdLst/>
              <a:ahLst/>
              <a:cxnLst/>
              <a:rect l="l" t="t" r="r" b="b"/>
              <a:pathLst>
                <a:path w="2616" h="1387" extrusionOk="0">
                  <a:moveTo>
                    <a:pt x="32" y="1"/>
                  </a:moveTo>
                  <a:cubicBezTo>
                    <a:pt x="1" y="883"/>
                    <a:pt x="631" y="1387"/>
                    <a:pt x="1292" y="1387"/>
                  </a:cubicBezTo>
                  <a:cubicBezTo>
                    <a:pt x="1985" y="1387"/>
                    <a:pt x="2615" y="85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2" name="Google Shape;9172;p89"/>
            <p:cNvSpPr/>
            <p:nvPr/>
          </p:nvSpPr>
          <p:spPr>
            <a:xfrm>
              <a:off x="-22669150" y="3904725"/>
              <a:ext cx="81950" cy="244100"/>
            </a:xfrm>
            <a:custGeom>
              <a:avLst/>
              <a:gdLst/>
              <a:ahLst/>
              <a:cxnLst/>
              <a:rect l="l" t="t" r="r" b="b"/>
              <a:pathLst>
                <a:path w="3278" h="9764" extrusionOk="0">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3" name="Google Shape;9173;p89"/>
            <p:cNvSpPr/>
            <p:nvPr/>
          </p:nvSpPr>
          <p:spPr>
            <a:xfrm>
              <a:off x="-22788075" y="3904625"/>
              <a:ext cx="87450" cy="244200"/>
            </a:xfrm>
            <a:custGeom>
              <a:avLst/>
              <a:gdLst/>
              <a:ahLst/>
              <a:cxnLst/>
              <a:rect l="l" t="t" r="r" b="b"/>
              <a:pathLst>
                <a:path w="3498" h="9768" extrusionOk="0">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4" name="Google Shape;9174;p89"/>
            <p:cNvSpPr/>
            <p:nvPr/>
          </p:nvSpPr>
          <p:spPr>
            <a:xfrm>
              <a:off x="-22670725" y="4165325"/>
              <a:ext cx="64625" cy="34675"/>
            </a:xfrm>
            <a:custGeom>
              <a:avLst/>
              <a:gdLst/>
              <a:ahLst/>
              <a:cxnLst/>
              <a:rect l="l" t="t" r="r" b="b"/>
              <a:pathLst>
                <a:path w="2585" h="1387" extrusionOk="0">
                  <a:moveTo>
                    <a:pt x="32" y="1"/>
                  </a:moveTo>
                  <a:cubicBezTo>
                    <a:pt x="1" y="883"/>
                    <a:pt x="631" y="1387"/>
                    <a:pt x="1292" y="1387"/>
                  </a:cubicBezTo>
                  <a:cubicBezTo>
                    <a:pt x="1954" y="1387"/>
                    <a:pt x="2584" y="851"/>
                    <a:pt x="25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75" name="Google Shape;9175;p89"/>
          <p:cNvGrpSpPr/>
          <p:nvPr/>
        </p:nvGrpSpPr>
        <p:grpSpPr>
          <a:xfrm>
            <a:off x="6193206" y="1306499"/>
            <a:ext cx="354710" cy="352803"/>
            <a:chOff x="-27351575" y="3175300"/>
            <a:chExt cx="297750" cy="296150"/>
          </a:xfrm>
        </p:grpSpPr>
        <p:sp>
          <p:nvSpPr>
            <p:cNvPr id="9176" name="Google Shape;9176;p89"/>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7" name="Google Shape;9177;p89"/>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8" name="Google Shape;9178;p89"/>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9" name="Google Shape;9179;p89"/>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80" name="Google Shape;9180;p89"/>
          <p:cNvGrpSpPr/>
          <p:nvPr/>
        </p:nvGrpSpPr>
        <p:grpSpPr>
          <a:xfrm>
            <a:off x="6235914" y="1763109"/>
            <a:ext cx="269293" cy="353072"/>
            <a:chOff x="-27313750" y="3545275"/>
            <a:chExt cx="226050" cy="296375"/>
          </a:xfrm>
        </p:grpSpPr>
        <p:sp>
          <p:nvSpPr>
            <p:cNvPr id="9181" name="Google Shape;9181;p89"/>
            <p:cNvSpPr/>
            <p:nvPr/>
          </p:nvSpPr>
          <p:spPr>
            <a:xfrm>
              <a:off x="-27305100" y="3598450"/>
              <a:ext cx="208750" cy="173100"/>
            </a:xfrm>
            <a:custGeom>
              <a:avLst/>
              <a:gdLst/>
              <a:ahLst/>
              <a:cxnLst/>
              <a:rect l="l" t="t" r="r" b="b"/>
              <a:pathLst>
                <a:path w="8350" h="6924" extrusionOk="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2" name="Google Shape;9182;p89"/>
            <p:cNvSpPr/>
            <p:nvPr/>
          </p:nvSpPr>
          <p:spPr>
            <a:xfrm>
              <a:off x="-27313750" y="3770725"/>
              <a:ext cx="226050" cy="70925"/>
            </a:xfrm>
            <a:custGeom>
              <a:avLst/>
              <a:gdLst/>
              <a:ahLst/>
              <a:cxnLst/>
              <a:rect l="l" t="t" r="r" b="b"/>
              <a:pathLst>
                <a:path w="9042" h="2837" extrusionOk="0">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3" name="Google Shape;9183;p89"/>
            <p:cNvSpPr/>
            <p:nvPr/>
          </p:nvSpPr>
          <p:spPr>
            <a:xfrm>
              <a:off x="-27261000" y="3545275"/>
              <a:ext cx="122100" cy="51425"/>
            </a:xfrm>
            <a:custGeom>
              <a:avLst/>
              <a:gdLst/>
              <a:ahLst/>
              <a:cxnLst/>
              <a:rect l="l" t="t" r="r" b="b"/>
              <a:pathLst>
                <a:path w="4884" h="2057" extrusionOk="0">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84" name="Google Shape;9184;p89"/>
          <p:cNvGrpSpPr/>
          <p:nvPr/>
        </p:nvGrpSpPr>
        <p:grpSpPr>
          <a:xfrm>
            <a:off x="6193206" y="2211380"/>
            <a:ext cx="354710" cy="356586"/>
            <a:chOff x="-27351575" y="3915650"/>
            <a:chExt cx="297750" cy="299325"/>
          </a:xfrm>
        </p:grpSpPr>
        <p:sp>
          <p:nvSpPr>
            <p:cNvPr id="9185" name="Google Shape;9185;p89"/>
            <p:cNvSpPr/>
            <p:nvPr/>
          </p:nvSpPr>
          <p:spPr>
            <a:xfrm>
              <a:off x="-27351575" y="4059000"/>
              <a:ext cx="153625" cy="155975"/>
            </a:xfrm>
            <a:custGeom>
              <a:avLst/>
              <a:gdLst/>
              <a:ahLst/>
              <a:cxnLst/>
              <a:rect l="l" t="t" r="r" b="b"/>
              <a:pathLst>
                <a:path w="6145" h="6239" extrusionOk="0">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6" name="Google Shape;9186;p89"/>
            <p:cNvSpPr/>
            <p:nvPr/>
          </p:nvSpPr>
          <p:spPr>
            <a:xfrm>
              <a:off x="-27257050" y="3915650"/>
              <a:ext cx="203225" cy="202450"/>
            </a:xfrm>
            <a:custGeom>
              <a:avLst/>
              <a:gdLst/>
              <a:ahLst/>
              <a:cxnLst/>
              <a:rect l="l" t="t" r="r" b="b"/>
              <a:pathLst>
                <a:path w="8129" h="8098" extrusionOk="0">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87" name="Google Shape;9187;p89"/>
          <p:cNvGrpSpPr/>
          <p:nvPr/>
        </p:nvGrpSpPr>
        <p:grpSpPr>
          <a:xfrm>
            <a:off x="4880696" y="2693579"/>
            <a:ext cx="319060" cy="353042"/>
            <a:chOff x="-25445525" y="3175900"/>
            <a:chExt cx="267825" cy="296350"/>
          </a:xfrm>
        </p:grpSpPr>
        <p:sp>
          <p:nvSpPr>
            <p:cNvPr id="9188" name="Google Shape;9188;p89"/>
            <p:cNvSpPr/>
            <p:nvPr/>
          </p:nvSpPr>
          <p:spPr>
            <a:xfrm>
              <a:off x="-25445525" y="3367475"/>
              <a:ext cx="123675" cy="104775"/>
            </a:xfrm>
            <a:custGeom>
              <a:avLst/>
              <a:gdLst/>
              <a:ahLst/>
              <a:cxnLst/>
              <a:rect l="l" t="t" r="r" b="b"/>
              <a:pathLst>
                <a:path w="4947" h="4191" extrusionOk="0">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9" name="Google Shape;9189;p89"/>
            <p:cNvSpPr/>
            <p:nvPr/>
          </p:nvSpPr>
          <p:spPr>
            <a:xfrm>
              <a:off x="-25398250" y="3175900"/>
              <a:ext cx="220550" cy="296350"/>
            </a:xfrm>
            <a:custGeom>
              <a:avLst/>
              <a:gdLst/>
              <a:ahLst/>
              <a:cxnLst/>
              <a:rect l="l" t="t" r="r" b="b"/>
              <a:pathLst>
                <a:path w="8822" h="11854" extrusionOk="0">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0" name="Google Shape;9190;p89"/>
            <p:cNvSpPr/>
            <p:nvPr/>
          </p:nvSpPr>
          <p:spPr>
            <a:xfrm>
              <a:off x="-25328950" y="3211525"/>
              <a:ext cx="35475" cy="36250"/>
            </a:xfrm>
            <a:custGeom>
              <a:avLst/>
              <a:gdLst/>
              <a:ahLst/>
              <a:cxnLst/>
              <a:rect l="l" t="t" r="r" b="b"/>
              <a:pathLst>
                <a:path w="1419" h="1450" extrusionOk="0">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91" name="Google Shape;9191;p89"/>
          <p:cNvGrpSpPr/>
          <p:nvPr/>
        </p:nvGrpSpPr>
        <p:grpSpPr>
          <a:xfrm>
            <a:off x="4862410" y="3183902"/>
            <a:ext cx="355633" cy="330288"/>
            <a:chOff x="-25465200" y="3565175"/>
            <a:chExt cx="298525" cy="277250"/>
          </a:xfrm>
        </p:grpSpPr>
        <p:sp>
          <p:nvSpPr>
            <p:cNvPr id="9192" name="Google Shape;9192;p89"/>
            <p:cNvSpPr/>
            <p:nvPr/>
          </p:nvSpPr>
          <p:spPr>
            <a:xfrm>
              <a:off x="-25413225" y="3565175"/>
              <a:ext cx="172500" cy="103975"/>
            </a:xfrm>
            <a:custGeom>
              <a:avLst/>
              <a:gdLst/>
              <a:ahLst/>
              <a:cxnLst/>
              <a:rect l="l" t="t" r="r" b="b"/>
              <a:pathLst>
                <a:path w="6900" h="4159" extrusionOk="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3" name="Google Shape;9193;p89"/>
            <p:cNvSpPr/>
            <p:nvPr/>
          </p:nvSpPr>
          <p:spPr>
            <a:xfrm>
              <a:off x="-25465200" y="3650225"/>
              <a:ext cx="298525" cy="192200"/>
            </a:xfrm>
            <a:custGeom>
              <a:avLst/>
              <a:gdLst/>
              <a:ahLst/>
              <a:cxnLst/>
              <a:rect l="l" t="t" r="r" b="b"/>
              <a:pathLst>
                <a:path w="11941" h="7688" extrusionOk="0">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94" name="Google Shape;9194;p89"/>
          <p:cNvGrpSpPr/>
          <p:nvPr/>
        </p:nvGrpSpPr>
        <p:grpSpPr>
          <a:xfrm>
            <a:off x="4861948" y="3623432"/>
            <a:ext cx="356556" cy="351285"/>
            <a:chOff x="-25465200" y="3916150"/>
            <a:chExt cx="299300" cy="294875"/>
          </a:xfrm>
        </p:grpSpPr>
        <p:sp>
          <p:nvSpPr>
            <p:cNvPr id="9195" name="Google Shape;9195;p89"/>
            <p:cNvSpPr/>
            <p:nvPr/>
          </p:nvSpPr>
          <p:spPr>
            <a:xfrm>
              <a:off x="-25316350" y="3916150"/>
              <a:ext cx="150450" cy="149175"/>
            </a:xfrm>
            <a:custGeom>
              <a:avLst/>
              <a:gdLst/>
              <a:ahLst/>
              <a:cxnLst/>
              <a:rect l="l" t="t" r="r" b="b"/>
              <a:pathLst>
                <a:path w="6018" h="5967" extrusionOk="0">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6" name="Google Shape;9196;p89"/>
            <p:cNvSpPr/>
            <p:nvPr/>
          </p:nvSpPr>
          <p:spPr>
            <a:xfrm>
              <a:off x="-25465200" y="4003875"/>
              <a:ext cx="208725" cy="207150"/>
            </a:xfrm>
            <a:custGeom>
              <a:avLst/>
              <a:gdLst/>
              <a:ahLst/>
              <a:cxnLst/>
              <a:rect l="l" t="t" r="r" b="b"/>
              <a:pathLst>
                <a:path w="8349" h="8286" extrusionOk="0">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97" name="Google Shape;9197;p89"/>
          <p:cNvGrpSpPr/>
          <p:nvPr/>
        </p:nvGrpSpPr>
        <p:grpSpPr>
          <a:xfrm>
            <a:off x="7089388" y="2693698"/>
            <a:ext cx="351880" cy="352803"/>
            <a:chOff x="-23615075" y="3148525"/>
            <a:chExt cx="295375" cy="296150"/>
          </a:xfrm>
        </p:grpSpPr>
        <p:sp>
          <p:nvSpPr>
            <p:cNvPr id="9198" name="Google Shape;9198;p89"/>
            <p:cNvSpPr/>
            <p:nvPr/>
          </p:nvSpPr>
          <p:spPr>
            <a:xfrm>
              <a:off x="-23493775" y="3183950"/>
              <a:ext cx="52775" cy="53600"/>
            </a:xfrm>
            <a:custGeom>
              <a:avLst/>
              <a:gdLst/>
              <a:ahLst/>
              <a:cxnLst/>
              <a:rect l="l" t="t" r="r" b="b"/>
              <a:pathLst>
                <a:path w="2111" h="2144" extrusionOk="0">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9" name="Google Shape;9199;p89"/>
            <p:cNvSpPr/>
            <p:nvPr/>
          </p:nvSpPr>
          <p:spPr>
            <a:xfrm>
              <a:off x="-23615075" y="3268225"/>
              <a:ext cx="34675" cy="173300"/>
            </a:xfrm>
            <a:custGeom>
              <a:avLst/>
              <a:gdLst/>
              <a:ahLst/>
              <a:cxnLst/>
              <a:rect l="l" t="t" r="r" b="b"/>
              <a:pathLst>
                <a:path w="1387" h="6932" extrusionOk="0">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0" name="Google Shape;9200;p89"/>
            <p:cNvSpPr/>
            <p:nvPr/>
          </p:nvSpPr>
          <p:spPr>
            <a:xfrm>
              <a:off x="-23354375" y="3270600"/>
              <a:ext cx="34675" cy="173300"/>
            </a:xfrm>
            <a:custGeom>
              <a:avLst/>
              <a:gdLst/>
              <a:ahLst/>
              <a:cxnLst/>
              <a:rect l="l" t="t" r="r" b="b"/>
              <a:pathLst>
                <a:path w="1387" h="6932" extrusionOk="0">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1" name="Google Shape;9201;p89"/>
            <p:cNvSpPr/>
            <p:nvPr/>
          </p:nvSpPr>
          <p:spPr>
            <a:xfrm>
              <a:off x="-23562300" y="3148525"/>
              <a:ext cx="191400" cy="296150"/>
            </a:xfrm>
            <a:custGeom>
              <a:avLst/>
              <a:gdLst/>
              <a:ahLst/>
              <a:cxnLst/>
              <a:rect l="l" t="t" r="r" b="b"/>
              <a:pathLst>
                <a:path w="7656" h="11846" extrusionOk="0">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02" name="Google Shape;9202;p89"/>
          <p:cNvSpPr/>
          <p:nvPr/>
        </p:nvSpPr>
        <p:spPr>
          <a:xfrm>
            <a:off x="7087484" y="3172057"/>
            <a:ext cx="356586" cy="353876"/>
          </a:xfrm>
          <a:custGeom>
            <a:avLst/>
            <a:gdLst/>
            <a:ahLst/>
            <a:cxnLst/>
            <a:rect l="l" t="t" r="r" b="b"/>
            <a:pathLst>
              <a:path w="11973" h="11882" extrusionOk="0">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03" name="Google Shape;9203;p89"/>
          <p:cNvGrpSpPr/>
          <p:nvPr/>
        </p:nvGrpSpPr>
        <p:grpSpPr>
          <a:xfrm>
            <a:off x="7088911" y="3632977"/>
            <a:ext cx="352833" cy="332194"/>
            <a:chOff x="-23615075" y="3906200"/>
            <a:chExt cx="296175" cy="278850"/>
          </a:xfrm>
        </p:grpSpPr>
        <p:sp>
          <p:nvSpPr>
            <p:cNvPr id="9204" name="Google Shape;9204;p89"/>
            <p:cNvSpPr/>
            <p:nvPr/>
          </p:nvSpPr>
          <p:spPr>
            <a:xfrm>
              <a:off x="-23615075" y="3954250"/>
              <a:ext cx="296175" cy="193775"/>
            </a:xfrm>
            <a:custGeom>
              <a:avLst/>
              <a:gdLst/>
              <a:ahLst/>
              <a:cxnLst/>
              <a:rect l="l" t="t" r="r" b="b"/>
              <a:pathLst>
                <a:path w="11847" h="7751" extrusionOk="0">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5" name="Google Shape;9205;p89"/>
            <p:cNvSpPr/>
            <p:nvPr/>
          </p:nvSpPr>
          <p:spPr>
            <a:xfrm>
              <a:off x="-23615075" y="3906200"/>
              <a:ext cx="77200" cy="77225"/>
            </a:xfrm>
            <a:custGeom>
              <a:avLst/>
              <a:gdLst/>
              <a:ahLst/>
              <a:cxnLst/>
              <a:rect l="l" t="t" r="r" b="b"/>
              <a:pathLst>
                <a:path w="3088" h="3089" extrusionOk="0">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6" name="Google Shape;9206;p89"/>
            <p:cNvSpPr/>
            <p:nvPr/>
          </p:nvSpPr>
          <p:spPr>
            <a:xfrm>
              <a:off x="-23543400" y="4167700"/>
              <a:ext cx="153600" cy="17350"/>
            </a:xfrm>
            <a:custGeom>
              <a:avLst/>
              <a:gdLst/>
              <a:ahLst/>
              <a:cxnLst/>
              <a:rect l="l" t="t" r="r" b="b"/>
              <a:pathLst>
                <a:path w="6144" h="694" extrusionOk="0">
                  <a:moveTo>
                    <a:pt x="0" y="0"/>
                  </a:moveTo>
                  <a:cubicBezTo>
                    <a:pt x="158" y="378"/>
                    <a:pt x="536" y="693"/>
                    <a:pt x="1008" y="693"/>
                  </a:cubicBezTo>
                  <a:lnTo>
                    <a:pt x="5167" y="693"/>
                  </a:lnTo>
                  <a:cubicBezTo>
                    <a:pt x="5608" y="693"/>
                    <a:pt x="5986" y="441"/>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07" name="Google Shape;9207;p89"/>
          <p:cNvSpPr/>
          <p:nvPr/>
        </p:nvSpPr>
        <p:spPr>
          <a:xfrm>
            <a:off x="6207743" y="4064945"/>
            <a:ext cx="351880" cy="350957"/>
          </a:xfrm>
          <a:custGeom>
            <a:avLst/>
            <a:gdLst/>
            <a:ahLst/>
            <a:cxnLst/>
            <a:rect l="l" t="t" r="r" b="b"/>
            <a:pathLst>
              <a:path w="11815" h="11784" extrusionOk="0">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08" name="Google Shape;9208;p89"/>
          <p:cNvGrpSpPr/>
          <p:nvPr/>
        </p:nvGrpSpPr>
        <p:grpSpPr>
          <a:xfrm>
            <a:off x="6637880" y="1306618"/>
            <a:ext cx="353757" cy="352565"/>
            <a:chOff x="-26980600" y="3175500"/>
            <a:chExt cx="296950" cy="295950"/>
          </a:xfrm>
        </p:grpSpPr>
        <p:sp>
          <p:nvSpPr>
            <p:cNvPr id="9209" name="Google Shape;9209;p89"/>
            <p:cNvSpPr/>
            <p:nvPr/>
          </p:nvSpPr>
          <p:spPr>
            <a:xfrm>
              <a:off x="-26798650" y="3175500"/>
              <a:ext cx="115000" cy="114025"/>
            </a:xfrm>
            <a:custGeom>
              <a:avLst/>
              <a:gdLst/>
              <a:ahLst/>
              <a:cxnLst/>
              <a:rect l="l" t="t" r="r" b="b"/>
              <a:pathLst>
                <a:path w="4600" h="4561" extrusionOk="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0" name="Google Shape;9210;p89"/>
            <p:cNvSpPr/>
            <p:nvPr/>
          </p:nvSpPr>
          <p:spPr>
            <a:xfrm>
              <a:off x="-26980600" y="3325725"/>
              <a:ext cx="168575" cy="145725"/>
            </a:xfrm>
            <a:custGeom>
              <a:avLst/>
              <a:gdLst/>
              <a:ahLst/>
              <a:cxnLst/>
              <a:rect l="l" t="t" r="r" b="b"/>
              <a:pathLst>
                <a:path w="6743" h="5829" extrusionOk="0">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1" name="Google Shape;9211;p89"/>
            <p:cNvSpPr/>
            <p:nvPr/>
          </p:nvSpPr>
          <p:spPr>
            <a:xfrm>
              <a:off x="-26893950" y="3226500"/>
              <a:ext cx="159125" cy="137850"/>
            </a:xfrm>
            <a:custGeom>
              <a:avLst/>
              <a:gdLst/>
              <a:ahLst/>
              <a:cxnLst/>
              <a:rect l="l" t="t" r="r" b="b"/>
              <a:pathLst>
                <a:path w="6365" h="5514" extrusionOk="0">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12" name="Google Shape;9212;p89"/>
          <p:cNvSpPr/>
          <p:nvPr/>
        </p:nvSpPr>
        <p:spPr>
          <a:xfrm>
            <a:off x="6660447" y="1763639"/>
            <a:ext cx="309649" cy="351910"/>
          </a:xfrm>
          <a:custGeom>
            <a:avLst/>
            <a:gdLst/>
            <a:ahLst/>
            <a:cxnLst/>
            <a:rect l="l" t="t" r="r" b="b"/>
            <a:pathLst>
              <a:path w="10397" h="11816" extrusionOk="0">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13" name="Google Shape;9213;p89"/>
          <p:cNvGrpSpPr/>
          <p:nvPr/>
        </p:nvGrpSpPr>
        <p:grpSpPr>
          <a:xfrm>
            <a:off x="6638357" y="2245154"/>
            <a:ext cx="352803" cy="289039"/>
            <a:chOff x="-26981375" y="3951875"/>
            <a:chExt cx="296150" cy="242625"/>
          </a:xfrm>
        </p:grpSpPr>
        <p:sp>
          <p:nvSpPr>
            <p:cNvPr id="9214" name="Google Shape;9214;p89"/>
            <p:cNvSpPr/>
            <p:nvPr/>
          </p:nvSpPr>
          <p:spPr>
            <a:xfrm>
              <a:off x="-26978225" y="3951875"/>
              <a:ext cx="173300" cy="155975"/>
            </a:xfrm>
            <a:custGeom>
              <a:avLst/>
              <a:gdLst/>
              <a:ahLst/>
              <a:cxnLst/>
              <a:rect l="l" t="t" r="r" b="b"/>
              <a:pathLst>
                <a:path w="6932" h="6239" extrusionOk="0">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5" name="Google Shape;9215;p89"/>
            <p:cNvSpPr/>
            <p:nvPr/>
          </p:nvSpPr>
          <p:spPr>
            <a:xfrm>
              <a:off x="-26981375" y="4124375"/>
              <a:ext cx="174075" cy="70125"/>
            </a:xfrm>
            <a:custGeom>
              <a:avLst/>
              <a:gdLst/>
              <a:ahLst/>
              <a:cxnLst/>
              <a:rect l="l" t="t" r="r" b="b"/>
              <a:pathLst>
                <a:path w="6963" h="2805" extrusionOk="0">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6" name="Google Shape;9216;p89"/>
            <p:cNvSpPr/>
            <p:nvPr/>
          </p:nvSpPr>
          <p:spPr>
            <a:xfrm>
              <a:off x="-26790000" y="4002300"/>
              <a:ext cx="104775" cy="192200"/>
            </a:xfrm>
            <a:custGeom>
              <a:avLst/>
              <a:gdLst/>
              <a:ahLst/>
              <a:cxnLst/>
              <a:rect l="l" t="t" r="r" b="b"/>
              <a:pathLst>
                <a:path w="4191" h="7688" extrusionOk="0">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17" name="Google Shape;9217;p89"/>
          <p:cNvGrpSpPr/>
          <p:nvPr/>
        </p:nvGrpSpPr>
        <p:grpSpPr>
          <a:xfrm>
            <a:off x="5303399" y="2692745"/>
            <a:ext cx="351910" cy="354710"/>
            <a:chOff x="-25094250" y="3176075"/>
            <a:chExt cx="295400" cy="297750"/>
          </a:xfrm>
        </p:grpSpPr>
        <p:sp>
          <p:nvSpPr>
            <p:cNvPr id="9218" name="Google Shape;9218;p89"/>
            <p:cNvSpPr/>
            <p:nvPr/>
          </p:nvSpPr>
          <p:spPr>
            <a:xfrm>
              <a:off x="-24989225" y="3176075"/>
              <a:ext cx="87200" cy="122500"/>
            </a:xfrm>
            <a:custGeom>
              <a:avLst/>
              <a:gdLst/>
              <a:ahLst/>
              <a:cxnLst/>
              <a:rect l="l" t="t" r="r" b="b"/>
              <a:pathLst>
                <a:path w="3488" h="4900" extrusionOk="0">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9" name="Google Shape;9219;p89"/>
            <p:cNvSpPr/>
            <p:nvPr/>
          </p:nvSpPr>
          <p:spPr>
            <a:xfrm>
              <a:off x="-25094250" y="3179225"/>
              <a:ext cx="295400" cy="291450"/>
            </a:xfrm>
            <a:custGeom>
              <a:avLst/>
              <a:gdLst/>
              <a:ahLst/>
              <a:cxnLst/>
              <a:rect l="l" t="t" r="r" b="b"/>
              <a:pathLst>
                <a:path w="11816" h="11658" extrusionOk="0">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0" name="Google Shape;9220;p89"/>
            <p:cNvSpPr/>
            <p:nvPr/>
          </p:nvSpPr>
          <p:spPr>
            <a:xfrm>
              <a:off x="-24989225" y="3350975"/>
              <a:ext cx="87200" cy="122850"/>
            </a:xfrm>
            <a:custGeom>
              <a:avLst/>
              <a:gdLst/>
              <a:ahLst/>
              <a:cxnLst/>
              <a:rect l="l" t="t" r="r" b="b"/>
              <a:pathLst>
                <a:path w="3488" h="4914" extrusionOk="0">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21" name="Google Shape;9221;p89"/>
          <p:cNvGrpSpPr/>
          <p:nvPr/>
        </p:nvGrpSpPr>
        <p:grpSpPr>
          <a:xfrm>
            <a:off x="5303399" y="3173106"/>
            <a:ext cx="351910" cy="351880"/>
            <a:chOff x="-25094250" y="3547050"/>
            <a:chExt cx="295400" cy="295375"/>
          </a:xfrm>
        </p:grpSpPr>
        <p:sp>
          <p:nvSpPr>
            <p:cNvPr id="9222" name="Google Shape;9222;p89"/>
            <p:cNvSpPr/>
            <p:nvPr/>
          </p:nvSpPr>
          <p:spPr>
            <a:xfrm>
              <a:off x="-24990275" y="358092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3" name="Google Shape;9223;p89"/>
            <p:cNvSpPr/>
            <p:nvPr/>
          </p:nvSpPr>
          <p:spPr>
            <a:xfrm>
              <a:off x="-25041475" y="3668350"/>
              <a:ext cx="52025" cy="52000"/>
            </a:xfrm>
            <a:custGeom>
              <a:avLst/>
              <a:gdLst/>
              <a:ahLst/>
              <a:cxnLst/>
              <a:rect l="l" t="t" r="r" b="b"/>
              <a:pathLst>
                <a:path w="2081" h="2080" extrusionOk="0">
                  <a:moveTo>
                    <a:pt x="1" y="0"/>
                  </a:moveTo>
                  <a:lnTo>
                    <a:pt x="1" y="2080"/>
                  </a:lnTo>
                  <a:lnTo>
                    <a:pt x="2080" y="2080"/>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4" name="Google Shape;9224;p89"/>
            <p:cNvSpPr/>
            <p:nvPr/>
          </p:nvSpPr>
          <p:spPr>
            <a:xfrm>
              <a:off x="-25094250" y="3547050"/>
              <a:ext cx="224500" cy="295375"/>
            </a:xfrm>
            <a:custGeom>
              <a:avLst/>
              <a:gdLst/>
              <a:ahLst/>
              <a:cxnLst/>
              <a:rect l="l" t="t" r="r" b="b"/>
              <a:pathLst>
                <a:path w="8980" h="11815" extrusionOk="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5" name="Google Shape;9225;p89"/>
            <p:cNvSpPr/>
            <p:nvPr/>
          </p:nvSpPr>
          <p:spPr>
            <a:xfrm>
              <a:off x="-24851650" y="3582300"/>
              <a:ext cx="52800" cy="190825"/>
            </a:xfrm>
            <a:custGeom>
              <a:avLst/>
              <a:gdLst/>
              <a:ahLst/>
              <a:cxnLst/>
              <a:rect l="l" t="t" r="r" b="b"/>
              <a:pathLst>
                <a:path w="2112" h="7633" extrusionOk="0">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6" name="Google Shape;9226;p89"/>
            <p:cNvSpPr/>
            <p:nvPr/>
          </p:nvSpPr>
          <p:spPr>
            <a:xfrm>
              <a:off x="-24850875" y="3788050"/>
              <a:ext cx="52025" cy="53600"/>
            </a:xfrm>
            <a:custGeom>
              <a:avLst/>
              <a:gdLst/>
              <a:ahLst/>
              <a:cxnLst/>
              <a:rect l="l" t="t" r="r" b="b"/>
              <a:pathLst>
                <a:path w="2081" h="2144" extrusionOk="0">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27" name="Google Shape;9227;p89"/>
          <p:cNvSpPr/>
          <p:nvPr/>
        </p:nvSpPr>
        <p:spPr>
          <a:xfrm>
            <a:off x="5303415" y="3678086"/>
            <a:ext cx="352833" cy="241864"/>
          </a:xfrm>
          <a:custGeom>
            <a:avLst/>
            <a:gdLst/>
            <a:ahLst/>
            <a:cxnLst/>
            <a:rect l="l" t="t" r="r" b="b"/>
            <a:pathLst>
              <a:path w="11847" h="8121" extrusionOk="0">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28" name="Google Shape;9228;p89"/>
          <p:cNvGrpSpPr/>
          <p:nvPr/>
        </p:nvGrpSpPr>
        <p:grpSpPr>
          <a:xfrm>
            <a:off x="7535476" y="2693698"/>
            <a:ext cx="352803" cy="352803"/>
            <a:chOff x="-23245675" y="3148525"/>
            <a:chExt cx="296150" cy="296150"/>
          </a:xfrm>
        </p:grpSpPr>
        <p:sp>
          <p:nvSpPr>
            <p:cNvPr id="9229" name="Google Shape;9229;p89"/>
            <p:cNvSpPr/>
            <p:nvPr/>
          </p:nvSpPr>
          <p:spPr>
            <a:xfrm>
              <a:off x="-23192925" y="3251700"/>
              <a:ext cx="192225" cy="105550"/>
            </a:xfrm>
            <a:custGeom>
              <a:avLst/>
              <a:gdLst/>
              <a:ahLst/>
              <a:cxnLst/>
              <a:rect l="l" t="t" r="r" b="b"/>
              <a:pathLst>
                <a:path w="7689" h="4222" extrusionOk="0">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0" name="Google Shape;9230;p89"/>
            <p:cNvSpPr/>
            <p:nvPr/>
          </p:nvSpPr>
          <p:spPr>
            <a:xfrm>
              <a:off x="-23193700" y="3200500"/>
              <a:ext cx="192200" cy="106350"/>
            </a:xfrm>
            <a:custGeom>
              <a:avLst/>
              <a:gdLst/>
              <a:ahLst/>
              <a:cxnLst/>
              <a:rect l="l" t="t" r="r" b="b"/>
              <a:pathLst>
                <a:path w="7688" h="4254" extrusionOk="0">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1" name="Google Shape;9231;p89"/>
            <p:cNvSpPr/>
            <p:nvPr/>
          </p:nvSpPr>
          <p:spPr>
            <a:xfrm>
              <a:off x="-23245675" y="3148525"/>
              <a:ext cx="296150" cy="296150"/>
            </a:xfrm>
            <a:custGeom>
              <a:avLst/>
              <a:gdLst/>
              <a:ahLst/>
              <a:cxnLst/>
              <a:rect l="l" t="t" r="r" b="b"/>
              <a:pathLst>
                <a:path w="11846" h="11846" extrusionOk="0">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32" name="Google Shape;9232;p89"/>
          <p:cNvSpPr/>
          <p:nvPr/>
        </p:nvSpPr>
        <p:spPr>
          <a:xfrm>
            <a:off x="7577658" y="3173040"/>
            <a:ext cx="269323" cy="351910"/>
          </a:xfrm>
          <a:custGeom>
            <a:avLst/>
            <a:gdLst/>
            <a:ahLst/>
            <a:cxnLst/>
            <a:rect l="l" t="t" r="r" b="b"/>
            <a:pathLst>
              <a:path w="9043" h="11816" extrusionOk="0">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33" name="Google Shape;9233;p89"/>
          <p:cNvGrpSpPr/>
          <p:nvPr/>
        </p:nvGrpSpPr>
        <p:grpSpPr>
          <a:xfrm>
            <a:off x="7535938" y="3622672"/>
            <a:ext cx="351880" cy="352803"/>
            <a:chOff x="-23244900" y="3888100"/>
            <a:chExt cx="295375" cy="296150"/>
          </a:xfrm>
        </p:grpSpPr>
        <p:sp>
          <p:nvSpPr>
            <p:cNvPr id="9234" name="Google Shape;9234;p89"/>
            <p:cNvSpPr/>
            <p:nvPr/>
          </p:nvSpPr>
          <p:spPr>
            <a:xfrm>
              <a:off x="-23106275" y="3958975"/>
              <a:ext cx="18150" cy="17350"/>
            </a:xfrm>
            <a:custGeom>
              <a:avLst/>
              <a:gdLst/>
              <a:ahLst/>
              <a:cxnLst/>
              <a:rect l="l" t="t" r="r" b="b"/>
              <a:pathLst>
                <a:path w="726" h="694" extrusionOk="0">
                  <a:moveTo>
                    <a:pt x="0" y="0"/>
                  </a:moveTo>
                  <a:lnTo>
                    <a:pt x="0" y="694"/>
                  </a:lnTo>
                  <a:lnTo>
                    <a:pt x="725" y="694"/>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5" name="Google Shape;9235;p89"/>
            <p:cNvSpPr/>
            <p:nvPr/>
          </p:nvSpPr>
          <p:spPr>
            <a:xfrm>
              <a:off x="-23106275" y="399285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6" name="Google Shape;9236;p89"/>
            <p:cNvSpPr/>
            <p:nvPr/>
          </p:nvSpPr>
          <p:spPr>
            <a:xfrm>
              <a:off x="-23106275" y="4062950"/>
              <a:ext cx="18150" cy="34675"/>
            </a:xfrm>
            <a:custGeom>
              <a:avLst/>
              <a:gdLst/>
              <a:ahLst/>
              <a:cxnLst/>
              <a:rect l="l" t="t" r="r" b="b"/>
              <a:pathLst>
                <a:path w="726" h="1387" extrusionOk="0">
                  <a:moveTo>
                    <a:pt x="0" y="0"/>
                  </a:moveTo>
                  <a:lnTo>
                    <a:pt x="0" y="1040"/>
                  </a:lnTo>
                  <a:cubicBezTo>
                    <a:pt x="0" y="1229"/>
                    <a:pt x="158" y="1386"/>
                    <a:pt x="379" y="1386"/>
                  </a:cubicBezTo>
                  <a:cubicBezTo>
                    <a:pt x="568" y="1386"/>
                    <a:pt x="725" y="1229"/>
                    <a:pt x="725" y="1040"/>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7" name="Google Shape;9237;p89"/>
            <p:cNvSpPr/>
            <p:nvPr/>
          </p:nvSpPr>
          <p:spPr>
            <a:xfrm>
              <a:off x="-23070825" y="3940850"/>
              <a:ext cx="52775" cy="26825"/>
            </a:xfrm>
            <a:custGeom>
              <a:avLst/>
              <a:gdLst/>
              <a:ahLst/>
              <a:cxnLst/>
              <a:rect l="l" t="t" r="r" b="b"/>
              <a:pathLst>
                <a:path w="2111" h="1073" extrusionOk="0">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8" name="Google Shape;9238;p89"/>
            <p:cNvSpPr/>
            <p:nvPr/>
          </p:nvSpPr>
          <p:spPr>
            <a:xfrm>
              <a:off x="-23106275" y="3923525"/>
              <a:ext cx="18150" cy="17350"/>
            </a:xfrm>
            <a:custGeom>
              <a:avLst/>
              <a:gdLst/>
              <a:ahLst/>
              <a:cxnLst/>
              <a:rect l="l" t="t" r="r" b="b"/>
              <a:pathLst>
                <a:path w="726" h="694" extrusionOk="0">
                  <a:moveTo>
                    <a:pt x="347" y="1"/>
                  </a:moveTo>
                  <a:cubicBezTo>
                    <a:pt x="158" y="1"/>
                    <a:pt x="0" y="158"/>
                    <a:pt x="0" y="347"/>
                  </a:cubicBezTo>
                  <a:lnTo>
                    <a:pt x="0" y="694"/>
                  </a:lnTo>
                  <a:lnTo>
                    <a:pt x="725" y="694"/>
                  </a:lnTo>
                  <a:lnTo>
                    <a:pt x="725" y="347"/>
                  </a:ln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9" name="Google Shape;9239;p89"/>
            <p:cNvSpPr/>
            <p:nvPr/>
          </p:nvSpPr>
          <p:spPr>
            <a:xfrm>
              <a:off x="-23106275" y="402750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0" name="Google Shape;9240;p89"/>
            <p:cNvSpPr/>
            <p:nvPr/>
          </p:nvSpPr>
          <p:spPr>
            <a:xfrm>
              <a:off x="-23244900" y="3888100"/>
              <a:ext cx="295375" cy="296150"/>
            </a:xfrm>
            <a:custGeom>
              <a:avLst/>
              <a:gdLst/>
              <a:ahLst/>
              <a:cxnLst/>
              <a:rect l="l" t="t" r="r" b="b"/>
              <a:pathLst>
                <a:path w="11815" h="11846" extrusionOk="0">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1" name="Google Shape;9241;p89"/>
            <p:cNvSpPr/>
            <p:nvPr/>
          </p:nvSpPr>
          <p:spPr>
            <a:xfrm>
              <a:off x="-23070825" y="3975525"/>
              <a:ext cx="43325" cy="26800"/>
            </a:xfrm>
            <a:custGeom>
              <a:avLst/>
              <a:gdLst/>
              <a:ahLst/>
              <a:cxnLst/>
              <a:rect l="l" t="t" r="r" b="b"/>
              <a:pathLst>
                <a:path w="1733" h="1072" extrusionOk="0">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2" name="Google Shape;9242;p89"/>
            <p:cNvSpPr/>
            <p:nvPr/>
          </p:nvSpPr>
          <p:spPr>
            <a:xfrm>
              <a:off x="-23158250" y="4097600"/>
              <a:ext cx="121300" cy="52000"/>
            </a:xfrm>
            <a:custGeom>
              <a:avLst/>
              <a:gdLst/>
              <a:ahLst/>
              <a:cxnLst/>
              <a:rect l="l" t="t" r="r" b="b"/>
              <a:pathLst>
                <a:path w="4852" h="2080" extrusionOk="0">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3" name="Google Shape;9243;p89"/>
            <p:cNvSpPr/>
            <p:nvPr/>
          </p:nvSpPr>
          <p:spPr>
            <a:xfrm>
              <a:off x="-23176375" y="3940850"/>
              <a:ext cx="52800" cy="26825"/>
            </a:xfrm>
            <a:custGeom>
              <a:avLst/>
              <a:gdLst/>
              <a:ahLst/>
              <a:cxnLst/>
              <a:rect l="l" t="t" r="r" b="b"/>
              <a:pathLst>
                <a:path w="2112" h="1073" extrusionOk="0">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4" name="Google Shape;9244;p89"/>
            <p:cNvSpPr/>
            <p:nvPr/>
          </p:nvSpPr>
          <p:spPr>
            <a:xfrm>
              <a:off x="-23166125" y="3976300"/>
              <a:ext cx="44125" cy="26800"/>
            </a:xfrm>
            <a:custGeom>
              <a:avLst/>
              <a:gdLst/>
              <a:ahLst/>
              <a:cxnLst/>
              <a:rect l="l" t="t" r="r" b="b"/>
              <a:pathLst>
                <a:path w="1765" h="1072" extrusionOk="0">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45" name="Google Shape;9245;p89"/>
          <p:cNvSpPr/>
          <p:nvPr/>
        </p:nvSpPr>
        <p:spPr>
          <a:xfrm>
            <a:off x="6612202" y="4063538"/>
            <a:ext cx="353786" cy="353757"/>
          </a:xfrm>
          <a:custGeom>
            <a:avLst/>
            <a:gdLst/>
            <a:ahLst/>
            <a:cxnLst/>
            <a:rect l="l" t="t" r="r" b="b"/>
            <a:pathLst>
              <a:path w="11879" h="11878" extrusionOk="0">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6" name="Google Shape;9246;p89"/>
          <p:cNvSpPr txBox="1"/>
          <p:nvPr/>
        </p:nvSpPr>
        <p:spPr>
          <a:xfrm>
            <a:off x="849675" y="722092"/>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Educational Icons</a:t>
            </a:r>
            <a:endParaRPr sz="2400">
              <a:solidFill>
                <a:srgbClr val="FFFFFF"/>
              </a:solidFill>
            </a:endParaRPr>
          </a:p>
        </p:txBody>
      </p:sp>
      <p:sp>
        <p:nvSpPr>
          <p:cNvPr id="9247" name="Google Shape;9247;p89"/>
          <p:cNvSpPr txBox="1"/>
          <p:nvPr/>
        </p:nvSpPr>
        <p:spPr>
          <a:xfrm>
            <a:off x="4858400" y="722092"/>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Medical Icons</a:t>
            </a:r>
            <a:endParaRPr sz="2400">
              <a:solidFill>
                <a:srgbClr val="FFFFFF"/>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251"/>
        <p:cNvGrpSpPr/>
        <p:nvPr/>
      </p:nvGrpSpPr>
      <p:grpSpPr>
        <a:xfrm>
          <a:off x="0" y="0"/>
          <a:ext cx="0" cy="0"/>
          <a:chOff x="0" y="0"/>
          <a:chExt cx="0" cy="0"/>
        </a:xfrm>
      </p:grpSpPr>
      <p:sp>
        <p:nvSpPr>
          <p:cNvPr id="9252" name="Google Shape;9252;p90"/>
          <p:cNvSpPr/>
          <p:nvPr/>
        </p:nvSpPr>
        <p:spPr>
          <a:xfrm>
            <a:off x="849879" y="1380449"/>
            <a:ext cx="367261" cy="366364"/>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53" name="Google Shape;9253;p90"/>
          <p:cNvGrpSpPr/>
          <p:nvPr/>
        </p:nvGrpSpPr>
        <p:grpSpPr>
          <a:xfrm>
            <a:off x="850004" y="1823018"/>
            <a:ext cx="367261" cy="367261"/>
            <a:chOff x="-65145700" y="3727425"/>
            <a:chExt cx="317425" cy="317425"/>
          </a:xfrm>
        </p:grpSpPr>
        <p:sp>
          <p:nvSpPr>
            <p:cNvPr id="9254" name="Google Shape;9254;p90"/>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5" name="Google Shape;9255;p90"/>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56" name="Google Shape;9256;p90"/>
          <p:cNvGrpSpPr/>
          <p:nvPr/>
        </p:nvGrpSpPr>
        <p:grpSpPr>
          <a:xfrm>
            <a:off x="853201" y="2251933"/>
            <a:ext cx="360868" cy="367261"/>
            <a:chOff x="-65144125" y="4094450"/>
            <a:chExt cx="311900" cy="317425"/>
          </a:xfrm>
        </p:grpSpPr>
        <p:sp>
          <p:nvSpPr>
            <p:cNvPr id="9257" name="Google Shape;9257;p90"/>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8" name="Google Shape;9258;p90"/>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9" name="Google Shape;9259;p90"/>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60" name="Google Shape;9260;p90"/>
          <p:cNvSpPr/>
          <p:nvPr/>
        </p:nvSpPr>
        <p:spPr>
          <a:xfrm>
            <a:off x="3057429" y="1379076"/>
            <a:ext cx="369083" cy="369112"/>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61" name="Google Shape;9261;p90"/>
          <p:cNvGrpSpPr/>
          <p:nvPr/>
        </p:nvGrpSpPr>
        <p:grpSpPr>
          <a:xfrm>
            <a:off x="3056770" y="1822628"/>
            <a:ext cx="370645" cy="368042"/>
            <a:chOff x="-63250675" y="3744075"/>
            <a:chExt cx="320350" cy="318100"/>
          </a:xfrm>
        </p:grpSpPr>
        <p:sp>
          <p:nvSpPr>
            <p:cNvPr id="9262" name="Google Shape;9262;p90"/>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3" name="Google Shape;9263;p90"/>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4" name="Google Shape;9264;p90"/>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65" name="Google Shape;9265;p90"/>
          <p:cNvGrpSpPr/>
          <p:nvPr/>
        </p:nvGrpSpPr>
        <p:grpSpPr>
          <a:xfrm>
            <a:off x="3058462" y="2251933"/>
            <a:ext cx="367261" cy="367261"/>
            <a:chOff x="-63250675" y="4110200"/>
            <a:chExt cx="317425" cy="317425"/>
          </a:xfrm>
        </p:grpSpPr>
        <p:sp>
          <p:nvSpPr>
            <p:cNvPr id="9266" name="Google Shape;9266;p90"/>
            <p:cNvSpPr/>
            <p:nvPr/>
          </p:nvSpPr>
          <p:spPr>
            <a:xfrm>
              <a:off x="-63007300" y="4153725"/>
              <a:ext cx="30725" cy="29750"/>
            </a:xfrm>
            <a:custGeom>
              <a:avLst/>
              <a:gdLst/>
              <a:ahLst/>
              <a:cxnLst/>
              <a:rect l="l" t="t" r="r" b="b"/>
              <a:pathLst>
                <a:path w="1229" h="1190" extrusionOk="0">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7" name="Google Shape;9267;p90"/>
            <p:cNvSpPr/>
            <p:nvPr/>
          </p:nvSpPr>
          <p:spPr>
            <a:xfrm>
              <a:off x="-63203425" y="4159025"/>
              <a:ext cx="222925" cy="222150"/>
            </a:xfrm>
            <a:custGeom>
              <a:avLst/>
              <a:gdLst/>
              <a:ahLst/>
              <a:cxnLst/>
              <a:rect l="l" t="t" r="r" b="b"/>
              <a:pathLst>
                <a:path w="8917" h="8886" extrusionOk="0">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8" name="Google Shape;9268;p90"/>
            <p:cNvSpPr/>
            <p:nvPr/>
          </p:nvSpPr>
          <p:spPr>
            <a:xfrm>
              <a:off x="-63102600" y="4401625"/>
              <a:ext cx="20500" cy="26000"/>
            </a:xfrm>
            <a:custGeom>
              <a:avLst/>
              <a:gdLst/>
              <a:ahLst/>
              <a:cxnLst/>
              <a:rect l="l" t="t" r="r" b="b"/>
              <a:pathLst>
                <a:path w="820" h="1040" extrusionOk="0">
                  <a:moveTo>
                    <a:pt x="0" y="0"/>
                  </a:moveTo>
                  <a:lnTo>
                    <a:pt x="0" y="630"/>
                  </a:lnTo>
                  <a:cubicBezTo>
                    <a:pt x="0" y="882"/>
                    <a:pt x="189" y="1040"/>
                    <a:pt x="441" y="1040"/>
                  </a:cubicBezTo>
                  <a:cubicBezTo>
                    <a:pt x="662" y="1040"/>
                    <a:pt x="819" y="851"/>
                    <a:pt x="819" y="630"/>
                  </a:cubicBezTo>
                  <a:lnTo>
                    <a:pt x="8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9" name="Google Shape;9269;p90"/>
            <p:cNvSpPr/>
            <p:nvPr/>
          </p:nvSpPr>
          <p:spPr>
            <a:xfrm>
              <a:off x="-63006525" y="4354350"/>
              <a:ext cx="29950" cy="29975"/>
            </a:xfrm>
            <a:custGeom>
              <a:avLst/>
              <a:gdLst/>
              <a:ahLst/>
              <a:cxnLst/>
              <a:rect l="l" t="t" r="r" b="b"/>
              <a:pathLst>
                <a:path w="1198" h="1199" extrusionOk="0">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0" name="Google Shape;9270;p90"/>
            <p:cNvSpPr/>
            <p:nvPr/>
          </p:nvSpPr>
          <p:spPr>
            <a:xfrm>
              <a:off x="-62960825" y="4258275"/>
              <a:ext cx="27575" cy="20500"/>
            </a:xfrm>
            <a:custGeom>
              <a:avLst/>
              <a:gdLst/>
              <a:ahLst/>
              <a:cxnLst/>
              <a:rect l="l" t="t" r="r" b="b"/>
              <a:pathLst>
                <a:path w="1103" h="820" extrusionOk="0">
                  <a:moveTo>
                    <a:pt x="0" y="0"/>
                  </a:moveTo>
                  <a:lnTo>
                    <a:pt x="0" y="441"/>
                  </a:lnTo>
                  <a:lnTo>
                    <a:pt x="0" y="819"/>
                  </a:lnTo>
                  <a:lnTo>
                    <a:pt x="662" y="819"/>
                  </a:lnTo>
                  <a:cubicBezTo>
                    <a:pt x="914" y="819"/>
                    <a:pt x="1071" y="630"/>
                    <a:pt x="1071" y="378"/>
                  </a:cubicBezTo>
                  <a:cubicBezTo>
                    <a:pt x="1103" y="189"/>
                    <a:pt x="914"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1" name="Google Shape;9271;p90"/>
            <p:cNvSpPr/>
            <p:nvPr/>
          </p:nvSpPr>
          <p:spPr>
            <a:xfrm>
              <a:off x="-63250675" y="4259050"/>
              <a:ext cx="26800" cy="20500"/>
            </a:xfrm>
            <a:custGeom>
              <a:avLst/>
              <a:gdLst/>
              <a:ahLst/>
              <a:cxnLst/>
              <a:rect l="l" t="t" r="r" b="b"/>
              <a:pathLst>
                <a:path w="1072" h="820" extrusionOk="0">
                  <a:moveTo>
                    <a:pt x="410" y="1"/>
                  </a:moveTo>
                  <a:cubicBezTo>
                    <a:pt x="158" y="1"/>
                    <a:pt x="0" y="190"/>
                    <a:pt x="0" y="410"/>
                  </a:cubicBezTo>
                  <a:cubicBezTo>
                    <a:pt x="0" y="631"/>
                    <a:pt x="221" y="820"/>
                    <a:pt x="410" y="820"/>
                  </a:cubicBezTo>
                  <a:lnTo>
                    <a:pt x="1071" y="820"/>
                  </a:lnTo>
                  <a:lnTo>
                    <a:pt x="1071" y="442"/>
                  </a:lnTo>
                  <a:lnTo>
                    <a:pt x="10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2" name="Google Shape;9272;p90"/>
            <p:cNvSpPr/>
            <p:nvPr/>
          </p:nvSpPr>
          <p:spPr>
            <a:xfrm>
              <a:off x="-63208950" y="4354350"/>
              <a:ext cx="29175" cy="29975"/>
            </a:xfrm>
            <a:custGeom>
              <a:avLst/>
              <a:gdLst/>
              <a:ahLst/>
              <a:cxnLst/>
              <a:rect l="l" t="t" r="r" b="b"/>
              <a:pathLst>
                <a:path w="1167" h="1199" extrusionOk="0">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3" name="Google Shape;9273;p90"/>
            <p:cNvSpPr/>
            <p:nvPr/>
          </p:nvSpPr>
          <p:spPr>
            <a:xfrm>
              <a:off x="-63208150" y="4153725"/>
              <a:ext cx="30725" cy="29750"/>
            </a:xfrm>
            <a:custGeom>
              <a:avLst/>
              <a:gdLst/>
              <a:ahLst/>
              <a:cxnLst/>
              <a:rect l="l" t="t" r="r" b="b"/>
              <a:pathLst>
                <a:path w="1229" h="1190" extrusionOk="0">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4" name="Google Shape;9274;p90"/>
            <p:cNvSpPr/>
            <p:nvPr/>
          </p:nvSpPr>
          <p:spPr>
            <a:xfrm>
              <a:off x="-63102600" y="4110200"/>
              <a:ext cx="20500" cy="27600"/>
            </a:xfrm>
            <a:custGeom>
              <a:avLst/>
              <a:gdLst/>
              <a:ahLst/>
              <a:cxnLst/>
              <a:rect l="l" t="t" r="r" b="b"/>
              <a:pathLst>
                <a:path w="820" h="1104" extrusionOk="0">
                  <a:moveTo>
                    <a:pt x="441" y="0"/>
                  </a:moveTo>
                  <a:cubicBezTo>
                    <a:pt x="221" y="0"/>
                    <a:pt x="0" y="221"/>
                    <a:pt x="0" y="410"/>
                  </a:cubicBezTo>
                  <a:lnTo>
                    <a:pt x="0" y="1103"/>
                  </a:lnTo>
                  <a:lnTo>
                    <a:pt x="819" y="1103"/>
                  </a:lnTo>
                  <a:lnTo>
                    <a:pt x="819" y="410"/>
                  </a:lnTo>
                  <a:cubicBezTo>
                    <a:pt x="819" y="158"/>
                    <a:pt x="630"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75" name="Google Shape;9275;p90"/>
          <p:cNvGrpSpPr/>
          <p:nvPr/>
        </p:nvGrpSpPr>
        <p:grpSpPr>
          <a:xfrm>
            <a:off x="1737509" y="2749028"/>
            <a:ext cx="359075" cy="358844"/>
            <a:chOff x="-61351725" y="3372400"/>
            <a:chExt cx="310350" cy="310150"/>
          </a:xfrm>
        </p:grpSpPr>
        <p:sp>
          <p:nvSpPr>
            <p:cNvPr id="9276" name="Google Shape;9276;p90"/>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7" name="Google Shape;9277;p90"/>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8" name="Google Shape;9278;p90"/>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79" name="Google Shape;9279;p90"/>
          <p:cNvGrpSpPr/>
          <p:nvPr/>
        </p:nvGrpSpPr>
        <p:grpSpPr>
          <a:xfrm>
            <a:off x="1733864" y="3212084"/>
            <a:ext cx="366364" cy="333534"/>
            <a:chOff x="-61354875" y="3751050"/>
            <a:chExt cx="316650" cy="288275"/>
          </a:xfrm>
        </p:grpSpPr>
        <p:sp>
          <p:nvSpPr>
            <p:cNvPr id="9280" name="Google Shape;9280;p90"/>
            <p:cNvSpPr/>
            <p:nvPr/>
          </p:nvSpPr>
          <p:spPr>
            <a:xfrm>
              <a:off x="-61200500" y="3875475"/>
              <a:ext cx="41775" cy="41000"/>
            </a:xfrm>
            <a:custGeom>
              <a:avLst/>
              <a:gdLst/>
              <a:ahLst/>
              <a:cxnLst/>
              <a:rect l="l" t="t" r="r" b="b"/>
              <a:pathLst>
                <a:path w="1671" h="1640" extrusionOk="0">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1" name="Google Shape;9281;p90"/>
            <p:cNvSpPr/>
            <p:nvPr/>
          </p:nvSpPr>
          <p:spPr>
            <a:xfrm>
              <a:off x="-61293425" y="3813275"/>
              <a:ext cx="192975" cy="165425"/>
            </a:xfrm>
            <a:custGeom>
              <a:avLst/>
              <a:gdLst/>
              <a:ahLst/>
              <a:cxnLst/>
              <a:rect l="l" t="t" r="r" b="b"/>
              <a:pathLst>
                <a:path w="7719" h="6617" extrusionOk="0">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2" name="Google Shape;9282;p90"/>
            <p:cNvSpPr/>
            <p:nvPr/>
          </p:nvSpPr>
          <p:spPr>
            <a:xfrm>
              <a:off x="-61354875" y="3751050"/>
              <a:ext cx="316650" cy="288275"/>
            </a:xfrm>
            <a:custGeom>
              <a:avLst/>
              <a:gdLst/>
              <a:ahLst/>
              <a:cxnLst/>
              <a:rect l="l" t="t" r="r" b="b"/>
              <a:pathLst>
                <a:path w="12666" h="11531" extrusionOk="0">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83" name="Google Shape;9283;p90"/>
          <p:cNvGrpSpPr/>
          <p:nvPr/>
        </p:nvGrpSpPr>
        <p:grpSpPr>
          <a:xfrm>
            <a:off x="1733864" y="3653724"/>
            <a:ext cx="366364" cy="367290"/>
            <a:chOff x="-61354875" y="4101525"/>
            <a:chExt cx="316650" cy="317450"/>
          </a:xfrm>
        </p:grpSpPr>
        <p:sp>
          <p:nvSpPr>
            <p:cNvPr id="9284" name="Google Shape;9284;p90"/>
            <p:cNvSpPr/>
            <p:nvPr/>
          </p:nvSpPr>
          <p:spPr>
            <a:xfrm>
              <a:off x="-61172925" y="4240150"/>
              <a:ext cx="62225" cy="145750"/>
            </a:xfrm>
            <a:custGeom>
              <a:avLst/>
              <a:gdLst/>
              <a:ahLst/>
              <a:cxnLst/>
              <a:rect l="l" t="t" r="r" b="b"/>
              <a:pathLst>
                <a:path w="2489" h="5830" extrusionOk="0">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5" name="Google Shape;9285;p90"/>
            <p:cNvSpPr/>
            <p:nvPr/>
          </p:nvSpPr>
          <p:spPr>
            <a:xfrm>
              <a:off x="-61354875" y="4101525"/>
              <a:ext cx="316650" cy="317450"/>
            </a:xfrm>
            <a:custGeom>
              <a:avLst/>
              <a:gdLst/>
              <a:ahLst/>
              <a:cxnLst/>
              <a:rect l="l" t="t" r="r" b="b"/>
              <a:pathLst>
                <a:path w="12666" h="12698" extrusionOk="0">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86" name="Google Shape;9286;p90"/>
          <p:cNvGrpSpPr/>
          <p:nvPr/>
        </p:nvGrpSpPr>
        <p:grpSpPr>
          <a:xfrm>
            <a:off x="3950299" y="2745600"/>
            <a:ext cx="368157" cy="365699"/>
            <a:chOff x="-59470075" y="3308975"/>
            <a:chExt cx="318200" cy="316075"/>
          </a:xfrm>
        </p:grpSpPr>
        <p:sp>
          <p:nvSpPr>
            <p:cNvPr id="9287" name="Google Shape;9287;p90"/>
            <p:cNvSpPr/>
            <p:nvPr/>
          </p:nvSpPr>
          <p:spPr>
            <a:xfrm>
              <a:off x="-59403925" y="3522625"/>
              <a:ext cx="21275" cy="20500"/>
            </a:xfrm>
            <a:custGeom>
              <a:avLst/>
              <a:gdLst/>
              <a:ahLst/>
              <a:cxnLst/>
              <a:rect l="l" t="t" r="r" b="b"/>
              <a:pathLst>
                <a:path w="851" h="820" extrusionOk="0">
                  <a:moveTo>
                    <a:pt x="0" y="1"/>
                  </a:moveTo>
                  <a:lnTo>
                    <a:pt x="0" y="820"/>
                  </a:lnTo>
                  <a:lnTo>
                    <a:pt x="851" y="820"/>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8" name="Google Shape;9288;p90"/>
            <p:cNvSpPr/>
            <p:nvPr/>
          </p:nvSpPr>
          <p:spPr>
            <a:xfrm>
              <a:off x="-593621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9" name="Google Shape;9289;p90"/>
            <p:cNvSpPr/>
            <p:nvPr/>
          </p:nvSpPr>
          <p:spPr>
            <a:xfrm>
              <a:off x="-593212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0" name="Google Shape;9290;p90"/>
            <p:cNvSpPr/>
            <p:nvPr/>
          </p:nvSpPr>
          <p:spPr>
            <a:xfrm>
              <a:off x="-592794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1" name="Google Shape;9291;p90"/>
            <p:cNvSpPr/>
            <p:nvPr/>
          </p:nvSpPr>
          <p:spPr>
            <a:xfrm>
              <a:off x="-59470075" y="3418825"/>
              <a:ext cx="317425" cy="206225"/>
            </a:xfrm>
            <a:custGeom>
              <a:avLst/>
              <a:gdLst/>
              <a:ahLst/>
              <a:cxnLst/>
              <a:rect l="l" t="t" r="r" b="b"/>
              <a:pathLst>
                <a:path w="12697" h="8249" extrusionOk="0">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2" name="Google Shape;9292;p90"/>
            <p:cNvSpPr/>
            <p:nvPr/>
          </p:nvSpPr>
          <p:spPr>
            <a:xfrm>
              <a:off x="-592385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3" name="Google Shape;9293;p90"/>
            <p:cNvSpPr/>
            <p:nvPr/>
          </p:nvSpPr>
          <p:spPr>
            <a:xfrm>
              <a:off x="-59292875" y="3308975"/>
              <a:ext cx="106350" cy="41400"/>
            </a:xfrm>
            <a:custGeom>
              <a:avLst/>
              <a:gdLst/>
              <a:ahLst/>
              <a:cxnLst/>
              <a:rect l="l" t="t" r="r" b="b"/>
              <a:pathLst>
                <a:path w="4254" h="1656" extrusionOk="0">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4" name="Google Shape;9294;p90"/>
            <p:cNvSpPr/>
            <p:nvPr/>
          </p:nvSpPr>
          <p:spPr>
            <a:xfrm>
              <a:off x="-59214100" y="3371400"/>
              <a:ext cx="62225" cy="68550"/>
            </a:xfrm>
            <a:custGeom>
              <a:avLst/>
              <a:gdLst/>
              <a:ahLst/>
              <a:cxnLst/>
              <a:rect l="l" t="t" r="r" b="b"/>
              <a:pathLst>
                <a:path w="2489" h="2742" extrusionOk="0">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5" name="Google Shape;9295;p90"/>
            <p:cNvSpPr/>
            <p:nvPr/>
          </p:nvSpPr>
          <p:spPr>
            <a:xfrm>
              <a:off x="-59297600" y="3392600"/>
              <a:ext cx="62250" cy="48150"/>
            </a:xfrm>
            <a:custGeom>
              <a:avLst/>
              <a:gdLst/>
              <a:ahLst/>
              <a:cxnLst/>
              <a:rect l="l" t="t" r="r" b="b"/>
              <a:pathLst>
                <a:path w="2490" h="1926" extrusionOk="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96" name="Google Shape;9296;p90"/>
          <p:cNvGrpSpPr/>
          <p:nvPr/>
        </p:nvGrpSpPr>
        <p:grpSpPr>
          <a:xfrm>
            <a:off x="1295729" y="1381305"/>
            <a:ext cx="367261" cy="364686"/>
            <a:chOff x="-64781025" y="3361050"/>
            <a:chExt cx="317425" cy="315200"/>
          </a:xfrm>
        </p:grpSpPr>
        <p:sp>
          <p:nvSpPr>
            <p:cNvPr id="9297" name="Google Shape;9297;p90"/>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8" name="Google Shape;9298;p90"/>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9" name="Google Shape;9299;p90"/>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0" name="Google Shape;9300;p90"/>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01" name="Google Shape;9301;p90"/>
          <p:cNvSpPr/>
          <p:nvPr/>
        </p:nvSpPr>
        <p:spPr>
          <a:xfrm>
            <a:off x="1295604" y="1823911"/>
            <a:ext cx="367261" cy="365438"/>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2" name="Google Shape;9302;p90"/>
          <p:cNvSpPr/>
          <p:nvPr/>
        </p:nvSpPr>
        <p:spPr>
          <a:xfrm>
            <a:off x="1322938" y="2251913"/>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3" name="Google Shape;9303;p90"/>
          <p:cNvSpPr/>
          <p:nvPr/>
        </p:nvSpPr>
        <p:spPr>
          <a:xfrm>
            <a:off x="3508223" y="1420554"/>
            <a:ext cx="366335" cy="2861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04" name="Google Shape;9304;p90"/>
          <p:cNvGrpSpPr/>
          <p:nvPr/>
        </p:nvGrpSpPr>
        <p:grpSpPr>
          <a:xfrm>
            <a:off x="3500129" y="1822744"/>
            <a:ext cx="382765" cy="367810"/>
            <a:chOff x="-62890750" y="3747425"/>
            <a:chExt cx="330825" cy="317900"/>
          </a:xfrm>
        </p:grpSpPr>
        <p:sp>
          <p:nvSpPr>
            <p:cNvPr id="9305" name="Google Shape;9305;p90"/>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6" name="Google Shape;9306;p90"/>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7" name="Google Shape;9307;p90"/>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8" name="Google Shape;9308;p90"/>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9" name="Google Shape;9309;p90"/>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0" name="Google Shape;9310;p90"/>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1" name="Google Shape;9311;p90"/>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2" name="Google Shape;9312;p90"/>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3" name="Google Shape;9313;p90"/>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4" name="Google Shape;9314;p90"/>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5" name="Google Shape;9315;p90"/>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6" name="Google Shape;9316;p90"/>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7" name="Google Shape;9317;p90"/>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8" name="Google Shape;9318;p90"/>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19" name="Google Shape;9319;p90"/>
          <p:cNvGrpSpPr/>
          <p:nvPr/>
        </p:nvGrpSpPr>
        <p:grpSpPr>
          <a:xfrm>
            <a:off x="3507881" y="2252381"/>
            <a:ext cx="367261" cy="366364"/>
            <a:chOff x="-62884425" y="4111775"/>
            <a:chExt cx="317425" cy="316650"/>
          </a:xfrm>
        </p:grpSpPr>
        <p:sp>
          <p:nvSpPr>
            <p:cNvPr id="9320" name="Google Shape;9320;p90"/>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1" name="Google Shape;9321;p90"/>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22" name="Google Shape;9322;p90"/>
          <p:cNvGrpSpPr/>
          <p:nvPr/>
        </p:nvGrpSpPr>
        <p:grpSpPr>
          <a:xfrm>
            <a:off x="2180515" y="2748450"/>
            <a:ext cx="365438" cy="360001"/>
            <a:chOff x="-60991775" y="3376900"/>
            <a:chExt cx="315850" cy="311150"/>
          </a:xfrm>
        </p:grpSpPr>
        <p:sp>
          <p:nvSpPr>
            <p:cNvPr id="9323" name="Google Shape;9323;p90"/>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4" name="Google Shape;9324;p90"/>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5" name="Google Shape;9325;p90"/>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26" name="Google Shape;9326;p90"/>
          <p:cNvGrpSpPr/>
          <p:nvPr/>
        </p:nvGrpSpPr>
        <p:grpSpPr>
          <a:xfrm>
            <a:off x="2180052" y="3199314"/>
            <a:ext cx="366364" cy="359075"/>
            <a:chOff x="-60988625" y="3740800"/>
            <a:chExt cx="316650" cy="310350"/>
          </a:xfrm>
        </p:grpSpPr>
        <p:sp>
          <p:nvSpPr>
            <p:cNvPr id="9327" name="Google Shape;9327;p90"/>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8" name="Google Shape;9328;p90"/>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9" name="Google Shape;9329;p90"/>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30" name="Google Shape;9330;p90"/>
          <p:cNvGrpSpPr/>
          <p:nvPr/>
        </p:nvGrpSpPr>
        <p:grpSpPr>
          <a:xfrm>
            <a:off x="2180052" y="3654765"/>
            <a:ext cx="366364" cy="365207"/>
            <a:chOff x="-60987850" y="4100950"/>
            <a:chExt cx="316650" cy="315650"/>
          </a:xfrm>
        </p:grpSpPr>
        <p:sp>
          <p:nvSpPr>
            <p:cNvPr id="9331" name="Google Shape;9331;p90"/>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2" name="Google Shape;9332;p90"/>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3" name="Google Shape;9333;p90"/>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4" name="Google Shape;9334;p90"/>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5" name="Google Shape;9335;p90"/>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36" name="Google Shape;9336;p90"/>
          <p:cNvGrpSpPr/>
          <p:nvPr/>
        </p:nvGrpSpPr>
        <p:grpSpPr>
          <a:xfrm>
            <a:off x="3949836" y="3200225"/>
            <a:ext cx="369083" cy="357253"/>
            <a:chOff x="-59447250" y="3706150"/>
            <a:chExt cx="319000" cy="308775"/>
          </a:xfrm>
        </p:grpSpPr>
        <p:sp>
          <p:nvSpPr>
            <p:cNvPr id="9337" name="Google Shape;9337;p90"/>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8" name="Google Shape;9338;p90"/>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9" name="Google Shape;9339;p90"/>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0" name="Google Shape;9340;p90"/>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41" name="Google Shape;9341;p90"/>
          <p:cNvGrpSpPr/>
          <p:nvPr/>
        </p:nvGrpSpPr>
        <p:grpSpPr>
          <a:xfrm>
            <a:off x="1738564" y="1381536"/>
            <a:ext cx="368186" cy="364224"/>
            <a:chOff x="-64406125" y="3362225"/>
            <a:chExt cx="318225" cy="314800"/>
          </a:xfrm>
        </p:grpSpPr>
        <p:sp>
          <p:nvSpPr>
            <p:cNvPr id="9342" name="Google Shape;9342;p90"/>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3" name="Google Shape;9343;p90"/>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44" name="Google Shape;9344;p90"/>
          <p:cNvSpPr/>
          <p:nvPr/>
        </p:nvSpPr>
        <p:spPr>
          <a:xfrm>
            <a:off x="1801771" y="1823000"/>
            <a:ext cx="241524" cy="367261"/>
          </a:xfrm>
          <a:custGeom>
            <a:avLst/>
            <a:gdLst/>
            <a:ahLst/>
            <a:cxnLst/>
            <a:rect l="l" t="t" r="r" b="b"/>
            <a:pathLst>
              <a:path w="8350" h="12697" extrusionOk="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45" name="Google Shape;9345;p90"/>
          <p:cNvGrpSpPr/>
          <p:nvPr/>
        </p:nvGrpSpPr>
        <p:grpSpPr>
          <a:xfrm>
            <a:off x="1739027" y="2252381"/>
            <a:ext cx="367261" cy="366364"/>
            <a:chOff x="-64410850" y="4094450"/>
            <a:chExt cx="317425" cy="316650"/>
          </a:xfrm>
        </p:grpSpPr>
        <p:sp>
          <p:nvSpPr>
            <p:cNvPr id="9346" name="Google Shape;9346;p90"/>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7" name="Google Shape;9347;p90"/>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8" name="Google Shape;9348;p90"/>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49" name="Google Shape;9349;p90"/>
          <p:cNvSpPr/>
          <p:nvPr/>
        </p:nvSpPr>
        <p:spPr>
          <a:xfrm>
            <a:off x="3983247" y="1379900"/>
            <a:ext cx="319882" cy="36746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50" name="Google Shape;9350;p90"/>
          <p:cNvGrpSpPr/>
          <p:nvPr/>
        </p:nvGrpSpPr>
        <p:grpSpPr>
          <a:xfrm>
            <a:off x="3960575" y="1822454"/>
            <a:ext cx="365467" cy="368389"/>
            <a:chOff x="-62516625" y="3743175"/>
            <a:chExt cx="315875" cy="318400"/>
          </a:xfrm>
        </p:grpSpPr>
        <p:sp>
          <p:nvSpPr>
            <p:cNvPr id="9351" name="Google Shape;9351;p90"/>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2" name="Google Shape;9352;p90"/>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53" name="Google Shape;9353;p90"/>
          <p:cNvGrpSpPr/>
          <p:nvPr/>
        </p:nvGrpSpPr>
        <p:grpSpPr>
          <a:xfrm>
            <a:off x="3967415" y="2272426"/>
            <a:ext cx="351786" cy="326274"/>
            <a:chOff x="-62511900" y="4129100"/>
            <a:chExt cx="304050" cy="282000"/>
          </a:xfrm>
        </p:grpSpPr>
        <p:sp>
          <p:nvSpPr>
            <p:cNvPr id="9354" name="Google Shape;9354;p90"/>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5" name="Google Shape;9355;p90"/>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6" name="Google Shape;9356;p90"/>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7" name="Google Shape;9357;p90"/>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8" name="Google Shape;9358;p90"/>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59" name="Google Shape;9359;p90"/>
          <p:cNvGrpSpPr/>
          <p:nvPr/>
        </p:nvGrpSpPr>
        <p:grpSpPr>
          <a:xfrm>
            <a:off x="2645537" y="2744820"/>
            <a:ext cx="310770" cy="367261"/>
            <a:chOff x="-60597975" y="3367475"/>
            <a:chExt cx="268600" cy="317425"/>
          </a:xfrm>
        </p:grpSpPr>
        <p:sp>
          <p:nvSpPr>
            <p:cNvPr id="9360" name="Google Shape;9360;p90"/>
            <p:cNvSpPr/>
            <p:nvPr/>
          </p:nvSpPr>
          <p:spPr>
            <a:xfrm>
              <a:off x="-60535750" y="3495075"/>
              <a:ext cx="206375" cy="82725"/>
            </a:xfrm>
            <a:custGeom>
              <a:avLst/>
              <a:gdLst/>
              <a:ahLst/>
              <a:cxnLst/>
              <a:rect l="l" t="t" r="r" b="b"/>
              <a:pathLst>
                <a:path w="8255" h="3309" extrusionOk="0">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1" name="Google Shape;9361;p90"/>
            <p:cNvSpPr/>
            <p:nvPr/>
          </p:nvSpPr>
          <p:spPr>
            <a:xfrm>
              <a:off x="-60432575" y="3367475"/>
              <a:ext cx="20500" cy="47275"/>
            </a:xfrm>
            <a:custGeom>
              <a:avLst/>
              <a:gdLst/>
              <a:ahLst/>
              <a:cxnLst/>
              <a:rect l="l" t="t" r="r" b="b"/>
              <a:pathLst>
                <a:path w="820" h="1891" extrusionOk="0">
                  <a:moveTo>
                    <a:pt x="1" y="0"/>
                  </a:moveTo>
                  <a:lnTo>
                    <a:pt x="1" y="1891"/>
                  </a:lnTo>
                  <a:cubicBezTo>
                    <a:pt x="127" y="1765"/>
                    <a:pt x="221" y="1639"/>
                    <a:pt x="379" y="1639"/>
                  </a:cubicBezTo>
                  <a:cubicBezTo>
                    <a:pt x="600" y="1639"/>
                    <a:pt x="694" y="1765"/>
                    <a:pt x="820" y="1891"/>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2" name="Google Shape;9362;p90"/>
            <p:cNvSpPr/>
            <p:nvPr/>
          </p:nvSpPr>
          <p:spPr>
            <a:xfrm>
              <a:off x="-60535750" y="3367475"/>
              <a:ext cx="206375" cy="107150"/>
            </a:xfrm>
            <a:custGeom>
              <a:avLst/>
              <a:gdLst/>
              <a:ahLst/>
              <a:cxnLst/>
              <a:rect l="l" t="t" r="r" b="b"/>
              <a:pathLst>
                <a:path w="8255" h="4286" extrusionOk="0">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3" name="Google Shape;9363;p90"/>
            <p:cNvSpPr/>
            <p:nvPr/>
          </p:nvSpPr>
          <p:spPr>
            <a:xfrm>
              <a:off x="-60597975" y="3368175"/>
              <a:ext cx="40200" cy="316725"/>
            </a:xfrm>
            <a:custGeom>
              <a:avLst/>
              <a:gdLst/>
              <a:ahLst/>
              <a:cxnLst/>
              <a:rect l="l" t="t" r="r" b="b"/>
              <a:pathLst>
                <a:path w="1608" h="12669" extrusionOk="0">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4" name="Google Shape;9364;p90"/>
            <p:cNvSpPr/>
            <p:nvPr/>
          </p:nvSpPr>
          <p:spPr>
            <a:xfrm>
              <a:off x="-60535750" y="3597450"/>
              <a:ext cx="206375" cy="86675"/>
            </a:xfrm>
            <a:custGeom>
              <a:avLst/>
              <a:gdLst/>
              <a:ahLst/>
              <a:cxnLst/>
              <a:rect l="l" t="t" r="r" b="b"/>
              <a:pathLst>
                <a:path w="8255" h="3467" extrusionOk="0">
                  <a:moveTo>
                    <a:pt x="1" y="1"/>
                  </a:moveTo>
                  <a:lnTo>
                    <a:pt x="1" y="3466"/>
                  </a:lnTo>
                  <a:lnTo>
                    <a:pt x="7026" y="3466"/>
                  </a:lnTo>
                  <a:cubicBezTo>
                    <a:pt x="7720" y="3466"/>
                    <a:pt x="8255" y="2931"/>
                    <a:pt x="8255" y="2206"/>
                  </a:cubicBezTo>
                  <a:lnTo>
                    <a:pt x="82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65" name="Google Shape;9365;p90"/>
          <p:cNvSpPr/>
          <p:nvPr/>
        </p:nvSpPr>
        <p:spPr>
          <a:xfrm>
            <a:off x="2616264" y="3196331"/>
            <a:ext cx="369083" cy="365005"/>
          </a:xfrm>
          <a:custGeom>
            <a:avLst/>
            <a:gdLst/>
            <a:ahLst/>
            <a:cxnLst/>
            <a:rect l="l" t="t" r="r" b="b"/>
            <a:pathLst>
              <a:path w="12760" h="12619" extrusionOk="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66" name="Google Shape;9366;p90"/>
          <p:cNvGrpSpPr/>
          <p:nvPr/>
        </p:nvGrpSpPr>
        <p:grpSpPr>
          <a:xfrm>
            <a:off x="2617740" y="3706136"/>
            <a:ext cx="366364" cy="262465"/>
            <a:chOff x="-60621600" y="4145650"/>
            <a:chExt cx="316650" cy="226850"/>
          </a:xfrm>
        </p:grpSpPr>
        <p:sp>
          <p:nvSpPr>
            <p:cNvPr id="9367" name="Google Shape;9367;p90"/>
            <p:cNvSpPr/>
            <p:nvPr/>
          </p:nvSpPr>
          <p:spPr>
            <a:xfrm>
              <a:off x="-60463275" y="4249600"/>
              <a:ext cx="61450" cy="60675"/>
            </a:xfrm>
            <a:custGeom>
              <a:avLst/>
              <a:gdLst/>
              <a:ahLst/>
              <a:cxnLst/>
              <a:rect l="l" t="t" r="r" b="b"/>
              <a:pathLst>
                <a:path w="2458" h="2427" extrusionOk="0">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8" name="Google Shape;9368;p90"/>
            <p:cNvSpPr/>
            <p:nvPr/>
          </p:nvSpPr>
          <p:spPr>
            <a:xfrm>
              <a:off x="-60526300" y="4249600"/>
              <a:ext cx="48075" cy="60675"/>
            </a:xfrm>
            <a:custGeom>
              <a:avLst/>
              <a:gdLst/>
              <a:ahLst/>
              <a:cxnLst/>
              <a:rect l="l" t="t" r="r" b="b"/>
              <a:pathLst>
                <a:path w="1923" h="2427" extrusionOk="0">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9" name="Google Shape;9369;p90"/>
            <p:cNvSpPr/>
            <p:nvPr/>
          </p:nvSpPr>
          <p:spPr>
            <a:xfrm>
              <a:off x="-60621600" y="4145650"/>
              <a:ext cx="316650" cy="226850"/>
            </a:xfrm>
            <a:custGeom>
              <a:avLst/>
              <a:gdLst/>
              <a:ahLst/>
              <a:cxnLst/>
              <a:rect l="l" t="t" r="r" b="b"/>
              <a:pathLst>
                <a:path w="12666" h="9074" extrusionOk="0">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70" name="Google Shape;9370;p90"/>
          <p:cNvGrpSpPr/>
          <p:nvPr/>
        </p:nvGrpSpPr>
        <p:grpSpPr>
          <a:xfrm>
            <a:off x="3954392" y="3654635"/>
            <a:ext cx="359972" cy="365467"/>
            <a:chOff x="-59400775" y="4084200"/>
            <a:chExt cx="311125" cy="315875"/>
          </a:xfrm>
        </p:grpSpPr>
        <p:sp>
          <p:nvSpPr>
            <p:cNvPr id="9371" name="Google Shape;9371;p90"/>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2" name="Google Shape;9372;p90"/>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3" name="Google Shape;9373;p90"/>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4" name="Google Shape;9374;p90"/>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5" name="Google Shape;9375;p90"/>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6" name="Google Shape;9376;p90"/>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77" name="Google Shape;9377;p90"/>
          <p:cNvGrpSpPr/>
          <p:nvPr/>
        </p:nvGrpSpPr>
        <p:grpSpPr>
          <a:xfrm>
            <a:off x="2178486" y="1380466"/>
            <a:ext cx="365438" cy="366364"/>
            <a:chOff x="-64044600" y="3360375"/>
            <a:chExt cx="315850" cy="316650"/>
          </a:xfrm>
        </p:grpSpPr>
        <p:sp>
          <p:nvSpPr>
            <p:cNvPr id="9378" name="Google Shape;9378;p90"/>
            <p:cNvSpPr/>
            <p:nvPr/>
          </p:nvSpPr>
          <p:spPr>
            <a:xfrm>
              <a:off x="-63980025" y="3532875"/>
              <a:ext cx="185900" cy="144150"/>
            </a:xfrm>
            <a:custGeom>
              <a:avLst/>
              <a:gdLst/>
              <a:ahLst/>
              <a:cxnLst/>
              <a:rect l="l" t="t" r="r" b="b"/>
              <a:pathLst>
                <a:path w="7436" h="5766" extrusionOk="0">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9" name="Google Shape;9379;p90"/>
            <p:cNvSpPr/>
            <p:nvPr/>
          </p:nvSpPr>
          <p:spPr>
            <a:xfrm>
              <a:off x="-64044600" y="3360375"/>
              <a:ext cx="315850" cy="152825"/>
            </a:xfrm>
            <a:custGeom>
              <a:avLst/>
              <a:gdLst/>
              <a:ahLst/>
              <a:cxnLst/>
              <a:rect l="l" t="t" r="r" b="b"/>
              <a:pathLst>
                <a:path w="12634" h="6113" extrusionOk="0">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0" name="Google Shape;9380;p90"/>
            <p:cNvSpPr/>
            <p:nvPr/>
          </p:nvSpPr>
          <p:spPr>
            <a:xfrm>
              <a:off x="-63945375" y="3408425"/>
              <a:ext cx="117375" cy="103200"/>
            </a:xfrm>
            <a:custGeom>
              <a:avLst/>
              <a:gdLst/>
              <a:ahLst/>
              <a:cxnLst/>
              <a:rect l="l" t="t" r="r" b="b"/>
              <a:pathLst>
                <a:path w="4695" h="4128" extrusionOk="0">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1" name="Google Shape;9381;p90"/>
          <p:cNvGrpSpPr/>
          <p:nvPr/>
        </p:nvGrpSpPr>
        <p:grpSpPr>
          <a:xfrm>
            <a:off x="2204909" y="1823018"/>
            <a:ext cx="312592" cy="367261"/>
            <a:chOff x="-64022550" y="3727425"/>
            <a:chExt cx="270175" cy="317425"/>
          </a:xfrm>
        </p:grpSpPr>
        <p:sp>
          <p:nvSpPr>
            <p:cNvPr id="9382" name="Google Shape;9382;p90"/>
            <p:cNvSpPr/>
            <p:nvPr/>
          </p:nvSpPr>
          <p:spPr>
            <a:xfrm>
              <a:off x="-64022550" y="3912500"/>
              <a:ext cx="270175" cy="90600"/>
            </a:xfrm>
            <a:custGeom>
              <a:avLst/>
              <a:gdLst/>
              <a:ahLst/>
              <a:cxnLst/>
              <a:rect l="l" t="t" r="r" b="b"/>
              <a:pathLst>
                <a:path w="10807" h="3624" extrusionOk="0">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3" name="Google Shape;9383;p90"/>
            <p:cNvSpPr/>
            <p:nvPr/>
          </p:nvSpPr>
          <p:spPr>
            <a:xfrm>
              <a:off x="-64000500" y="4023550"/>
              <a:ext cx="227650" cy="21300"/>
            </a:xfrm>
            <a:custGeom>
              <a:avLst/>
              <a:gdLst/>
              <a:ahLst/>
              <a:cxnLst/>
              <a:rect l="l" t="t" r="r" b="b"/>
              <a:pathLst>
                <a:path w="9106" h="852" extrusionOk="0">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4" name="Google Shape;9384;p90"/>
            <p:cNvSpPr/>
            <p:nvPr/>
          </p:nvSpPr>
          <p:spPr>
            <a:xfrm>
              <a:off x="-63960325" y="3727425"/>
              <a:ext cx="144925" cy="165425"/>
            </a:xfrm>
            <a:custGeom>
              <a:avLst/>
              <a:gdLst/>
              <a:ahLst/>
              <a:cxnLst/>
              <a:rect l="l" t="t" r="r" b="b"/>
              <a:pathLst>
                <a:path w="5797" h="6617" extrusionOk="0">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5" name="Google Shape;9385;p90"/>
          <p:cNvGrpSpPr/>
          <p:nvPr/>
        </p:nvGrpSpPr>
        <p:grpSpPr>
          <a:xfrm>
            <a:off x="2229047" y="2251918"/>
            <a:ext cx="264317" cy="367290"/>
            <a:chOff x="-64001300" y="4093650"/>
            <a:chExt cx="228450" cy="317450"/>
          </a:xfrm>
        </p:grpSpPr>
        <p:sp>
          <p:nvSpPr>
            <p:cNvPr id="9386" name="Google Shape;9386;p90"/>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7" name="Google Shape;9387;p90"/>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8" name="Google Shape;9388;p90"/>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9" name="Google Shape;9389;p90"/>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90" name="Google Shape;9390;p90"/>
          <p:cNvGrpSpPr/>
          <p:nvPr/>
        </p:nvGrpSpPr>
        <p:grpSpPr>
          <a:xfrm>
            <a:off x="848051" y="2745210"/>
            <a:ext cx="359972" cy="366480"/>
            <a:chOff x="-62148800" y="3377700"/>
            <a:chExt cx="311125" cy="316750"/>
          </a:xfrm>
        </p:grpSpPr>
        <p:sp>
          <p:nvSpPr>
            <p:cNvPr id="9391" name="Google Shape;9391;p90"/>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2" name="Google Shape;9392;p90"/>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93" name="Google Shape;9393;p90"/>
          <p:cNvGrpSpPr/>
          <p:nvPr/>
        </p:nvGrpSpPr>
        <p:grpSpPr>
          <a:xfrm>
            <a:off x="843958" y="3195207"/>
            <a:ext cx="368157" cy="367290"/>
            <a:chOff x="-62154300" y="3743950"/>
            <a:chExt cx="318200" cy="317450"/>
          </a:xfrm>
        </p:grpSpPr>
        <p:sp>
          <p:nvSpPr>
            <p:cNvPr id="9394" name="Google Shape;9394;p90"/>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5" name="Google Shape;9395;p90"/>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96" name="Google Shape;9396;p90"/>
          <p:cNvGrpSpPr/>
          <p:nvPr/>
        </p:nvGrpSpPr>
        <p:grpSpPr>
          <a:xfrm>
            <a:off x="843944" y="3654187"/>
            <a:ext cx="368186" cy="366364"/>
            <a:chOff x="-62151950" y="4111775"/>
            <a:chExt cx="318225" cy="316650"/>
          </a:xfrm>
        </p:grpSpPr>
        <p:sp>
          <p:nvSpPr>
            <p:cNvPr id="9397" name="Google Shape;9397;p90"/>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8" name="Google Shape;9398;p90"/>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9" name="Google Shape;9399;p90"/>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0" name="Google Shape;9400;p90"/>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01" name="Google Shape;9401;p90"/>
          <p:cNvGrpSpPr/>
          <p:nvPr/>
        </p:nvGrpSpPr>
        <p:grpSpPr>
          <a:xfrm>
            <a:off x="3062568" y="2744733"/>
            <a:ext cx="368157" cy="367434"/>
            <a:chOff x="-60254550" y="3367325"/>
            <a:chExt cx="318200" cy="317575"/>
          </a:xfrm>
        </p:grpSpPr>
        <p:sp>
          <p:nvSpPr>
            <p:cNvPr id="9402" name="Google Shape;9402;p90"/>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3" name="Google Shape;9403;p90"/>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4" name="Google Shape;9404;p90"/>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5" name="Google Shape;9405;p90"/>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06" name="Google Shape;9406;p90"/>
          <p:cNvGrpSpPr/>
          <p:nvPr/>
        </p:nvGrpSpPr>
        <p:grpSpPr>
          <a:xfrm>
            <a:off x="3063465" y="3195727"/>
            <a:ext cx="366364" cy="366248"/>
            <a:chOff x="-60255350" y="3733825"/>
            <a:chExt cx="316650" cy="316550"/>
          </a:xfrm>
        </p:grpSpPr>
        <p:sp>
          <p:nvSpPr>
            <p:cNvPr id="9407" name="Google Shape;9407;p90"/>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8" name="Google Shape;9408;p90"/>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9" name="Google Shape;9409;p90"/>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0" name="Google Shape;9410;p90"/>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1" name="Google Shape;9411;p90"/>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2" name="Google Shape;9412;p90"/>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3" name="Google Shape;9413;p90"/>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14" name="Google Shape;9414;p90"/>
          <p:cNvGrpSpPr/>
          <p:nvPr/>
        </p:nvGrpSpPr>
        <p:grpSpPr>
          <a:xfrm>
            <a:off x="3091262" y="3654635"/>
            <a:ext cx="310770" cy="365467"/>
            <a:chOff x="-60232500" y="4101525"/>
            <a:chExt cx="268600" cy="315875"/>
          </a:xfrm>
        </p:grpSpPr>
        <p:sp>
          <p:nvSpPr>
            <p:cNvPr id="9415" name="Google Shape;9415;p90"/>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6" name="Google Shape;9416;p90"/>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17" name="Google Shape;9417;p90"/>
          <p:cNvSpPr/>
          <p:nvPr/>
        </p:nvSpPr>
        <p:spPr>
          <a:xfrm>
            <a:off x="2179036" y="4123569"/>
            <a:ext cx="366335" cy="367290"/>
          </a:xfrm>
          <a:custGeom>
            <a:avLst/>
            <a:gdLst/>
            <a:ahLst/>
            <a:cxnLst/>
            <a:rect l="l" t="t" r="r" b="b"/>
            <a:pathLst>
              <a:path w="12665" h="12698" extrusionOk="0">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18" name="Google Shape;9418;p90"/>
          <p:cNvGrpSpPr/>
          <p:nvPr/>
        </p:nvGrpSpPr>
        <p:grpSpPr>
          <a:xfrm>
            <a:off x="2624262" y="1380466"/>
            <a:ext cx="368186" cy="366364"/>
            <a:chOff x="-63679950" y="3360375"/>
            <a:chExt cx="318225" cy="316650"/>
          </a:xfrm>
        </p:grpSpPr>
        <p:sp>
          <p:nvSpPr>
            <p:cNvPr id="9419" name="Google Shape;9419;p90"/>
            <p:cNvSpPr/>
            <p:nvPr/>
          </p:nvSpPr>
          <p:spPr>
            <a:xfrm>
              <a:off x="-63497200" y="3423400"/>
              <a:ext cx="40975" cy="40975"/>
            </a:xfrm>
            <a:custGeom>
              <a:avLst/>
              <a:gdLst/>
              <a:ahLst/>
              <a:cxnLst/>
              <a:rect l="l" t="t" r="r" b="b"/>
              <a:pathLst>
                <a:path w="1639" h="1639" extrusionOk="0">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0" name="Google Shape;9420;p90"/>
            <p:cNvSpPr/>
            <p:nvPr/>
          </p:nvSpPr>
          <p:spPr>
            <a:xfrm>
              <a:off x="-63516900" y="3485625"/>
              <a:ext cx="79575" cy="29950"/>
            </a:xfrm>
            <a:custGeom>
              <a:avLst/>
              <a:gdLst/>
              <a:ahLst/>
              <a:cxnLst/>
              <a:rect l="l" t="t" r="r" b="b"/>
              <a:pathLst>
                <a:path w="3183" h="1198" extrusionOk="0">
                  <a:moveTo>
                    <a:pt x="1607" y="0"/>
                  </a:moveTo>
                  <a:cubicBezTo>
                    <a:pt x="820" y="0"/>
                    <a:pt x="190" y="504"/>
                    <a:pt x="1" y="1197"/>
                  </a:cubicBezTo>
                  <a:lnTo>
                    <a:pt x="3183" y="1197"/>
                  </a:lnTo>
                  <a:cubicBezTo>
                    <a:pt x="3025" y="504"/>
                    <a:pt x="2395"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1" name="Google Shape;9421;p90"/>
            <p:cNvSpPr/>
            <p:nvPr/>
          </p:nvSpPr>
          <p:spPr>
            <a:xfrm>
              <a:off x="-63618500" y="3360375"/>
              <a:ext cx="256775" cy="256600"/>
            </a:xfrm>
            <a:custGeom>
              <a:avLst/>
              <a:gdLst/>
              <a:ahLst/>
              <a:cxnLst/>
              <a:rect l="l" t="t" r="r" b="b"/>
              <a:pathLst>
                <a:path w="10271" h="10264" extrusionOk="0">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2" name="Google Shape;9422;p90"/>
            <p:cNvSpPr/>
            <p:nvPr/>
          </p:nvSpPr>
          <p:spPr>
            <a:xfrm>
              <a:off x="-63679950" y="3576200"/>
              <a:ext cx="102425" cy="100825"/>
            </a:xfrm>
            <a:custGeom>
              <a:avLst/>
              <a:gdLst/>
              <a:ahLst/>
              <a:cxnLst/>
              <a:rect l="l" t="t" r="r" b="b"/>
              <a:pathLst>
                <a:path w="4097" h="4033" extrusionOk="0">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23" name="Google Shape;9423;p90"/>
          <p:cNvSpPr/>
          <p:nvPr/>
        </p:nvSpPr>
        <p:spPr>
          <a:xfrm>
            <a:off x="2623229" y="1822769"/>
            <a:ext cx="370009" cy="367724"/>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24" name="Google Shape;9424;p90"/>
          <p:cNvGrpSpPr/>
          <p:nvPr/>
        </p:nvGrpSpPr>
        <p:grpSpPr>
          <a:xfrm>
            <a:off x="2622889" y="2251803"/>
            <a:ext cx="370934" cy="367521"/>
            <a:chOff x="-63679950" y="4093450"/>
            <a:chExt cx="320600" cy="317650"/>
          </a:xfrm>
        </p:grpSpPr>
        <p:sp>
          <p:nvSpPr>
            <p:cNvPr id="9425" name="Google Shape;9425;p90"/>
            <p:cNvSpPr/>
            <p:nvPr/>
          </p:nvSpPr>
          <p:spPr>
            <a:xfrm>
              <a:off x="-63595650" y="4093450"/>
              <a:ext cx="236300" cy="230425"/>
            </a:xfrm>
            <a:custGeom>
              <a:avLst/>
              <a:gdLst/>
              <a:ahLst/>
              <a:cxnLst/>
              <a:rect l="l" t="t" r="r" b="b"/>
              <a:pathLst>
                <a:path w="9452" h="9217" extrusionOk="0">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6" name="Google Shape;9426;p90"/>
            <p:cNvSpPr/>
            <p:nvPr/>
          </p:nvSpPr>
          <p:spPr>
            <a:xfrm>
              <a:off x="-63679950" y="4233850"/>
              <a:ext cx="177250" cy="177250"/>
            </a:xfrm>
            <a:custGeom>
              <a:avLst/>
              <a:gdLst/>
              <a:ahLst/>
              <a:cxnLst/>
              <a:rect l="l" t="t" r="r" b="b"/>
              <a:pathLst>
                <a:path w="7090" h="7090" extrusionOk="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7" name="Google Shape;9427;p90"/>
            <p:cNvSpPr/>
            <p:nvPr/>
          </p:nvSpPr>
          <p:spPr>
            <a:xfrm>
              <a:off x="-63548400" y="4348850"/>
              <a:ext cx="185900" cy="62250"/>
            </a:xfrm>
            <a:custGeom>
              <a:avLst/>
              <a:gdLst/>
              <a:ahLst/>
              <a:cxnLst/>
              <a:rect l="l" t="t" r="r" b="b"/>
              <a:pathLst>
                <a:path w="7436" h="2490" extrusionOk="0">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28" name="Google Shape;9428;p90"/>
          <p:cNvGrpSpPr/>
          <p:nvPr/>
        </p:nvGrpSpPr>
        <p:grpSpPr>
          <a:xfrm>
            <a:off x="1283006" y="2744805"/>
            <a:ext cx="366364" cy="367290"/>
            <a:chOff x="-61784125" y="3377700"/>
            <a:chExt cx="316650" cy="317450"/>
          </a:xfrm>
        </p:grpSpPr>
        <p:sp>
          <p:nvSpPr>
            <p:cNvPr id="9429" name="Google Shape;9429;p90"/>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0" name="Google Shape;9430;p90"/>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1" name="Google Shape;9431;p90"/>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2" name="Google Shape;9432;p90"/>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3" name="Google Shape;9433;p90"/>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4" name="Google Shape;9434;p90"/>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5" name="Google Shape;9435;p90"/>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36" name="Google Shape;9436;p90"/>
          <p:cNvGrpSpPr/>
          <p:nvPr/>
        </p:nvGrpSpPr>
        <p:grpSpPr>
          <a:xfrm>
            <a:off x="1283006" y="3195207"/>
            <a:ext cx="366364" cy="367290"/>
            <a:chOff x="-61783350" y="3743950"/>
            <a:chExt cx="316650" cy="317450"/>
          </a:xfrm>
        </p:grpSpPr>
        <p:sp>
          <p:nvSpPr>
            <p:cNvPr id="9437" name="Google Shape;9437;p90"/>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8" name="Google Shape;9438;p90"/>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39" name="Google Shape;9439;p90"/>
          <p:cNvSpPr/>
          <p:nvPr/>
        </p:nvSpPr>
        <p:spPr>
          <a:xfrm>
            <a:off x="1282887" y="3654007"/>
            <a:ext cx="366364" cy="366682"/>
          </a:xfrm>
          <a:custGeom>
            <a:avLst/>
            <a:gdLst/>
            <a:ahLst/>
            <a:cxnLst/>
            <a:rect l="l" t="t" r="r" b="b"/>
            <a:pathLst>
              <a:path w="12666" h="12677" extrusionOk="0">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0" name="Google Shape;9440;p90"/>
          <p:cNvSpPr/>
          <p:nvPr/>
        </p:nvSpPr>
        <p:spPr>
          <a:xfrm>
            <a:off x="3505689" y="2754652"/>
            <a:ext cx="366364" cy="347563"/>
          </a:xfrm>
          <a:custGeom>
            <a:avLst/>
            <a:gdLst/>
            <a:ahLst/>
            <a:cxnLst/>
            <a:rect l="l" t="t" r="r" b="b"/>
            <a:pathLst>
              <a:path w="12666" h="12016" extrusionOk="0">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1" name="Google Shape;9441;p90"/>
          <p:cNvSpPr/>
          <p:nvPr/>
        </p:nvSpPr>
        <p:spPr>
          <a:xfrm>
            <a:off x="3504778" y="3235293"/>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42" name="Google Shape;9442;p90"/>
          <p:cNvGrpSpPr/>
          <p:nvPr/>
        </p:nvGrpSpPr>
        <p:grpSpPr>
          <a:xfrm>
            <a:off x="3504430" y="3655040"/>
            <a:ext cx="369112" cy="364657"/>
            <a:chOff x="-59869425" y="4102225"/>
            <a:chExt cx="319025" cy="315175"/>
          </a:xfrm>
        </p:grpSpPr>
        <p:sp>
          <p:nvSpPr>
            <p:cNvPr id="9443" name="Google Shape;9443;p90"/>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4" name="Google Shape;9444;p90"/>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5" name="Google Shape;9445;p90"/>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6" name="Google Shape;9446;p90"/>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47" name="Google Shape;9447;p90"/>
          <p:cNvGrpSpPr/>
          <p:nvPr/>
        </p:nvGrpSpPr>
        <p:grpSpPr>
          <a:xfrm>
            <a:off x="2623233" y="4123862"/>
            <a:ext cx="366364" cy="365467"/>
            <a:chOff x="-59029025" y="3711650"/>
            <a:chExt cx="316650" cy="315875"/>
          </a:xfrm>
        </p:grpSpPr>
        <p:sp>
          <p:nvSpPr>
            <p:cNvPr id="9448" name="Google Shape;9448;p90"/>
            <p:cNvSpPr/>
            <p:nvPr/>
          </p:nvSpPr>
          <p:spPr>
            <a:xfrm>
              <a:off x="-59029025" y="3712450"/>
              <a:ext cx="70125" cy="70125"/>
            </a:xfrm>
            <a:custGeom>
              <a:avLst/>
              <a:gdLst/>
              <a:ahLst/>
              <a:cxnLst/>
              <a:rect l="l" t="t" r="r" b="b"/>
              <a:pathLst>
                <a:path w="2805" h="2805" extrusionOk="0">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9" name="Google Shape;9449;p90"/>
            <p:cNvSpPr/>
            <p:nvPr/>
          </p:nvSpPr>
          <p:spPr>
            <a:xfrm>
              <a:off x="-58782500" y="3958175"/>
              <a:ext cx="70125" cy="69350"/>
            </a:xfrm>
            <a:custGeom>
              <a:avLst/>
              <a:gdLst/>
              <a:ahLst/>
              <a:cxnLst/>
              <a:rect l="l" t="t" r="r" b="b"/>
              <a:pathLst>
                <a:path w="2805" h="2774" extrusionOk="0">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0" name="Google Shape;9450;p90"/>
            <p:cNvSpPr/>
            <p:nvPr/>
          </p:nvSpPr>
          <p:spPr>
            <a:xfrm>
              <a:off x="-58782500" y="3711650"/>
              <a:ext cx="70125" cy="70125"/>
            </a:xfrm>
            <a:custGeom>
              <a:avLst/>
              <a:gdLst/>
              <a:ahLst/>
              <a:cxnLst/>
              <a:rect l="l" t="t" r="r" b="b"/>
              <a:pathLst>
                <a:path w="2805" h="2805" extrusionOk="0">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1" name="Google Shape;9451;p90"/>
            <p:cNvSpPr/>
            <p:nvPr/>
          </p:nvSpPr>
          <p:spPr>
            <a:xfrm>
              <a:off x="-58911650" y="3880200"/>
              <a:ext cx="79550" cy="30750"/>
            </a:xfrm>
            <a:custGeom>
              <a:avLst/>
              <a:gdLst/>
              <a:ahLst/>
              <a:cxnLst/>
              <a:rect l="l" t="t" r="r" b="b"/>
              <a:pathLst>
                <a:path w="3182" h="1230" extrusionOk="0">
                  <a:moveTo>
                    <a:pt x="1607" y="1"/>
                  </a:moveTo>
                  <a:cubicBezTo>
                    <a:pt x="819" y="1"/>
                    <a:pt x="189" y="505"/>
                    <a:pt x="0" y="1230"/>
                  </a:cubicBezTo>
                  <a:lnTo>
                    <a:pt x="3182" y="1230"/>
                  </a:lnTo>
                  <a:cubicBezTo>
                    <a:pt x="3025" y="537"/>
                    <a:pt x="2394" y="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2" name="Google Shape;9452;p90"/>
            <p:cNvSpPr/>
            <p:nvPr/>
          </p:nvSpPr>
          <p:spPr>
            <a:xfrm>
              <a:off x="-58891975" y="3818000"/>
              <a:ext cx="41775" cy="41750"/>
            </a:xfrm>
            <a:custGeom>
              <a:avLst/>
              <a:gdLst/>
              <a:ahLst/>
              <a:cxnLst/>
              <a:rect l="l" t="t" r="r" b="b"/>
              <a:pathLst>
                <a:path w="1671" h="1670" extrusionOk="0">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3" name="Google Shape;9453;p90"/>
            <p:cNvSpPr/>
            <p:nvPr/>
          </p:nvSpPr>
          <p:spPr>
            <a:xfrm>
              <a:off x="-58983325" y="3755775"/>
              <a:ext cx="227625" cy="226850"/>
            </a:xfrm>
            <a:custGeom>
              <a:avLst/>
              <a:gdLst/>
              <a:ahLst/>
              <a:cxnLst/>
              <a:rect l="l" t="t" r="r" b="b"/>
              <a:pathLst>
                <a:path w="9105" h="9074" extrusionOk="0">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4" name="Google Shape;9454;p90"/>
            <p:cNvSpPr/>
            <p:nvPr/>
          </p:nvSpPr>
          <p:spPr>
            <a:xfrm>
              <a:off x="-59029025" y="3956600"/>
              <a:ext cx="70900" cy="70925"/>
            </a:xfrm>
            <a:custGeom>
              <a:avLst/>
              <a:gdLst/>
              <a:ahLst/>
              <a:cxnLst/>
              <a:rect l="l" t="t" r="r" b="b"/>
              <a:pathLst>
                <a:path w="2836" h="2837" extrusionOk="0">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55" name="Google Shape;9455;p90"/>
          <p:cNvGrpSpPr/>
          <p:nvPr/>
        </p:nvGrpSpPr>
        <p:grpSpPr>
          <a:xfrm>
            <a:off x="4859311" y="1379917"/>
            <a:ext cx="351940" cy="348188"/>
            <a:chOff x="581525" y="3254850"/>
            <a:chExt cx="297750" cy="294575"/>
          </a:xfrm>
        </p:grpSpPr>
        <p:sp>
          <p:nvSpPr>
            <p:cNvPr id="9456" name="Google Shape;9456;p90"/>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7" name="Google Shape;9457;p90"/>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8" name="Google Shape;9458;p90"/>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59" name="Google Shape;9459;p90"/>
          <p:cNvGrpSpPr/>
          <p:nvPr/>
        </p:nvGrpSpPr>
        <p:grpSpPr>
          <a:xfrm>
            <a:off x="4858380" y="1818853"/>
            <a:ext cx="353802" cy="351497"/>
            <a:chOff x="580725" y="3617925"/>
            <a:chExt cx="299325" cy="297375"/>
          </a:xfrm>
        </p:grpSpPr>
        <p:sp>
          <p:nvSpPr>
            <p:cNvPr id="9460" name="Google Shape;9460;p90"/>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1" name="Google Shape;9461;p90"/>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2" name="Google Shape;9462;p90"/>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3" name="Google Shape;9463;p90"/>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4" name="Google Shape;9464;p90"/>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65" name="Google Shape;9465;p90"/>
          <p:cNvGrpSpPr/>
          <p:nvPr/>
        </p:nvGrpSpPr>
        <p:grpSpPr>
          <a:xfrm>
            <a:off x="4860242" y="2266043"/>
            <a:ext cx="350079" cy="350079"/>
            <a:chOff x="583100" y="3982600"/>
            <a:chExt cx="296175" cy="296175"/>
          </a:xfrm>
        </p:grpSpPr>
        <p:sp>
          <p:nvSpPr>
            <p:cNvPr id="9466" name="Google Shape;9466;p90"/>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7" name="Google Shape;9467;p90"/>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8" name="Google Shape;9468;p90"/>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9" name="Google Shape;9469;p90"/>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0" name="Google Shape;9470;p90"/>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1" name="Google Shape;9471;p90"/>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2" name="Google Shape;9472;p90"/>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73" name="Google Shape;9473;p90"/>
          <p:cNvGrpSpPr/>
          <p:nvPr/>
        </p:nvGrpSpPr>
        <p:grpSpPr>
          <a:xfrm>
            <a:off x="7092856" y="1379667"/>
            <a:ext cx="307231" cy="348690"/>
            <a:chOff x="2423775" y="3226875"/>
            <a:chExt cx="259925" cy="295000"/>
          </a:xfrm>
        </p:grpSpPr>
        <p:sp>
          <p:nvSpPr>
            <p:cNvPr id="9474" name="Google Shape;9474;p90"/>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5" name="Google Shape;9475;p90"/>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6" name="Google Shape;9476;p90"/>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77" name="Google Shape;9477;p90"/>
          <p:cNvGrpSpPr/>
          <p:nvPr/>
        </p:nvGrpSpPr>
        <p:grpSpPr>
          <a:xfrm>
            <a:off x="7070043" y="1820952"/>
            <a:ext cx="352857" cy="347301"/>
            <a:chOff x="2404875" y="3592725"/>
            <a:chExt cx="298525" cy="293825"/>
          </a:xfrm>
        </p:grpSpPr>
        <p:sp>
          <p:nvSpPr>
            <p:cNvPr id="9478" name="Google Shape;9478;p90"/>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9" name="Google Shape;9479;p90"/>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0" name="Google Shape;9480;p90"/>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81" name="Google Shape;9481;p90"/>
          <p:cNvGrpSpPr/>
          <p:nvPr/>
        </p:nvGrpSpPr>
        <p:grpSpPr>
          <a:xfrm>
            <a:off x="7070974" y="2266517"/>
            <a:ext cx="350995" cy="349133"/>
            <a:chOff x="2404875" y="3955825"/>
            <a:chExt cx="296950" cy="295375"/>
          </a:xfrm>
        </p:grpSpPr>
        <p:sp>
          <p:nvSpPr>
            <p:cNvPr id="9482" name="Google Shape;9482;p90"/>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3" name="Google Shape;9483;p90"/>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4" name="Google Shape;9484;p90"/>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5" name="Google Shape;9485;p90"/>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86" name="Google Shape;9486;p90"/>
          <p:cNvGrpSpPr/>
          <p:nvPr/>
        </p:nvGrpSpPr>
        <p:grpSpPr>
          <a:xfrm>
            <a:off x="5764954" y="2730711"/>
            <a:ext cx="349163" cy="350079"/>
            <a:chOff x="4263650" y="3235150"/>
            <a:chExt cx="295400" cy="296175"/>
          </a:xfrm>
        </p:grpSpPr>
        <p:sp>
          <p:nvSpPr>
            <p:cNvPr id="9487" name="Google Shape;9487;p90"/>
            <p:cNvSpPr/>
            <p:nvPr/>
          </p:nvSpPr>
          <p:spPr>
            <a:xfrm>
              <a:off x="4393625" y="3391100"/>
              <a:ext cx="35450" cy="35475"/>
            </a:xfrm>
            <a:custGeom>
              <a:avLst/>
              <a:gdLst/>
              <a:ahLst/>
              <a:cxnLst/>
              <a:rect l="l" t="t" r="r" b="b"/>
              <a:pathLst>
                <a:path w="1418" h="1419" extrusionOk="0">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8" name="Google Shape;9488;p90"/>
            <p:cNvSpPr/>
            <p:nvPr/>
          </p:nvSpPr>
          <p:spPr>
            <a:xfrm>
              <a:off x="4377075" y="3443875"/>
              <a:ext cx="70125" cy="34675"/>
            </a:xfrm>
            <a:custGeom>
              <a:avLst/>
              <a:gdLst/>
              <a:ahLst/>
              <a:cxnLst/>
              <a:rect l="l" t="t" r="r" b="b"/>
              <a:pathLst>
                <a:path w="2805" h="1387" extrusionOk="0">
                  <a:moveTo>
                    <a:pt x="1387" y="0"/>
                  </a:moveTo>
                  <a:cubicBezTo>
                    <a:pt x="631" y="0"/>
                    <a:pt x="1" y="630"/>
                    <a:pt x="1" y="1387"/>
                  </a:cubicBezTo>
                  <a:lnTo>
                    <a:pt x="2805" y="1387"/>
                  </a:lnTo>
                  <a:cubicBezTo>
                    <a:pt x="2805" y="630"/>
                    <a:pt x="2174"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9" name="Google Shape;9489;p90"/>
            <p:cNvSpPr/>
            <p:nvPr/>
          </p:nvSpPr>
          <p:spPr>
            <a:xfrm>
              <a:off x="4333750" y="3357225"/>
              <a:ext cx="156775" cy="174100"/>
            </a:xfrm>
            <a:custGeom>
              <a:avLst/>
              <a:gdLst/>
              <a:ahLst/>
              <a:cxnLst/>
              <a:rect l="l" t="t" r="r" b="b"/>
              <a:pathLst>
                <a:path w="6271" h="6964" extrusionOk="0">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0" name="Google Shape;9490;p90"/>
            <p:cNvSpPr/>
            <p:nvPr/>
          </p:nvSpPr>
          <p:spPr>
            <a:xfrm>
              <a:off x="4316425" y="3235150"/>
              <a:ext cx="191425" cy="35475"/>
            </a:xfrm>
            <a:custGeom>
              <a:avLst/>
              <a:gdLst/>
              <a:ahLst/>
              <a:cxnLst/>
              <a:rect l="l" t="t" r="r" b="b"/>
              <a:pathLst>
                <a:path w="7657" h="1419" extrusionOk="0">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1" name="Google Shape;9491;p90"/>
            <p:cNvSpPr/>
            <p:nvPr/>
          </p:nvSpPr>
          <p:spPr>
            <a:xfrm>
              <a:off x="4263650" y="3288700"/>
              <a:ext cx="295400" cy="137875"/>
            </a:xfrm>
            <a:custGeom>
              <a:avLst/>
              <a:gdLst/>
              <a:ahLst/>
              <a:cxnLst/>
              <a:rect l="l" t="t" r="r" b="b"/>
              <a:pathLst>
                <a:path w="11816" h="5515" extrusionOk="0">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92" name="Google Shape;9492;p90"/>
          <p:cNvGrpSpPr/>
          <p:nvPr/>
        </p:nvGrpSpPr>
        <p:grpSpPr>
          <a:xfrm>
            <a:off x="5762634" y="3189872"/>
            <a:ext cx="353802" cy="327739"/>
            <a:chOff x="4266025" y="3609275"/>
            <a:chExt cx="299325" cy="277275"/>
          </a:xfrm>
        </p:grpSpPr>
        <p:sp>
          <p:nvSpPr>
            <p:cNvPr id="9493" name="Google Shape;9493;p90"/>
            <p:cNvSpPr/>
            <p:nvPr/>
          </p:nvSpPr>
          <p:spPr>
            <a:xfrm>
              <a:off x="4266025" y="3609275"/>
              <a:ext cx="299325" cy="224500"/>
            </a:xfrm>
            <a:custGeom>
              <a:avLst/>
              <a:gdLst/>
              <a:ahLst/>
              <a:cxnLst/>
              <a:rect l="l" t="t" r="r" b="b"/>
              <a:pathLst>
                <a:path w="11973" h="8980" extrusionOk="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4" name="Google Shape;9494;p90"/>
            <p:cNvSpPr/>
            <p:nvPr/>
          </p:nvSpPr>
          <p:spPr>
            <a:xfrm>
              <a:off x="4332975" y="3851850"/>
              <a:ext cx="157550" cy="34700"/>
            </a:xfrm>
            <a:custGeom>
              <a:avLst/>
              <a:gdLst/>
              <a:ahLst/>
              <a:cxnLst/>
              <a:rect l="l" t="t" r="r" b="b"/>
              <a:pathLst>
                <a:path w="6302" h="1388" extrusionOk="0">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95" name="Google Shape;9495;p90"/>
          <p:cNvGrpSpPr/>
          <p:nvPr/>
        </p:nvGrpSpPr>
        <p:grpSpPr>
          <a:xfrm>
            <a:off x="5763092" y="3655259"/>
            <a:ext cx="352886" cy="349133"/>
            <a:chOff x="4263650" y="3963700"/>
            <a:chExt cx="298550" cy="295375"/>
          </a:xfrm>
        </p:grpSpPr>
        <p:sp>
          <p:nvSpPr>
            <p:cNvPr id="9496" name="Google Shape;9496;p90"/>
            <p:cNvSpPr/>
            <p:nvPr/>
          </p:nvSpPr>
          <p:spPr>
            <a:xfrm>
              <a:off x="4384950" y="3963700"/>
              <a:ext cx="53575" cy="51225"/>
            </a:xfrm>
            <a:custGeom>
              <a:avLst/>
              <a:gdLst/>
              <a:ahLst/>
              <a:cxnLst/>
              <a:rect l="l" t="t" r="r" b="b"/>
              <a:pathLst>
                <a:path w="2143" h="2049" extrusionOk="0">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7" name="Google Shape;9497;p90"/>
            <p:cNvSpPr/>
            <p:nvPr/>
          </p:nvSpPr>
          <p:spPr>
            <a:xfrm>
              <a:off x="43156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8" name="Google Shape;9498;p90"/>
            <p:cNvSpPr/>
            <p:nvPr/>
          </p:nvSpPr>
          <p:spPr>
            <a:xfrm>
              <a:off x="44558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9" name="Google Shape;9499;p90"/>
            <p:cNvSpPr/>
            <p:nvPr/>
          </p:nvSpPr>
          <p:spPr>
            <a:xfrm>
              <a:off x="4263650" y="4085000"/>
              <a:ext cx="298550" cy="122100"/>
            </a:xfrm>
            <a:custGeom>
              <a:avLst/>
              <a:gdLst/>
              <a:ahLst/>
              <a:cxnLst/>
              <a:rect l="l" t="t" r="r" b="b"/>
              <a:pathLst>
                <a:path w="11942" h="4884" extrusionOk="0">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0" name="Google Shape;9500;p90"/>
            <p:cNvSpPr/>
            <p:nvPr/>
          </p:nvSpPr>
          <p:spPr>
            <a:xfrm>
              <a:off x="4431425" y="4196825"/>
              <a:ext cx="104000" cy="62250"/>
            </a:xfrm>
            <a:custGeom>
              <a:avLst/>
              <a:gdLst/>
              <a:ahLst/>
              <a:cxnLst/>
              <a:rect l="l" t="t" r="r" b="b"/>
              <a:pathLst>
                <a:path w="4160" h="2490" extrusionOk="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1" name="Google Shape;9501;p90"/>
            <p:cNvSpPr/>
            <p:nvPr/>
          </p:nvSpPr>
          <p:spPr>
            <a:xfrm>
              <a:off x="4359750" y="4022775"/>
              <a:ext cx="104775" cy="44125"/>
            </a:xfrm>
            <a:custGeom>
              <a:avLst/>
              <a:gdLst/>
              <a:ahLst/>
              <a:cxnLst/>
              <a:rect l="l" t="t" r="r" b="b"/>
              <a:pathLst>
                <a:path w="4191" h="1765" extrusionOk="0">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2" name="Google Shape;9502;p90"/>
            <p:cNvSpPr/>
            <p:nvPr/>
          </p:nvSpPr>
          <p:spPr>
            <a:xfrm>
              <a:off x="4291225" y="4196825"/>
              <a:ext cx="102425" cy="62250"/>
            </a:xfrm>
            <a:custGeom>
              <a:avLst/>
              <a:gdLst/>
              <a:ahLst/>
              <a:cxnLst/>
              <a:rect l="l" t="t" r="r" b="b"/>
              <a:pathLst>
                <a:path w="4097" h="2490" extrusionOk="0">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03" name="Google Shape;9503;p90"/>
          <p:cNvGrpSpPr/>
          <p:nvPr/>
        </p:nvGrpSpPr>
        <p:grpSpPr>
          <a:xfrm>
            <a:off x="8041429" y="2730711"/>
            <a:ext cx="226264" cy="350079"/>
            <a:chOff x="6164975" y="3211525"/>
            <a:chExt cx="191425" cy="296175"/>
          </a:xfrm>
        </p:grpSpPr>
        <p:sp>
          <p:nvSpPr>
            <p:cNvPr id="9504" name="Google Shape;9504;p90"/>
            <p:cNvSpPr/>
            <p:nvPr/>
          </p:nvSpPr>
          <p:spPr>
            <a:xfrm>
              <a:off x="6269750" y="3371400"/>
              <a:ext cx="68525" cy="84300"/>
            </a:xfrm>
            <a:custGeom>
              <a:avLst/>
              <a:gdLst/>
              <a:ahLst/>
              <a:cxnLst/>
              <a:rect l="l" t="t" r="r" b="b"/>
              <a:pathLst>
                <a:path w="2741" h="3372" extrusionOk="0">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5" name="Google Shape;9505;p90"/>
            <p:cNvSpPr/>
            <p:nvPr/>
          </p:nvSpPr>
          <p:spPr>
            <a:xfrm>
              <a:off x="6228775" y="3424175"/>
              <a:ext cx="62250" cy="30750"/>
            </a:xfrm>
            <a:custGeom>
              <a:avLst/>
              <a:gdLst/>
              <a:ahLst/>
              <a:cxnLst/>
              <a:rect l="l" t="t" r="r" b="b"/>
              <a:pathLst>
                <a:path w="2490" h="1230" extrusionOk="0">
                  <a:moveTo>
                    <a:pt x="1229" y="1"/>
                  </a:moveTo>
                  <a:lnTo>
                    <a:pt x="1" y="1229"/>
                  </a:lnTo>
                  <a:lnTo>
                    <a:pt x="2490" y="1229"/>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6" name="Google Shape;9506;p90"/>
            <p:cNvSpPr/>
            <p:nvPr/>
          </p:nvSpPr>
          <p:spPr>
            <a:xfrm>
              <a:off x="6182300" y="3369825"/>
              <a:ext cx="69350" cy="85100"/>
            </a:xfrm>
            <a:custGeom>
              <a:avLst/>
              <a:gdLst/>
              <a:ahLst/>
              <a:cxnLst/>
              <a:rect l="l" t="t" r="r" b="b"/>
              <a:pathLst>
                <a:path w="2774" h="3404" extrusionOk="0">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7" name="Google Shape;9507;p90"/>
            <p:cNvSpPr/>
            <p:nvPr/>
          </p:nvSpPr>
          <p:spPr>
            <a:xfrm>
              <a:off x="6164975" y="3472225"/>
              <a:ext cx="191425" cy="35475"/>
            </a:xfrm>
            <a:custGeom>
              <a:avLst/>
              <a:gdLst/>
              <a:ahLst/>
              <a:cxnLst/>
              <a:rect l="l" t="t" r="r" b="b"/>
              <a:pathLst>
                <a:path w="7657" h="1419" extrusionOk="0">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8" name="Google Shape;9508;p90"/>
            <p:cNvSpPr/>
            <p:nvPr/>
          </p:nvSpPr>
          <p:spPr>
            <a:xfrm>
              <a:off x="6164975" y="3211525"/>
              <a:ext cx="191425" cy="35475"/>
            </a:xfrm>
            <a:custGeom>
              <a:avLst/>
              <a:gdLst/>
              <a:ahLst/>
              <a:cxnLst/>
              <a:rect l="l" t="t" r="r" b="b"/>
              <a:pathLst>
                <a:path w="7657" h="1419" extrusionOk="0">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9" name="Google Shape;9509;p90"/>
            <p:cNvSpPr/>
            <p:nvPr/>
          </p:nvSpPr>
          <p:spPr>
            <a:xfrm>
              <a:off x="6183100" y="3262725"/>
              <a:ext cx="155175" cy="35650"/>
            </a:xfrm>
            <a:custGeom>
              <a:avLst/>
              <a:gdLst/>
              <a:ahLst/>
              <a:cxnLst/>
              <a:rect l="l" t="t" r="r" b="b"/>
              <a:pathLst>
                <a:path w="6207" h="1426" extrusionOk="0">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0" name="Google Shape;9510;p90"/>
            <p:cNvSpPr/>
            <p:nvPr/>
          </p:nvSpPr>
          <p:spPr>
            <a:xfrm>
              <a:off x="6181525" y="3294225"/>
              <a:ext cx="155975" cy="74050"/>
            </a:xfrm>
            <a:custGeom>
              <a:avLst/>
              <a:gdLst/>
              <a:ahLst/>
              <a:cxnLst/>
              <a:rect l="l" t="t" r="r" b="b"/>
              <a:pathLst>
                <a:path w="6239" h="2962" extrusionOk="0">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11" name="Google Shape;9511;p90"/>
          <p:cNvGrpSpPr/>
          <p:nvPr/>
        </p:nvGrpSpPr>
        <p:grpSpPr>
          <a:xfrm>
            <a:off x="5303466" y="1378987"/>
            <a:ext cx="352886" cy="350049"/>
            <a:chOff x="946175" y="3253275"/>
            <a:chExt cx="298550" cy="296150"/>
          </a:xfrm>
        </p:grpSpPr>
        <p:sp>
          <p:nvSpPr>
            <p:cNvPr id="9512" name="Google Shape;9512;p90"/>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3" name="Google Shape;9513;p90"/>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4" name="Google Shape;9514;p90"/>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5" name="Google Shape;9515;p90"/>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6" name="Google Shape;9516;p90"/>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17" name="Google Shape;9517;p90"/>
          <p:cNvGrpSpPr/>
          <p:nvPr/>
        </p:nvGrpSpPr>
        <p:grpSpPr>
          <a:xfrm>
            <a:off x="5304397" y="1820951"/>
            <a:ext cx="351024" cy="347301"/>
            <a:chOff x="946175" y="3619500"/>
            <a:chExt cx="296975" cy="293825"/>
          </a:xfrm>
        </p:grpSpPr>
        <p:sp>
          <p:nvSpPr>
            <p:cNvPr id="9518" name="Google Shape;9518;p90"/>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9" name="Google Shape;9519;p90"/>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0" name="Google Shape;9520;p90"/>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1" name="Google Shape;9521;p90"/>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2" name="Google Shape;9522;p90"/>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3" name="Google Shape;9523;p90"/>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24" name="Google Shape;9524;p90"/>
          <p:cNvGrpSpPr/>
          <p:nvPr/>
        </p:nvGrpSpPr>
        <p:grpSpPr>
          <a:xfrm>
            <a:off x="5303939" y="2265585"/>
            <a:ext cx="351940" cy="350995"/>
            <a:chOff x="944600" y="3981825"/>
            <a:chExt cx="297750" cy="296950"/>
          </a:xfrm>
        </p:grpSpPr>
        <p:sp>
          <p:nvSpPr>
            <p:cNvPr id="9525" name="Google Shape;9525;p90"/>
            <p:cNvSpPr/>
            <p:nvPr/>
          </p:nvSpPr>
          <p:spPr>
            <a:xfrm>
              <a:off x="944600" y="3981825"/>
              <a:ext cx="297750" cy="296950"/>
            </a:xfrm>
            <a:custGeom>
              <a:avLst/>
              <a:gdLst/>
              <a:ahLst/>
              <a:cxnLst/>
              <a:rect l="l" t="t" r="r" b="b"/>
              <a:pathLst>
                <a:path w="11910" h="11878" extrusionOk="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6" name="Google Shape;9526;p90"/>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7" name="Google Shape;9527;p90"/>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8" name="Google Shape;9528;p90"/>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29" name="Google Shape;9529;p90"/>
          <p:cNvGrpSpPr/>
          <p:nvPr/>
        </p:nvGrpSpPr>
        <p:grpSpPr>
          <a:xfrm>
            <a:off x="7520875" y="1379445"/>
            <a:ext cx="350079" cy="349133"/>
            <a:chOff x="2768750" y="3227275"/>
            <a:chExt cx="296175" cy="295375"/>
          </a:xfrm>
        </p:grpSpPr>
        <p:sp>
          <p:nvSpPr>
            <p:cNvPr id="9530" name="Google Shape;9530;p90"/>
            <p:cNvSpPr/>
            <p:nvPr/>
          </p:nvSpPr>
          <p:spPr>
            <a:xfrm>
              <a:off x="2882950" y="3227275"/>
              <a:ext cx="68550" cy="69325"/>
            </a:xfrm>
            <a:custGeom>
              <a:avLst/>
              <a:gdLst/>
              <a:ahLst/>
              <a:cxnLst/>
              <a:rect l="l" t="t" r="r" b="b"/>
              <a:pathLst>
                <a:path w="2742" h="2773" extrusionOk="0">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1" name="Google Shape;9531;p90"/>
            <p:cNvSpPr/>
            <p:nvPr/>
          </p:nvSpPr>
          <p:spPr>
            <a:xfrm>
              <a:off x="2856175" y="3436000"/>
              <a:ext cx="17350" cy="34675"/>
            </a:xfrm>
            <a:custGeom>
              <a:avLst/>
              <a:gdLst/>
              <a:ahLst/>
              <a:cxnLst/>
              <a:rect l="l" t="t" r="r" b="b"/>
              <a:pathLst>
                <a:path w="694" h="1387" extrusionOk="0">
                  <a:moveTo>
                    <a:pt x="0" y="0"/>
                  </a:moveTo>
                  <a:lnTo>
                    <a:pt x="0" y="1386"/>
                  </a:lnTo>
                  <a:lnTo>
                    <a:pt x="694" y="1386"/>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2" name="Google Shape;9532;p90"/>
            <p:cNvSpPr/>
            <p:nvPr/>
          </p:nvSpPr>
          <p:spPr>
            <a:xfrm>
              <a:off x="2890050" y="3436000"/>
              <a:ext cx="18125" cy="34675"/>
            </a:xfrm>
            <a:custGeom>
              <a:avLst/>
              <a:gdLst/>
              <a:ahLst/>
              <a:cxnLst/>
              <a:rect l="l" t="t" r="r" b="b"/>
              <a:pathLst>
                <a:path w="725" h="1387" extrusionOk="0">
                  <a:moveTo>
                    <a:pt x="0" y="0"/>
                  </a:moveTo>
                  <a:lnTo>
                    <a:pt x="0" y="1386"/>
                  </a:lnTo>
                  <a:lnTo>
                    <a:pt x="725" y="138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3" name="Google Shape;9533;p90"/>
            <p:cNvSpPr/>
            <p:nvPr/>
          </p:nvSpPr>
          <p:spPr>
            <a:xfrm>
              <a:off x="2821525" y="3436000"/>
              <a:ext cx="17350" cy="34675"/>
            </a:xfrm>
            <a:custGeom>
              <a:avLst/>
              <a:gdLst/>
              <a:ahLst/>
              <a:cxnLst/>
              <a:rect l="l" t="t" r="r" b="b"/>
              <a:pathLst>
                <a:path w="694" h="1387" extrusionOk="0">
                  <a:moveTo>
                    <a:pt x="0" y="0"/>
                  </a:moveTo>
                  <a:lnTo>
                    <a:pt x="0" y="1386"/>
                  </a:lnTo>
                  <a:lnTo>
                    <a:pt x="693" y="1386"/>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4" name="Google Shape;9534;p90"/>
            <p:cNvSpPr/>
            <p:nvPr/>
          </p:nvSpPr>
          <p:spPr>
            <a:xfrm>
              <a:off x="2924700" y="3436000"/>
              <a:ext cx="34675" cy="34675"/>
            </a:xfrm>
            <a:custGeom>
              <a:avLst/>
              <a:gdLst/>
              <a:ahLst/>
              <a:cxnLst/>
              <a:rect l="l" t="t" r="r" b="b"/>
              <a:pathLst>
                <a:path w="1387" h="1387" extrusionOk="0">
                  <a:moveTo>
                    <a:pt x="0" y="0"/>
                  </a:moveTo>
                  <a:lnTo>
                    <a:pt x="0" y="1386"/>
                  </a:lnTo>
                  <a:lnTo>
                    <a:pt x="1387" y="138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5" name="Google Shape;9535;p90"/>
            <p:cNvSpPr/>
            <p:nvPr/>
          </p:nvSpPr>
          <p:spPr>
            <a:xfrm>
              <a:off x="2768750" y="3384800"/>
              <a:ext cx="244175" cy="137850"/>
            </a:xfrm>
            <a:custGeom>
              <a:avLst/>
              <a:gdLst/>
              <a:ahLst/>
              <a:cxnLst/>
              <a:rect l="l" t="t" r="r" b="b"/>
              <a:pathLst>
                <a:path w="9767" h="5514" extrusionOk="0">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6" name="Google Shape;9536;p90"/>
            <p:cNvSpPr/>
            <p:nvPr/>
          </p:nvSpPr>
          <p:spPr>
            <a:xfrm>
              <a:off x="3030250" y="3419450"/>
              <a:ext cx="34675" cy="68550"/>
            </a:xfrm>
            <a:custGeom>
              <a:avLst/>
              <a:gdLst/>
              <a:ahLst/>
              <a:cxnLst/>
              <a:rect l="l" t="t" r="r" b="b"/>
              <a:pathLst>
                <a:path w="1387" h="2742" extrusionOk="0">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7" name="Google Shape;9537;p90"/>
            <p:cNvSpPr/>
            <p:nvPr/>
          </p:nvSpPr>
          <p:spPr>
            <a:xfrm>
              <a:off x="2856175" y="3294225"/>
              <a:ext cx="122100" cy="73275"/>
            </a:xfrm>
            <a:custGeom>
              <a:avLst/>
              <a:gdLst/>
              <a:ahLst/>
              <a:cxnLst/>
              <a:rect l="l" t="t" r="r" b="b"/>
              <a:pathLst>
                <a:path w="4884" h="2931" extrusionOk="0">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38" name="Google Shape;9538;p90"/>
          <p:cNvGrpSpPr/>
          <p:nvPr/>
        </p:nvGrpSpPr>
        <p:grpSpPr>
          <a:xfrm>
            <a:off x="7541826" y="1820317"/>
            <a:ext cx="308177" cy="348572"/>
            <a:chOff x="2786075" y="3591800"/>
            <a:chExt cx="260725" cy="294900"/>
          </a:xfrm>
        </p:grpSpPr>
        <p:sp>
          <p:nvSpPr>
            <p:cNvPr id="9539" name="Google Shape;9539;p90"/>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0" name="Google Shape;9540;p90"/>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1" name="Google Shape;9541;p90"/>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2" name="Google Shape;9542;p90"/>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3" name="Google Shape;9543;p90"/>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44" name="Google Shape;9544;p90"/>
          <p:cNvGrpSpPr/>
          <p:nvPr/>
        </p:nvGrpSpPr>
        <p:grpSpPr>
          <a:xfrm>
            <a:off x="7582324" y="2266044"/>
            <a:ext cx="227180" cy="350079"/>
            <a:chOff x="2819150" y="3955025"/>
            <a:chExt cx="192200" cy="296175"/>
          </a:xfrm>
        </p:grpSpPr>
        <p:sp>
          <p:nvSpPr>
            <p:cNvPr id="9545" name="Google Shape;9545;p90"/>
            <p:cNvSpPr/>
            <p:nvPr/>
          </p:nvSpPr>
          <p:spPr>
            <a:xfrm>
              <a:off x="2856175" y="4007025"/>
              <a:ext cx="122100" cy="70125"/>
            </a:xfrm>
            <a:custGeom>
              <a:avLst/>
              <a:gdLst/>
              <a:ahLst/>
              <a:cxnLst/>
              <a:rect l="l" t="t" r="r" b="b"/>
              <a:pathLst>
                <a:path w="4884" h="2805" extrusionOk="0">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6" name="Google Shape;9546;p90"/>
            <p:cNvSpPr/>
            <p:nvPr/>
          </p:nvSpPr>
          <p:spPr>
            <a:xfrm>
              <a:off x="2819150" y="4180300"/>
              <a:ext cx="192200" cy="70900"/>
            </a:xfrm>
            <a:custGeom>
              <a:avLst/>
              <a:gdLst/>
              <a:ahLst/>
              <a:cxnLst/>
              <a:rect l="l" t="t" r="r" b="b"/>
              <a:pathLst>
                <a:path w="7688" h="2836" extrusionOk="0">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7" name="Google Shape;9547;p90"/>
            <p:cNvSpPr/>
            <p:nvPr/>
          </p:nvSpPr>
          <p:spPr>
            <a:xfrm>
              <a:off x="2882950" y="3955025"/>
              <a:ext cx="68550" cy="35475"/>
            </a:xfrm>
            <a:custGeom>
              <a:avLst/>
              <a:gdLst/>
              <a:ahLst/>
              <a:cxnLst/>
              <a:rect l="l" t="t" r="r" b="b"/>
              <a:pathLst>
                <a:path w="2742" h="1419" extrusionOk="0">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8" name="Google Shape;9548;p90"/>
            <p:cNvSpPr/>
            <p:nvPr/>
          </p:nvSpPr>
          <p:spPr>
            <a:xfrm>
              <a:off x="2856975" y="4093650"/>
              <a:ext cx="118950" cy="70125"/>
            </a:xfrm>
            <a:custGeom>
              <a:avLst/>
              <a:gdLst/>
              <a:ahLst/>
              <a:cxnLst/>
              <a:rect l="l" t="t" r="r" b="b"/>
              <a:pathLst>
                <a:path w="4758" h="2805" extrusionOk="0">
                  <a:moveTo>
                    <a:pt x="473" y="1"/>
                  </a:moveTo>
                  <a:lnTo>
                    <a:pt x="0" y="2805"/>
                  </a:lnTo>
                  <a:lnTo>
                    <a:pt x="4757" y="2805"/>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49" name="Google Shape;9549;p90"/>
          <p:cNvGrpSpPr/>
          <p:nvPr/>
        </p:nvGrpSpPr>
        <p:grpSpPr>
          <a:xfrm>
            <a:off x="6206097" y="2731642"/>
            <a:ext cx="349133" cy="348217"/>
            <a:chOff x="4629125" y="3235150"/>
            <a:chExt cx="295375" cy="294600"/>
          </a:xfrm>
        </p:grpSpPr>
        <p:sp>
          <p:nvSpPr>
            <p:cNvPr id="9550" name="Google Shape;9550;p90"/>
            <p:cNvSpPr/>
            <p:nvPr/>
          </p:nvSpPr>
          <p:spPr>
            <a:xfrm>
              <a:off x="4696850" y="3391100"/>
              <a:ext cx="35475" cy="35475"/>
            </a:xfrm>
            <a:custGeom>
              <a:avLst/>
              <a:gdLst/>
              <a:ahLst/>
              <a:cxnLst/>
              <a:rect l="l" t="t" r="r" b="b"/>
              <a:pathLst>
                <a:path w="1419" h="1419" extrusionOk="0">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1" name="Google Shape;9551;p90"/>
            <p:cNvSpPr/>
            <p:nvPr/>
          </p:nvSpPr>
          <p:spPr>
            <a:xfrm>
              <a:off x="4680300" y="3443875"/>
              <a:ext cx="69350" cy="34675"/>
            </a:xfrm>
            <a:custGeom>
              <a:avLst/>
              <a:gdLst/>
              <a:ahLst/>
              <a:cxnLst/>
              <a:rect l="l" t="t" r="r" b="b"/>
              <a:pathLst>
                <a:path w="2774" h="1387" extrusionOk="0">
                  <a:moveTo>
                    <a:pt x="1387" y="0"/>
                  </a:moveTo>
                  <a:cubicBezTo>
                    <a:pt x="631" y="0"/>
                    <a:pt x="1" y="630"/>
                    <a:pt x="1" y="1387"/>
                  </a:cubicBezTo>
                  <a:lnTo>
                    <a:pt x="2773" y="1387"/>
                  </a:lnTo>
                  <a:cubicBezTo>
                    <a:pt x="2773" y="630"/>
                    <a:pt x="217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2" name="Google Shape;9552;p90"/>
            <p:cNvSpPr/>
            <p:nvPr/>
          </p:nvSpPr>
          <p:spPr>
            <a:xfrm>
              <a:off x="4629125" y="3339900"/>
              <a:ext cx="295375" cy="189850"/>
            </a:xfrm>
            <a:custGeom>
              <a:avLst/>
              <a:gdLst/>
              <a:ahLst/>
              <a:cxnLst/>
              <a:rect l="l" t="t" r="r" b="b"/>
              <a:pathLst>
                <a:path w="11815" h="7594" extrusionOk="0">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3" name="Google Shape;9553;p90"/>
            <p:cNvSpPr/>
            <p:nvPr/>
          </p:nvSpPr>
          <p:spPr>
            <a:xfrm>
              <a:off x="4714975" y="3287125"/>
              <a:ext cx="122100" cy="70125"/>
            </a:xfrm>
            <a:custGeom>
              <a:avLst/>
              <a:gdLst/>
              <a:ahLst/>
              <a:cxnLst/>
              <a:rect l="l" t="t" r="r" b="b"/>
              <a:pathLst>
                <a:path w="4884" h="2805" extrusionOk="0">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4" name="Google Shape;9554;p90"/>
            <p:cNvSpPr/>
            <p:nvPr/>
          </p:nvSpPr>
          <p:spPr>
            <a:xfrm>
              <a:off x="4732300" y="3235150"/>
              <a:ext cx="86650" cy="35475"/>
            </a:xfrm>
            <a:custGeom>
              <a:avLst/>
              <a:gdLst/>
              <a:ahLst/>
              <a:cxnLst/>
              <a:rect l="l" t="t" r="r" b="b"/>
              <a:pathLst>
                <a:path w="3466" h="1419" extrusionOk="0">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55" name="Google Shape;9555;p90"/>
          <p:cNvGrpSpPr/>
          <p:nvPr/>
        </p:nvGrpSpPr>
        <p:grpSpPr>
          <a:xfrm>
            <a:off x="6206082" y="3179175"/>
            <a:ext cx="349163" cy="349133"/>
            <a:chOff x="4628325" y="3599825"/>
            <a:chExt cx="295400" cy="295375"/>
          </a:xfrm>
        </p:grpSpPr>
        <p:sp>
          <p:nvSpPr>
            <p:cNvPr id="9556" name="Google Shape;9556;p90"/>
            <p:cNvSpPr/>
            <p:nvPr/>
          </p:nvSpPr>
          <p:spPr>
            <a:xfrm>
              <a:off x="4679525" y="3686450"/>
              <a:ext cx="17350" cy="86675"/>
            </a:xfrm>
            <a:custGeom>
              <a:avLst/>
              <a:gdLst/>
              <a:ahLst/>
              <a:cxnLst/>
              <a:rect l="l" t="t" r="r" b="b"/>
              <a:pathLst>
                <a:path w="694" h="3467" extrusionOk="0">
                  <a:moveTo>
                    <a:pt x="0" y="1"/>
                  </a:moveTo>
                  <a:lnTo>
                    <a:pt x="0" y="3466"/>
                  </a:lnTo>
                  <a:lnTo>
                    <a:pt x="694" y="3466"/>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7" name="Google Shape;9557;p90"/>
            <p:cNvSpPr/>
            <p:nvPr/>
          </p:nvSpPr>
          <p:spPr>
            <a:xfrm>
              <a:off x="4854375" y="3686450"/>
              <a:ext cx="18150" cy="86675"/>
            </a:xfrm>
            <a:custGeom>
              <a:avLst/>
              <a:gdLst/>
              <a:ahLst/>
              <a:cxnLst/>
              <a:rect l="l" t="t" r="r" b="b"/>
              <a:pathLst>
                <a:path w="726" h="3467" extrusionOk="0">
                  <a:moveTo>
                    <a:pt x="1" y="1"/>
                  </a:moveTo>
                  <a:lnTo>
                    <a:pt x="1" y="3466"/>
                  </a:lnTo>
                  <a:lnTo>
                    <a:pt x="725" y="3466"/>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8" name="Google Shape;9558;p90"/>
            <p:cNvSpPr/>
            <p:nvPr/>
          </p:nvSpPr>
          <p:spPr>
            <a:xfrm>
              <a:off x="4679525" y="3790425"/>
              <a:ext cx="17350" cy="104000"/>
            </a:xfrm>
            <a:custGeom>
              <a:avLst/>
              <a:gdLst/>
              <a:ahLst/>
              <a:cxnLst/>
              <a:rect l="l" t="t" r="r" b="b"/>
              <a:pathLst>
                <a:path w="694" h="4160" extrusionOk="0">
                  <a:moveTo>
                    <a:pt x="0" y="0"/>
                  </a:moveTo>
                  <a:lnTo>
                    <a:pt x="0" y="4159"/>
                  </a:lnTo>
                  <a:lnTo>
                    <a:pt x="694" y="4159"/>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9" name="Google Shape;9559;p90"/>
            <p:cNvSpPr/>
            <p:nvPr/>
          </p:nvSpPr>
          <p:spPr>
            <a:xfrm>
              <a:off x="4854375" y="3790425"/>
              <a:ext cx="18150" cy="104000"/>
            </a:xfrm>
            <a:custGeom>
              <a:avLst/>
              <a:gdLst/>
              <a:ahLst/>
              <a:cxnLst/>
              <a:rect l="l" t="t" r="r" b="b"/>
              <a:pathLst>
                <a:path w="726" h="4160" extrusionOk="0">
                  <a:moveTo>
                    <a:pt x="1" y="0"/>
                  </a:moveTo>
                  <a:lnTo>
                    <a:pt x="1" y="4159"/>
                  </a:lnTo>
                  <a:lnTo>
                    <a:pt x="725" y="4159"/>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0" name="Google Shape;9560;p90"/>
            <p:cNvSpPr/>
            <p:nvPr/>
          </p:nvSpPr>
          <p:spPr>
            <a:xfrm>
              <a:off x="4628325" y="3686450"/>
              <a:ext cx="34675" cy="86675"/>
            </a:xfrm>
            <a:custGeom>
              <a:avLst/>
              <a:gdLst/>
              <a:ahLst/>
              <a:cxnLst/>
              <a:rect l="l" t="t" r="r" b="b"/>
              <a:pathLst>
                <a:path w="1387" h="3467" extrusionOk="0">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1" name="Google Shape;9561;p90"/>
            <p:cNvSpPr/>
            <p:nvPr/>
          </p:nvSpPr>
          <p:spPr>
            <a:xfrm>
              <a:off x="4714975" y="3686450"/>
              <a:ext cx="122100" cy="86675"/>
            </a:xfrm>
            <a:custGeom>
              <a:avLst/>
              <a:gdLst/>
              <a:ahLst/>
              <a:cxnLst/>
              <a:rect l="l" t="t" r="r" b="b"/>
              <a:pathLst>
                <a:path w="4884" h="3467" extrusionOk="0">
                  <a:moveTo>
                    <a:pt x="0" y="1"/>
                  </a:moveTo>
                  <a:lnTo>
                    <a:pt x="0" y="3466"/>
                  </a:lnTo>
                  <a:lnTo>
                    <a:pt x="4883" y="3466"/>
                  </a:lnTo>
                  <a:lnTo>
                    <a:pt x="4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2" name="Google Shape;9562;p90"/>
            <p:cNvSpPr/>
            <p:nvPr/>
          </p:nvSpPr>
          <p:spPr>
            <a:xfrm>
              <a:off x="4889025" y="3777825"/>
              <a:ext cx="34700" cy="117375"/>
            </a:xfrm>
            <a:custGeom>
              <a:avLst/>
              <a:gdLst/>
              <a:ahLst/>
              <a:cxnLst/>
              <a:rect l="l" t="t" r="r" b="b"/>
              <a:pathLst>
                <a:path w="1388" h="4695" extrusionOk="0">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3" name="Google Shape;9563;p90"/>
            <p:cNvSpPr/>
            <p:nvPr/>
          </p:nvSpPr>
          <p:spPr>
            <a:xfrm>
              <a:off x="4628325" y="3777825"/>
              <a:ext cx="34675" cy="116600"/>
            </a:xfrm>
            <a:custGeom>
              <a:avLst/>
              <a:gdLst/>
              <a:ahLst/>
              <a:cxnLst/>
              <a:rect l="l" t="t" r="r" b="b"/>
              <a:pathLst>
                <a:path w="1387" h="4664" extrusionOk="0">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4" name="Google Shape;9564;p90"/>
            <p:cNvSpPr/>
            <p:nvPr/>
          </p:nvSpPr>
          <p:spPr>
            <a:xfrm>
              <a:off x="4766950" y="3790425"/>
              <a:ext cx="17350" cy="18150"/>
            </a:xfrm>
            <a:custGeom>
              <a:avLst/>
              <a:gdLst/>
              <a:ahLst/>
              <a:cxnLst/>
              <a:rect l="l" t="t" r="r" b="b"/>
              <a:pathLst>
                <a:path w="694" h="726" extrusionOk="0">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5" name="Google Shape;9565;p90"/>
            <p:cNvSpPr/>
            <p:nvPr/>
          </p:nvSpPr>
          <p:spPr>
            <a:xfrm>
              <a:off x="4889025" y="3686450"/>
              <a:ext cx="34700" cy="86675"/>
            </a:xfrm>
            <a:custGeom>
              <a:avLst/>
              <a:gdLst/>
              <a:ahLst/>
              <a:cxnLst/>
              <a:rect l="l" t="t" r="r" b="b"/>
              <a:pathLst>
                <a:path w="1388" h="3467" extrusionOk="0">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6" name="Google Shape;9566;p90"/>
            <p:cNvSpPr/>
            <p:nvPr/>
          </p:nvSpPr>
          <p:spPr>
            <a:xfrm>
              <a:off x="4714975" y="3790425"/>
              <a:ext cx="122100" cy="104000"/>
            </a:xfrm>
            <a:custGeom>
              <a:avLst/>
              <a:gdLst/>
              <a:ahLst/>
              <a:cxnLst/>
              <a:rect l="l" t="t" r="r" b="b"/>
              <a:pathLst>
                <a:path w="4884" h="4160" extrusionOk="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7" name="Google Shape;9567;p90"/>
            <p:cNvSpPr/>
            <p:nvPr/>
          </p:nvSpPr>
          <p:spPr>
            <a:xfrm>
              <a:off x="4714175" y="3599825"/>
              <a:ext cx="122100" cy="69325"/>
            </a:xfrm>
            <a:custGeom>
              <a:avLst/>
              <a:gdLst/>
              <a:ahLst/>
              <a:cxnLst/>
              <a:rect l="l" t="t" r="r" b="b"/>
              <a:pathLst>
                <a:path w="4884" h="2773" extrusionOk="0">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68" name="Google Shape;9568;p90"/>
          <p:cNvGrpSpPr/>
          <p:nvPr/>
        </p:nvGrpSpPr>
        <p:grpSpPr>
          <a:xfrm>
            <a:off x="6227033" y="3654786"/>
            <a:ext cx="307261" cy="350079"/>
            <a:chOff x="4645650" y="3962900"/>
            <a:chExt cx="259950" cy="296175"/>
          </a:xfrm>
        </p:grpSpPr>
        <p:sp>
          <p:nvSpPr>
            <p:cNvPr id="9569" name="Google Shape;9569;p90"/>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0" name="Google Shape;9570;p90"/>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1" name="Google Shape;9571;p90"/>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2" name="Google Shape;9572;p90"/>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3" name="Google Shape;9573;p90"/>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4" name="Google Shape;9574;p90"/>
            <p:cNvSpPr/>
            <p:nvPr/>
          </p:nvSpPr>
          <p:spPr>
            <a:xfrm>
              <a:off x="4678725" y="3962900"/>
              <a:ext cx="190650" cy="174100"/>
            </a:xfrm>
            <a:custGeom>
              <a:avLst/>
              <a:gdLst/>
              <a:ahLst/>
              <a:cxnLst/>
              <a:rect l="l" t="t" r="r" b="b"/>
              <a:pathLst>
                <a:path w="7626"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75" name="Google Shape;9575;p90"/>
          <p:cNvGrpSpPr/>
          <p:nvPr/>
        </p:nvGrpSpPr>
        <p:grpSpPr>
          <a:xfrm>
            <a:off x="7979994" y="3179648"/>
            <a:ext cx="349133" cy="348188"/>
            <a:chOff x="6143725" y="3582500"/>
            <a:chExt cx="295375" cy="294575"/>
          </a:xfrm>
        </p:grpSpPr>
        <p:sp>
          <p:nvSpPr>
            <p:cNvPr id="9576" name="Google Shape;9576;p90"/>
            <p:cNvSpPr/>
            <p:nvPr/>
          </p:nvSpPr>
          <p:spPr>
            <a:xfrm>
              <a:off x="6143725" y="3720325"/>
              <a:ext cx="295375" cy="156750"/>
            </a:xfrm>
            <a:custGeom>
              <a:avLst/>
              <a:gdLst/>
              <a:ahLst/>
              <a:cxnLst/>
              <a:rect l="l" t="t" r="r" b="b"/>
              <a:pathLst>
                <a:path w="11815" h="6270" extrusionOk="0">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7" name="Google Shape;9577;p90"/>
            <p:cNvSpPr/>
            <p:nvPr/>
          </p:nvSpPr>
          <p:spPr>
            <a:xfrm>
              <a:off x="6246900" y="3773100"/>
              <a:ext cx="88225" cy="17350"/>
            </a:xfrm>
            <a:custGeom>
              <a:avLst/>
              <a:gdLst/>
              <a:ahLst/>
              <a:cxnLst/>
              <a:rect l="l" t="t" r="r" b="b"/>
              <a:pathLst>
                <a:path w="3529" h="694" extrusionOk="0">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8" name="Google Shape;9578;p90"/>
            <p:cNvSpPr/>
            <p:nvPr/>
          </p:nvSpPr>
          <p:spPr>
            <a:xfrm>
              <a:off x="6161050" y="3582500"/>
              <a:ext cx="86650" cy="34675"/>
            </a:xfrm>
            <a:custGeom>
              <a:avLst/>
              <a:gdLst/>
              <a:ahLst/>
              <a:cxnLst/>
              <a:rect l="l" t="t" r="r" b="b"/>
              <a:pathLst>
                <a:path w="3466" h="1387" extrusionOk="0">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9" name="Google Shape;9579;p90"/>
            <p:cNvSpPr/>
            <p:nvPr/>
          </p:nvSpPr>
          <p:spPr>
            <a:xfrm>
              <a:off x="6160250" y="3633675"/>
              <a:ext cx="86675" cy="69350"/>
            </a:xfrm>
            <a:custGeom>
              <a:avLst/>
              <a:gdLst/>
              <a:ahLst/>
              <a:cxnLst/>
              <a:rect l="l" t="t" r="r" b="b"/>
              <a:pathLst>
                <a:path w="3467" h="2774" extrusionOk="0">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0" name="Google Shape;9580;p90"/>
            <p:cNvSpPr/>
            <p:nvPr/>
          </p:nvSpPr>
          <p:spPr>
            <a:xfrm>
              <a:off x="6336675" y="3599025"/>
              <a:ext cx="85875" cy="69350"/>
            </a:xfrm>
            <a:custGeom>
              <a:avLst/>
              <a:gdLst/>
              <a:ahLst/>
              <a:cxnLst/>
              <a:rect l="l" t="t" r="r" b="b"/>
              <a:pathLst>
                <a:path w="3435" h="2774" extrusionOk="0">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1" name="Google Shape;9581;p90"/>
            <p:cNvSpPr/>
            <p:nvPr/>
          </p:nvSpPr>
          <p:spPr>
            <a:xfrm>
              <a:off x="6335100" y="3686450"/>
              <a:ext cx="86675" cy="17350"/>
            </a:xfrm>
            <a:custGeom>
              <a:avLst/>
              <a:gdLst/>
              <a:ahLst/>
              <a:cxnLst/>
              <a:rect l="l" t="t" r="r" b="b"/>
              <a:pathLst>
                <a:path w="3467" h="694" extrusionOk="0">
                  <a:moveTo>
                    <a:pt x="1" y="1"/>
                  </a:moveTo>
                  <a:lnTo>
                    <a:pt x="1" y="694"/>
                  </a:lnTo>
                  <a:lnTo>
                    <a:pt x="3466" y="694"/>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2" name="Google Shape;9582;p90"/>
            <p:cNvSpPr/>
            <p:nvPr/>
          </p:nvSpPr>
          <p:spPr>
            <a:xfrm>
              <a:off x="6264225" y="3617150"/>
              <a:ext cx="53575" cy="86650"/>
            </a:xfrm>
            <a:custGeom>
              <a:avLst/>
              <a:gdLst/>
              <a:ahLst/>
              <a:cxnLst/>
              <a:rect l="l" t="t" r="r" b="b"/>
              <a:pathLst>
                <a:path w="2143" h="3466" extrusionOk="0">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83" name="Google Shape;9583;p90"/>
          <p:cNvGrpSpPr/>
          <p:nvPr/>
        </p:nvGrpSpPr>
        <p:grpSpPr>
          <a:xfrm>
            <a:off x="5748820" y="1378987"/>
            <a:ext cx="350995" cy="350049"/>
            <a:chOff x="1310075" y="3253275"/>
            <a:chExt cx="296950" cy="296150"/>
          </a:xfrm>
        </p:grpSpPr>
        <p:sp>
          <p:nvSpPr>
            <p:cNvPr id="9584" name="Google Shape;9584;p90"/>
            <p:cNvSpPr/>
            <p:nvPr/>
          </p:nvSpPr>
          <p:spPr>
            <a:xfrm>
              <a:off x="1423475" y="3359600"/>
              <a:ext cx="69350" cy="68550"/>
            </a:xfrm>
            <a:custGeom>
              <a:avLst/>
              <a:gdLst/>
              <a:ahLst/>
              <a:cxnLst/>
              <a:rect l="l" t="t" r="r" b="b"/>
              <a:pathLst>
                <a:path w="2774" h="2742"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5" name="Google Shape;9585;p90"/>
            <p:cNvSpPr/>
            <p:nvPr/>
          </p:nvSpPr>
          <p:spPr>
            <a:xfrm>
              <a:off x="1310075" y="3253275"/>
              <a:ext cx="296950" cy="296150"/>
            </a:xfrm>
            <a:custGeom>
              <a:avLst/>
              <a:gdLst/>
              <a:ahLst/>
              <a:cxnLst/>
              <a:rect l="l" t="t" r="r" b="b"/>
              <a:pathLst>
                <a:path w="11878" h="11846" extrusionOk="0">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6" name="Google Shape;9586;p90"/>
            <p:cNvSpPr/>
            <p:nvPr/>
          </p:nvSpPr>
          <p:spPr>
            <a:xfrm>
              <a:off x="1399850" y="3426550"/>
              <a:ext cx="116600" cy="52800"/>
            </a:xfrm>
            <a:custGeom>
              <a:avLst/>
              <a:gdLst/>
              <a:ahLst/>
              <a:cxnLst/>
              <a:rect l="l" t="t" r="r" b="b"/>
              <a:pathLst>
                <a:path w="4664" h="2112" extrusionOk="0">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87" name="Google Shape;9587;p90"/>
          <p:cNvSpPr/>
          <p:nvPr/>
        </p:nvSpPr>
        <p:spPr>
          <a:xfrm>
            <a:off x="5750241" y="1821075"/>
            <a:ext cx="348217" cy="347272"/>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588" name="Google Shape;9588;p90"/>
          <p:cNvGrpSpPr/>
          <p:nvPr/>
        </p:nvGrpSpPr>
        <p:grpSpPr>
          <a:xfrm>
            <a:off x="5748347" y="2265246"/>
            <a:ext cx="351941" cy="351675"/>
            <a:chOff x="1310075" y="3980250"/>
            <a:chExt cx="297750" cy="297525"/>
          </a:xfrm>
        </p:grpSpPr>
        <p:sp>
          <p:nvSpPr>
            <p:cNvPr id="9589" name="Google Shape;9589;p90"/>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0" name="Google Shape;9590;p90"/>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1" name="Google Shape;9591;p90"/>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2" name="Google Shape;9592;p90"/>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93" name="Google Shape;9593;p90"/>
          <p:cNvGrpSpPr/>
          <p:nvPr/>
        </p:nvGrpSpPr>
        <p:grpSpPr>
          <a:xfrm>
            <a:off x="8013136" y="1379445"/>
            <a:ext cx="266305" cy="349133"/>
            <a:chOff x="3167275" y="3227275"/>
            <a:chExt cx="225300" cy="295375"/>
          </a:xfrm>
        </p:grpSpPr>
        <p:sp>
          <p:nvSpPr>
            <p:cNvPr id="9594" name="Google Shape;9594;p90"/>
            <p:cNvSpPr/>
            <p:nvPr/>
          </p:nvSpPr>
          <p:spPr>
            <a:xfrm>
              <a:off x="3167275" y="3227275"/>
              <a:ext cx="225300" cy="207950"/>
            </a:xfrm>
            <a:custGeom>
              <a:avLst/>
              <a:gdLst/>
              <a:ahLst/>
              <a:cxnLst/>
              <a:rect l="l" t="t" r="r" b="b"/>
              <a:pathLst>
                <a:path w="9012" h="8318" extrusionOk="0">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5" name="Google Shape;9595;p90"/>
            <p:cNvSpPr/>
            <p:nvPr/>
          </p:nvSpPr>
          <p:spPr>
            <a:xfrm>
              <a:off x="3262600" y="3278475"/>
              <a:ext cx="35450" cy="35475"/>
            </a:xfrm>
            <a:custGeom>
              <a:avLst/>
              <a:gdLst/>
              <a:ahLst/>
              <a:cxnLst/>
              <a:rect l="l" t="t" r="r" b="b"/>
              <a:pathLst>
                <a:path w="1418" h="1419" extrusionOk="0">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6" name="Google Shape;9596;p90"/>
            <p:cNvSpPr/>
            <p:nvPr/>
          </p:nvSpPr>
          <p:spPr>
            <a:xfrm>
              <a:off x="3220050" y="3452525"/>
              <a:ext cx="121325" cy="35475"/>
            </a:xfrm>
            <a:custGeom>
              <a:avLst/>
              <a:gdLst/>
              <a:ahLst/>
              <a:cxnLst/>
              <a:rect l="l" t="t" r="r" b="b"/>
              <a:pathLst>
                <a:path w="4853" h="1419" extrusionOk="0">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7" name="Google Shape;9597;p90"/>
            <p:cNvSpPr/>
            <p:nvPr/>
          </p:nvSpPr>
          <p:spPr>
            <a:xfrm>
              <a:off x="3237375" y="3332025"/>
              <a:ext cx="86675" cy="52000"/>
            </a:xfrm>
            <a:custGeom>
              <a:avLst/>
              <a:gdLst/>
              <a:ahLst/>
              <a:cxnLst/>
              <a:rect l="l" t="t" r="r" b="b"/>
              <a:pathLst>
                <a:path w="3467" h="2080" extrusionOk="0">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8" name="Google Shape;9598;p90"/>
            <p:cNvSpPr/>
            <p:nvPr/>
          </p:nvSpPr>
          <p:spPr>
            <a:xfrm>
              <a:off x="3237375" y="3505300"/>
              <a:ext cx="87450" cy="17350"/>
            </a:xfrm>
            <a:custGeom>
              <a:avLst/>
              <a:gdLst/>
              <a:ahLst/>
              <a:cxnLst/>
              <a:rect l="l" t="t" r="r" b="b"/>
              <a:pathLst>
                <a:path w="3498" h="694" extrusionOk="0">
                  <a:moveTo>
                    <a:pt x="32" y="1"/>
                  </a:moveTo>
                  <a:cubicBezTo>
                    <a:pt x="1" y="379"/>
                    <a:pt x="284" y="694"/>
                    <a:pt x="694" y="694"/>
                  </a:cubicBezTo>
                  <a:lnTo>
                    <a:pt x="2773" y="694"/>
                  </a:lnTo>
                  <a:cubicBezTo>
                    <a:pt x="3183" y="694"/>
                    <a:pt x="3498" y="379"/>
                    <a:pt x="34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99" name="Google Shape;9599;p90"/>
          <p:cNvSpPr/>
          <p:nvPr/>
        </p:nvSpPr>
        <p:spPr>
          <a:xfrm>
            <a:off x="7962474" y="1819331"/>
            <a:ext cx="367779" cy="350758"/>
          </a:xfrm>
          <a:custGeom>
            <a:avLst/>
            <a:gdLst/>
            <a:ahLst/>
            <a:cxnLst/>
            <a:rect l="l" t="t" r="r" b="b"/>
            <a:pathLst>
              <a:path w="12446" h="11870" extrusionOk="0">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600" name="Google Shape;9600;p90"/>
          <p:cNvGrpSpPr/>
          <p:nvPr/>
        </p:nvGrpSpPr>
        <p:grpSpPr>
          <a:xfrm>
            <a:off x="7970318" y="2266502"/>
            <a:ext cx="351940" cy="349163"/>
            <a:chOff x="3133425" y="3955025"/>
            <a:chExt cx="297750" cy="295400"/>
          </a:xfrm>
        </p:grpSpPr>
        <p:sp>
          <p:nvSpPr>
            <p:cNvPr id="9601" name="Google Shape;9601;p90"/>
            <p:cNvSpPr/>
            <p:nvPr/>
          </p:nvSpPr>
          <p:spPr>
            <a:xfrm>
              <a:off x="3133425" y="4058225"/>
              <a:ext cx="297750" cy="192200"/>
            </a:xfrm>
            <a:custGeom>
              <a:avLst/>
              <a:gdLst/>
              <a:ahLst/>
              <a:cxnLst/>
              <a:rect l="l" t="t" r="r" b="b"/>
              <a:pathLst>
                <a:path w="11910" h="7688" extrusionOk="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2" name="Google Shape;9602;p90"/>
            <p:cNvSpPr/>
            <p:nvPr/>
          </p:nvSpPr>
          <p:spPr>
            <a:xfrm>
              <a:off x="3263375" y="4007025"/>
              <a:ext cx="35475" cy="35450"/>
            </a:xfrm>
            <a:custGeom>
              <a:avLst/>
              <a:gdLst/>
              <a:ahLst/>
              <a:cxnLst/>
              <a:rect l="l" t="t" r="r" b="b"/>
              <a:pathLst>
                <a:path w="1419" h="1418" extrusionOk="0">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3" name="Google Shape;9603;p90"/>
            <p:cNvSpPr/>
            <p:nvPr/>
          </p:nvSpPr>
          <p:spPr>
            <a:xfrm>
              <a:off x="3203525" y="3955025"/>
              <a:ext cx="155175" cy="135500"/>
            </a:xfrm>
            <a:custGeom>
              <a:avLst/>
              <a:gdLst/>
              <a:ahLst/>
              <a:cxnLst/>
              <a:rect l="l" t="t" r="r" b="b"/>
              <a:pathLst>
                <a:path w="6207" h="5420" extrusionOk="0">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04" name="Google Shape;9604;p90"/>
          <p:cNvGrpSpPr/>
          <p:nvPr/>
        </p:nvGrpSpPr>
        <p:grpSpPr>
          <a:xfrm>
            <a:off x="6650491" y="2730090"/>
            <a:ext cx="350079" cy="351320"/>
            <a:chOff x="4991425" y="3234750"/>
            <a:chExt cx="296175" cy="297225"/>
          </a:xfrm>
        </p:grpSpPr>
        <p:sp>
          <p:nvSpPr>
            <p:cNvPr id="9605" name="Google Shape;9605;p90"/>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6" name="Google Shape;9606;p90"/>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7" name="Google Shape;9607;p90"/>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8" name="Google Shape;9608;p90"/>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9" name="Google Shape;9609;p90"/>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0" name="Google Shape;9610;p90"/>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11" name="Google Shape;9611;p90"/>
          <p:cNvGrpSpPr/>
          <p:nvPr/>
        </p:nvGrpSpPr>
        <p:grpSpPr>
          <a:xfrm>
            <a:off x="6650491" y="3199653"/>
            <a:ext cx="350079" cy="308177"/>
            <a:chOff x="4991425" y="3617150"/>
            <a:chExt cx="296175" cy="260725"/>
          </a:xfrm>
        </p:grpSpPr>
        <p:sp>
          <p:nvSpPr>
            <p:cNvPr id="9612" name="Google Shape;9612;p90"/>
            <p:cNvSpPr/>
            <p:nvPr/>
          </p:nvSpPr>
          <p:spPr>
            <a:xfrm>
              <a:off x="5069400" y="3738450"/>
              <a:ext cx="139425" cy="139425"/>
            </a:xfrm>
            <a:custGeom>
              <a:avLst/>
              <a:gdLst/>
              <a:ahLst/>
              <a:cxnLst/>
              <a:rect l="l" t="t" r="r" b="b"/>
              <a:pathLst>
                <a:path w="5577" h="5577" extrusionOk="0">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3" name="Google Shape;9613;p90"/>
            <p:cNvSpPr/>
            <p:nvPr/>
          </p:nvSpPr>
          <p:spPr>
            <a:xfrm>
              <a:off x="5200150" y="3617150"/>
              <a:ext cx="69325" cy="69325"/>
            </a:xfrm>
            <a:custGeom>
              <a:avLst/>
              <a:gdLst/>
              <a:ahLst/>
              <a:cxnLst/>
              <a:rect l="l" t="t" r="r" b="b"/>
              <a:pathLst>
                <a:path w="2773" h="2773" extrusionOk="0">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4" name="Google Shape;9614;p90"/>
            <p:cNvSpPr/>
            <p:nvPr/>
          </p:nvSpPr>
          <p:spPr>
            <a:xfrm>
              <a:off x="5009550" y="3617150"/>
              <a:ext cx="68525" cy="69325"/>
            </a:xfrm>
            <a:custGeom>
              <a:avLst/>
              <a:gdLst/>
              <a:ahLst/>
              <a:cxnLst/>
              <a:rect l="l" t="t" r="r" b="b"/>
              <a:pathLst>
                <a:path w="2741" h="2773" extrusionOk="0">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5" name="Google Shape;9615;p90"/>
            <p:cNvSpPr/>
            <p:nvPr/>
          </p:nvSpPr>
          <p:spPr>
            <a:xfrm>
              <a:off x="4991425" y="3686450"/>
              <a:ext cx="104775" cy="52025"/>
            </a:xfrm>
            <a:custGeom>
              <a:avLst/>
              <a:gdLst/>
              <a:ahLst/>
              <a:cxnLst/>
              <a:rect l="l" t="t" r="r" b="b"/>
              <a:pathLst>
                <a:path w="4191" h="2081" extrusionOk="0">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6" name="Google Shape;9616;p90"/>
            <p:cNvSpPr/>
            <p:nvPr/>
          </p:nvSpPr>
          <p:spPr>
            <a:xfrm>
              <a:off x="5183600" y="3686450"/>
              <a:ext cx="104000" cy="52025"/>
            </a:xfrm>
            <a:custGeom>
              <a:avLst/>
              <a:gdLst/>
              <a:ahLst/>
              <a:cxnLst/>
              <a:rect l="l" t="t" r="r" b="b"/>
              <a:pathLst>
                <a:path w="4160" h="2081" extrusionOk="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7" name="Google Shape;9617;p90"/>
            <p:cNvSpPr/>
            <p:nvPr/>
          </p:nvSpPr>
          <p:spPr>
            <a:xfrm>
              <a:off x="5187550" y="3755775"/>
              <a:ext cx="100050" cy="52800"/>
            </a:xfrm>
            <a:custGeom>
              <a:avLst/>
              <a:gdLst/>
              <a:ahLst/>
              <a:cxnLst/>
              <a:rect l="l" t="t" r="r" b="b"/>
              <a:pathLst>
                <a:path w="4002" h="2112" extrusionOk="0">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8" name="Google Shape;9618;p90"/>
            <p:cNvSpPr/>
            <p:nvPr/>
          </p:nvSpPr>
          <p:spPr>
            <a:xfrm>
              <a:off x="4991425" y="3755775"/>
              <a:ext cx="100850" cy="52000"/>
            </a:xfrm>
            <a:custGeom>
              <a:avLst/>
              <a:gdLst/>
              <a:ahLst/>
              <a:cxnLst/>
              <a:rect l="l" t="t" r="r" b="b"/>
              <a:pathLst>
                <a:path w="4034" h="2080" extrusionOk="0">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19" name="Google Shape;9619;p90"/>
          <p:cNvGrpSpPr/>
          <p:nvPr/>
        </p:nvGrpSpPr>
        <p:grpSpPr>
          <a:xfrm>
            <a:off x="6727764" y="3655244"/>
            <a:ext cx="195532" cy="349163"/>
            <a:chOff x="5056800" y="3962900"/>
            <a:chExt cx="165425" cy="295400"/>
          </a:xfrm>
        </p:grpSpPr>
        <p:sp>
          <p:nvSpPr>
            <p:cNvPr id="9620" name="Google Shape;9620;p90"/>
            <p:cNvSpPr/>
            <p:nvPr/>
          </p:nvSpPr>
          <p:spPr>
            <a:xfrm>
              <a:off x="5155250" y="4042450"/>
              <a:ext cx="66975" cy="104800"/>
            </a:xfrm>
            <a:custGeom>
              <a:avLst/>
              <a:gdLst/>
              <a:ahLst/>
              <a:cxnLst/>
              <a:rect l="l" t="t" r="r" b="b"/>
              <a:pathLst>
                <a:path w="2679" h="4192" extrusionOk="0">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1" name="Google Shape;9621;p90"/>
            <p:cNvSpPr/>
            <p:nvPr/>
          </p:nvSpPr>
          <p:spPr>
            <a:xfrm>
              <a:off x="5065450" y="3962900"/>
              <a:ext cx="88250" cy="52025"/>
            </a:xfrm>
            <a:custGeom>
              <a:avLst/>
              <a:gdLst/>
              <a:ahLst/>
              <a:cxnLst/>
              <a:rect l="l" t="t" r="r" b="b"/>
              <a:pathLst>
                <a:path w="3530" h="2081" extrusionOk="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2" name="Google Shape;9622;p90"/>
            <p:cNvSpPr/>
            <p:nvPr/>
          </p:nvSpPr>
          <p:spPr>
            <a:xfrm>
              <a:off x="5056800" y="4032225"/>
              <a:ext cx="104000" cy="226075"/>
            </a:xfrm>
            <a:custGeom>
              <a:avLst/>
              <a:gdLst/>
              <a:ahLst/>
              <a:cxnLst/>
              <a:rect l="l" t="t" r="r" b="b"/>
              <a:pathLst>
                <a:path w="4160" h="9043" extrusionOk="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23" name="Google Shape;9623;p90"/>
          <p:cNvGrpSpPr/>
          <p:nvPr/>
        </p:nvGrpSpPr>
        <p:grpSpPr>
          <a:xfrm>
            <a:off x="7979062" y="3655260"/>
            <a:ext cx="350995" cy="349133"/>
            <a:chOff x="6168925" y="3936925"/>
            <a:chExt cx="296950" cy="295375"/>
          </a:xfrm>
        </p:grpSpPr>
        <p:sp>
          <p:nvSpPr>
            <p:cNvPr id="9624" name="Google Shape;9624;p90"/>
            <p:cNvSpPr/>
            <p:nvPr/>
          </p:nvSpPr>
          <p:spPr>
            <a:xfrm>
              <a:off x="6220900" y="4164550"/>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5" name="Google Shape;9625;p90"/>
            <p:cNvSpPr/>
            <p:nvPr/>
          </p:nvSpPr>
          <p:spPr>
            <a:xfrm>
              <a:off x="6168925" y="3972375"/>
              <a:ext cx="227650" cy="259925"/>
            </a:xfrm>
            <a:custGeom>
              <a:avLst/>
              <a:gdLst/>
              <a:ahLst/>
              <a:cxnLst/>
              <a:rect l="l" t="t" r="r" b="b"/>
              <a:pathLst>
                <a:path w="9106" h="10397" extrusionOk="0">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6" name="Google Shape;9626;p90"/>
            <p:cNvSpPr/>
            <p:nvPr/>
          </p:nvSpPr>
          <p:spPr>
            <a:xfrm>
              <a:off x="6228775" y="3936925"/>
              <a:ext cx="106350" cy="53575"/>
            </a:xfrm>
            <a:custGeom>
              <a:avLst/>
              <a:gdLst/>
              <a:ahLst/>
              <a:cxnLst/>
              <a:rect l="l" t="t" r="r" b="b"/>
              <a:pathLst>
                <a:path w="4254" h="2143" extrusionOk="0">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7" name="Google Shape;9627;p90"/>
            <p:cNvSpPr/>
            <p:nvPr/>
          </p:nvSpPr>
          <p:spPr>
            <a:xfrm>
              <a:off x="6412300" y="4059000"/>
              <a:ext cx="52000" cy="105575"/>
            </a:xfrm>
            <a:custGeom>
              <a:avLst/>
              <a:gdLst/>
              <a:ahLst/>
              <a:cxnLst/>
              <a:rect l="l" t="t" r="r" b="b"/>
              <a:pathLst>
                <a:path w="2080" h="4223" extrusionOk="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8" name="Google Shape;9628;p90"/>
            <p:cNvSpPr/>
            <p:nvPr/>
          </p:nvSpPr>
          <p:spPr>
            <a:xfrm>
              <a:off x="6413875" y="4007025"/>
              <a:ext cx="52000" cy="34675"/>
            </a:xfrm>
            <a:custGeom>
              <a:avLst/>
              <a:gdLst/>
              <a:ahLst/>
              <a:cxnLst/>
              <a:rect l="l" t="t" r="r" b="b"/>
              <a:pathLst>
                <a:path w="2080" h="1387" extrusionOk="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9" name="Google Shape;9629;p90"/>
            <p:cNvSpPr/>
            <p:nvPr/>
          </p:nvSpPr>
          <p:spPr>
            <a:xfrm>
              <a:off x="6417800" y="4173200"/>
              <a:ext cx="43350" cy="43350"/>
            </a:xfrm>
            <a:custGeom>
              <a:avLst/>
              <a:gdLst/>
              <a:ahLst/>
              <a:cxnLst/>
              <a:rect l="l" t="t" r="r" b="b"/>
              <a:pathLst>
                <a:path w="1734" h="1734" extrusionOk="0">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30" name="Google Shape;9630;p90"/>
          <p:cNvGrpSpPr/>
          <p:nvPr/>
        </p:nvGrpSpPr>
        <p:grpSpPr>
          <a:xfrm>
            <a:off x="6192781" y="1372332"/>
            <a:ext cx="348188" cy="349133"/>
            <a:chOff x="1674750" y="3254050"/>
            <a:chExt cx="294575" cy="295375"/>
          </a:xfrm>
        </p:grpSpPr>
        <p:sp>
          <p:nvSpPr>
            <p:cNvPr id="9631" name="Google Shape;9631;p90"/>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2" name="Google Shape;9632;p90"/>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3" name="Google Shape;9633;p90"/>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34" name="Google Shape;9634;p90"/>
          <p:cNvGrpSpPr/>
          <p:nvPr/>
        </p:nvGrpSpPr>
        <p:grpSpPr>
          <a:xfrm>
            <a:off x="6207177" y="1820035"/>
            <a:ext cx="319347" cy="349133"/>
            <a:chOff x="1687350" y="3618725"/>
            <a:chExt cx="270175" cy="295375"/>
          </a:xfrm>
        </p:grpSpPr>
        <p:sp>
          <p:nvSpPr>
            <p:cNvPr id="9635" name="Google Shape;9635;p90"/>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6" name="Google Shape;9636;p90"/>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7" name="Google Shape;9637;p90"/>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38" name="Google Shape;9638;p90"/>
          <p:cNvGrpSpPr/>
          <p:nvPr/>
        </p:nvGrpSpPr>
        <p:grpSpPr>
          <a:xfrm>
            <a:off x="6190880" y="2266516"/>
            <a:ext cx="351940" cy="349133"/>
            <a:chOff x="1672375" y="3982600"/>
            <a:chExt cx="297750" cy="295375"/>
          </a:xfrm>
        </p:grpSpPr>
        <p:sp>
          <p:nvSpPr>
            <p:cNvPr id="9639" name="Google Shape;9639;p90"/>
            <p:cNvSpPr/>
            <p:nvPr/>
          </p:nvSpPr>
          <p:spPr>
            <a:xfrm>
              <a:off x="1796825" y="3982600"/>
              <a:ext cx="51225" cy="51225"/>
            </a:xfrm>
            <a:custGeom>
              <a:avLst/>
              <a:gdLst/>
              <a:ahLst/>
              <a:cxnLst/>
              <a:rect l="l" t="t" r="r" b="b"/>
              <a:pathLst>
                <a:path w="2049" h="2049" extrusionOk="0">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0" name="Google Shape;9640;p90"/>
            <p:cNvSpPr/>
            <p:nvPr/>
          </p:nvSpPr>
          <p:spPr>
            <a:xfrm>
              <a:off x="1672375" y="4092075"/>
              <a:ext cx="297750" cy="185900"/>
            </a:xfrm>
            <a:custGeom>
              <a:avLst/>
              <a:gdLst/>
              <a:ahLst/>
              <a:cxnLst/>
              <a:rect l="l" t="t" r="r" b="b"/>
              <a:pathLst>
                <a:path w="11910" h="7436" extrusionOk="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1" name="Google Shape;9641;p90"/>
            <p:cNvSpPr/>
            <p:nvPr/>
          </p:nvSpPr>
          <p:spPr>
            <a:xfrm>
              <a:off x="1778700" y="4051125"/>
              <a:ext cx="86675" cy="69325"/>
            </a:xfrm>
            <a:custGeom>
              <a:avLst/>
              <a:gdLst/>
              <a:ahLst/>
              <a:cxnLst/>
              <a:rect l="l" t="t" r="r" b="b"/>
              <a:pathLst>
                <a:path w="3467" h="2773" extrusionOk="0">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42" name="Google Shape;9642;p90"/>
          <p:cNvGrpSpPr/>
          <p:nvPr/>
        </p:nvGrpSpPr>
        <p:grpSpPr>
          <a:xfrm>
            <a:off x="4882872" y="2730711"/>
            <a:ext cx="350079" cy="350079"/>
            <a:chOff x="3497300" y="3227275"/>
            <a:chExt cx="296175" cy="296175"/>
          </a:xfrm>
        </p:grpSpPr>
        <p:sp>
          <p:nvSpPr>
            <p:cNvPr id="9643" name="Google Shape;9643;p90"/>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4" name="Google Shape;9644;p90"/>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5" name="Google Shape;9645;p90"/>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6" name="Google Shape;9646;p90"/>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7" name="Google Shape;9647;p90"/>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8" name="Google Shape;9648;p90"/>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9" name="Google Shape;9649;p90"/>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0" name="Google Shape;9650;p90"/>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51" name="Google Shape;9651;p90"/>
          <p:cNvGrpSpPr/>
          <p:nvPr/>
        </p:nvGrpSpPr>
        <p:grpSpPr>
          <a:xfrm>
            <a:off x="4883345" y="3180106"/>
            <a:ext cx="349133" cy="347272"/>
            <a:chOff x="3497300" y="3591950"/>
            <a:chExt cx="295375" cy="293800"/>
          </a:xfrm>
        </p:grpSpPr>
        <p:sp>
          <p:nvSpPr>
            <p:cNvPr id="9652" name="Google Shape;9652;p90"/>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3" name="Google Shape;9653;p90"/>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4" name="Google Shape;9654;p90"/>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5" name="Google Shape;9655;p90"/>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6" name="Google Shape;9656;p90"/>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7" name="Google Shape;9657;p90"/>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8" name="Google Shape;9658;p90"/>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9" name="Google Shape;9659;p90"/>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60" name="Google Shape;9660;p90"/>
          <p:cNvGrpSpPr/>
          <p:nvPr/>
        </p:nvGrpSpPr>
        <p:grpSpPr>
          <a:xfrm>
            <a:off x="4883345" y="3655244"/>
            <a:ext cx="349133" cy="349163"/>
            <a:chOff x="3497300" y="3955025"/>
            <a:chExt cx="295375" cy="295400"/>
          </a:xfrm>
        </p:grpSpPr>
        <p:sp>
          <p:nvSpPr>
            <p:cNvPr id="9661" name="Google Shape;9661;p90"/>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2" name="Google Shape;9662;p90"/>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3" name="Google Shape;9663;p90"/>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64" name="Google Shape;9664;p90"/>
          <p:cNvGrpSpPr/>
          <p:nvPr/>
        </p:nvGrpSpPr>
        <p:grpSpPr>
          <a:xfrm>
            <a:off x="7107917" y="2731435"/>
            <a:ext cx="327739" cy="348631"/>
            <a:chOff x="5364750" y="3235150"/>
            <a:chExt cx="277275" cy="294950"/>
          </a:xfrm>
        </p:grpSpPr>
        <p:sp>
          <p:nvSpPr>
            <p:cNvPr id="9665" name="Google Shape;9665;p90"/>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6" name="Google Shape;9666;p90"/>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7" name="Google Shape;9667;p90"/>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8" name="Google Shape;9668;p90"/>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9" name="Google Shape;9669;p90"/>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0" name="Google Shape;9670;p90"/>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1" name="Google Shape;9671;p90"/>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2" name="Google Shape;9672;p90"/>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73" name="Google Shape;9673;p90"/>
          <p:cNvGrpSpPr/>
          <p:nvPr/>
        </p:nvGrpSpPr>
        <p:grpSpPr>
          <a:xfrm>
            <a:off x="7096274" y="3177771"/>
            <a:ext cx="351024" cy="351941"/>
            <a:chOff x="5355300" y="3598250"/>
            <a:chExt cx="296975" cy="297750"/>
          </a:xfrm>
        </p:grpSpPr>
        <p:sp>
          <p:nvSpPr>
            <p:cNvPr id="9674" name="Google Shape;9674;p90"/>
            <p:cNvSpPr/>
            <p:nvPr/>
          </p:nvSpPr>
          <p:spPr>
            <a:xfrm>
              <a:off x="5355300" y="3703000"/>
              <a:ext cx="35475" cy="191425"/>
            </a:xfrm>
            <a:custGeom>
              <a:avLst/>
              <a:gdLst/>
              <a:ahLst/>
              <a:cxnLst/>
              <a:rect l="l" t="t" r="r" b="b"/>
              <a:pathLst>
                <a:path w="1419" h="7657" extrusionOk="0">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5" name="Google Shape;9675;p90"/>
            <p:cNvSpPr/>
            <p:nvPr/>
          </p:nvSpPr>
          <p:spPr>
            <a:xfrm>
              <a:off x="5389175" y="3773100"/>
              <a:ext cx="122900" cy="122900"/>
            </a:xfrm>
            <a:custGeom>
              <a:avLst/>
              <a:gdLst/>
              <a:ahLst/>
              <a:cxnLst/>
              <a:rect l="l" t="t" r="r" b="b"/>
              <a:pathLst>
                <a:path w="4916" h="4916" extrusionOk="0">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6" name="Google Shape;9676;p90"/>
            <p:cNvSpPr/>
            <p:nvPr/>
          </p:nvSpPr>
          <p:spPr>
            <a:xfrm>
              <a:off x="5527800" y="3598250"/>
              <a:ext cx="105550" cy="35450"/>
            </a:xfrm>
            <a:custGeom>
              <a:avLst/>
              <a:gdLst/>
              <a:ahLst/>
              <a:cxnLst/>
              <a:rect l="l" t="t" r="r" b="b"/>
              <a:pathLst>
                <a:path w="4222" h="1418" extrusionOk="0">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7" name="Google Shape;9677;p90"/>
            <p:cNvSpPr/>
            <p:nvPr/>
          </p:nvSpPr>
          <p:spPr>
            <a:xfrm>
              <a:off x="5545900" y="3651800"/>
              <a:ext cx="104800" cy="35475"/>
            </a:xfrm>
            <a:custGeom>
              <a:avLst/>
              <a:gdLst/>
              <a:ahLst/>
              <a:cxnLst/>
              <a:rect l="l" t="t" r="r" b="b"/>
              <a:pathLst>
                <a:path w="4192" h="1419" extrusionOk="0">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8" name="Google Shape;9678;p90"/>
            <p:cNvSpPr/>
            <p:nvPr/>
          </p:nvSpPr>
          <p:spPr>
            <a:xfrm>
              <a:off x="5529375" y="3754975"/>
              <a:ext cx="122100" cy="35475"/>
            </a:xfrm>
            <a:custGeom>
              <a:avLst/>
              <a:gdLst/>
              <a:ahLst/>
              <a:cxnLst/>
              <a:rect l="l" t="t" r="r" b="b"/>
              <a:pathLst>
                <a:path w="4884" h="1419" extrusionOk="0">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9" name="Google Shape;9679;p90"/>
            <p:cNvSpPr/>
            <p:nvPr/>
          </p:nvSpPr>
          <p:spPr>
            <a:xfrm>
              <a:off x="5511250" y="3703000"/>
              <a:ext cx="140225" cy="33900"/>
            </a:xfrm>
            <a:custGeom>
              <a:avLst/>
              <a:gdLst/>
              <a:ahLst/>
              <a:cxnLst/>
              <a:rect l="l" t="t" r="r" b="b"/>
              <a:pathLst>
                <a:path w="5609" h="1356" extrusionOk="0">
                  <a:moveTo>
                    <a:pt x="1" y="0"/>
                  </a:moveTo>
                  <a:lnTo>
                    <a:pt x="1" y="1355"/>
                  </a:lnTo>
                  <a:lnTo>
                    <a:pt x="5609" y="1355"/>
                  </a:lnTo>
                  <a:lnTo>
                    <a:pt x="5609" y="347"/>
                  </a:lnTo>
                  <a:cubicBezTo>
                    <a:pt x="5577" y="158"/>
                    <a:pt x="5451"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0" name="Google Shape;9680;p90"/>
            <p:cNvSpPr/>
            <p:nvPr/>
          </p:nvSpPr>
          <p:spPr>
            <a:xfrm>
              <a:off x="5529375" y="3808550"/>
              <a:ext cx="122900" cy="87450"/>
            </a:xfrm>
            <a:custGeom>
              <a:avLst/>
              <a:gdLst/>
              <a:ahLst/>
              <a:cxnLst/>
              <a:rect l="l" t="t" r="r" b="b"/>
              <a:pathLst>
                <a:path w="4916" h="3498" extrusionOk="0">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1" name="Google Shape;9681;p90"/>
            <p:cNvSpPr/>
            <p:nvPr/>
          </p:nvSpPr>
          <p:spPr>
            <a:xfrm>
              <a:off x="5408075" y="3651025"/>
              <a:ext cx="86675" cy="103975"/>
            </a:xfrm>
            <a:custGeom>
              <a:avLst/>
              <a:gdLst/>
              <a:ahLst/>
              <a:cxnLst/>
              <a:rect l="l" t="t" r="r" b="b"/>
              <a:pathLst>
                <a:path w="3467" h="4159" extrusionOk="0">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82" name="Google Shape;9682;p90"/>
          <p:cNvGrpSpPr/>
          <p:nvPr/>
        </p:nvGrpSpPr>
        <p:grpSpPr>
          <a:xfrm>
            <a:off x="7100470" y="3716693"/>
            <a:ext cx="342632" cy="226264"/>
            <a:chOff x="5358450" y="4015675"/>
            <a:chExt cx="289875" cy="191425"/>
          </a:xfrm>
        </p:grpSpPr>
        <p:sp>
          <p:nvSpPr>
            <p:cNvPr id="9683" name="Google Shape;9683;p90"/>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4" name="Google Shape;9684;p90"/>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5" name="Google Shape;9685;p90"/>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6" name="Google Shape;9686;p90"/>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87" name="Google Shape;9687;p90"/>
          <p:cNvGrpSpPr/>
          <p:nvPr/>
        </p:nvGrpSpPr>
        <p:grpSpPr>
          <a:xfrm>
            <a:off x="6226953" y="4099224"/>
            <a:ext cx="351024" cy="325464"/>
            <a:chOff x="6543825" y="3202075"/>
            <a:chExt cx="296975" cy="275350"/>
          </a:xfrm>
        </p:grpSpPr>
        <p:sp>
          <p:nvSpPr>
            <p:cNvPr id="9688" name="Google Shape;9688;p90"/>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9" name="Google Shape;9689;p90"/>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0" name="Google Shape;9690;p90"/>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1" name="Google Shape;9691;p90"/>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2" name="Google Shape;9692;p90"/>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3" name="Google Shape;9693;p90"/>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4" name="Google Shape;9694;p90"/>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95" name="Google Shape;9695;p90"/>
          <p:cNvGrpSpPr/>
          <p:nvPr/>
        </p:nvGrpSpPr>
        <p:grpSpPr>
          <a:xfrm>
            <a:off x="6633934" y="1378972"/>
            <a:ext cx="350079" cy="350079"/>
            <a:chOff x="2037825" y="3254050"/>
            <a:chExt cx="296175" cy="296175"/>
          </a:xfrm>
        </p:grpSpPr>
        <p:sp>
          <p:nvSpPr>
            <p:cNvPr id="9696" name="Google Shape;9696;p90"/>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7" name="Google Shape;9697;p90"/>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8" name="Google Shape;9698;p90"/>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9" name="Google Shape;9699;p90"/>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0" name="Google Shape;9700;p90"/>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1" name="Google Shape;9701;p90"/>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02" name="Google Shape;9702;p90"/>
          <p:cNvGrpSpPr/>
          <p:nvPr/>
        </p:nvGrpSpPr>
        <p:grpSpPr>
          <a:xfrm>
            <a:off x="6632072" y="1820139"/>
            <a:ext cx="353802" cy="348926"/>
            <a:chOff x="2034675" y="3617925"/>
            <a:chExt cx="299325" cy="295200"/>
          </a:xfrm>
        </p:grpSpPr>
        <p:sp>
          <p:nvSpPr>
            <p:cNvPr id="9703" name="Google Shape;9703;p90"/>
            <p:cNvSpPr/>
            <p:nvPr/>
          </p:nvSpPr>
          <p:spPr>
            <a:xfrm>
              <a:off x="2195350" y="3721900"/>
              <a:ext cx="69350" cy="33900"/>
            </a:xfrm>
            <a:custGeom>
              <a:avLst/>
              <a:gdLst/>
              <a:ahLst/>
              <a:cxnLst/>
              <a:rect l="l" t="t" r="r" b="b"/>
              <a:pathLst>
                <a:path w="2774" h="1356" extrusionOk="0">
                  <a:moveTo>
                    <a:pt x="1387" y="1"/>
                  </a:moveTo>
                  <a:cubicBezTo>
                    <a:pt x="631" y="1"/>
                    <a:pt x="1" y="631"/>
                    <a:pt x="1" y="1355"/>
                  </a:cubicBezTo>
                  <a:lnTo>
                    <a:pt x="2773" y="1355"/>
                  </a:ln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4" name="Google Shape;9704;p90"/>
            <p:cNvSpPr/>
            <p:nvPr/>
          </p:nvSpPr>
          <p:spPr>
            <a:xfrm>
              <a:off x="2211900" y="3669125"/>
              <a:ext cx="35475" cy="35475"/>
            </a:xfrm>
            <a:custGeom>
              <a:avLst/>
              <a:gdLst/>
              <a:ahLst/>
              <a:cxnLst/>
              <a:rect l="l" t="t" r="r" b="b"/>
              <a:pathLst>
                <a:path w="1419" h="1419" extrusionOk="0">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5" name="Google Shape;9705;p90"/>
            <p:cNvSpPr/>
            <p:nvPr/>
          </p:nvSpPr>
          <p:spPr>
            <a:xfrm>
              <a:off x="2125250" y="3617925"/>
              <a:ext cx="208750" cy="208750"/>
            </a:xfrm>
            <a:custGeom>
              <a:avLst/>
              <a:gdLst/>
              <a:ahLst/>
              <a:cxnLst/>
              <a:rect l="l" t="t" r="r" b="b"/>
              <a:pathLst>
                <a:path w="8350" h="8350" extrusionOk="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6" name="Google Shape;9706;p90"/>
            <p:cNvSpPr/>
            <p:nvPr/>
          </p:nvSpPr>
          <p:spPr>
            <a:xfrm>
              <a:off x="2107150" y="3771525"/>
              <a:ext cx="73275" cy="72475"/>
            </a:xfrm>
            <a:custGeom>
              <a:avLst/>
              <a:gdLst/>
              <a:ahLst/>
              <a:cxnLst/>
              <a:rect l="l" t="t" r="r" b="b"/>
              <a:pathLst>
                <a:path w="2931" h="2899" extrusionOk="0">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7" name="Google Shape;9707;p90"/>
            <p:cNvSpPr/>
            <p:nvPr/>
          </p:nvSpPr>
          <p:spPr>
            <a:xfrm>
              <a:off x="2034675" y="3816425"/>
              <a:ext cx="100050" cy="96700"/>
            </a:xfrm>
            <a:custGeom>
              <a:avLst/>
              <a:gdLst/>
              <a:ahLst/>
              <a:cxnLst/>
              <a:rect l="l" t="t" r="r" b="b"/>
              <a:pathLst>
                <a:path w="4002" h="3868" extrusionOk="0">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08" name="Google Shape;9708;p90"/>
          <p:cNvGrpSpPr/>
          <p:nvPr/>
        </p:nvGrpSpPr>
        <p:grpSpPr>
          <a:xfrm>
            <a:off x="6633934" y="2266516"/>
            <a:ext cx="350079" cy="349133"/>
            <a:chOff x="2037825" y="3981825"/>
            <a:chExt cx="296175" cy="295375"/>
          </a:xfrm>
        </p:grpSpPr>
        <p:sp>
          <p:nvSpPr>
            <p:cNvPr id="9709" name="Google Shape;9709;p90"/>
            <p:cNvSpPr/>
            <p:nvPr/>
          </p:nvSpPr>
          <p:spPr>
            <a:xfrm>
              <a:off x="2072500" y="4085775"/>
              <a:ext cx="88225" cy="86675"/>
            </a:xfrm>
            <a:custGeom>
              <a:avLst/>
              <a:gdLst/>
              <a:ahLst/>
              <a:cxnLst/>
              <a:rect l="l" t="t" r="r" b="b"/>
              <a:pathLst>
                <a:path w="3529" h="3467" extrusionOk="0">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0" name="Google Shape;9710;p90"/>
            <p:cNvSpPr/>
            <p:nvPr/>
          </p:nvSpPr>
          <p:spPr>
            <a:xfrm>
              <a:off x="2176450" y="3981825"/>
              <a:ext cx="157550" cy="155975"/>
            </a:xfrm>
            <a:custGeom>
              <a:avLst/>
              <a:gdLst/>
              <a:ahLst/>
              <a:cxnLst/>
              <a:rect l="l" t="t" r="r" b="b"/>
              <a:pathLst>
                <a:path w="6302" h="6239" extrusionOk="0">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1" name="Google Shape;9711;p90"/>
            <p:cNvSpPr/>
            <p:nvPr/>
          </p:nvSpPr>
          <p:spPr>
            <a:xfrm>
              <a:off x="2037825" y="4168475"/>
              <a:ext cx="157550" cy="108725"/>
            </a:xfrm>
            <a:custGeom>
              <a:avLst/>
              <a:gdLst/>
              <a:ahLst/>
              <a:cxnLst/>
              <a:rect l="l" t="t" r="r" b="b"/>
              <a:pathLst>
                <a:path w="6302" h="4349" extrusionOk="0">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12" name="Google Shape;9712;p90"/>
          <p:cNvGrpSpPr/>
          <p:nvPr/>
        </p:nvGrpSpPr>
        <p:grpSpPr>
          <a:xfrm>
            <a:off x="5318952" y="2762832"/>
            <a:ext cx="350079" cy="285837"/>
            <a:chOff x="3860400" y="3254050"/>
            <a:chExt cx="296175" cy="241825"/>
          </a:xfrm>
        </p:grpSpPr>
        <p:sp>
          <p:nvSpPr>
            <p:cNvPr id="9713" name="Google Shape;9713;p90"/>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4" name="Google Shape;9714;p90"/>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5" name="Google Shape;9715;p90"/>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6" name="Google Shape;9716;p90"/>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7" name="Google Shape;9717;p90"/>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8" name="Google Shape;9718;p90"/>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9" name="Google Shape;9719;p90"/>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20" name="Google Shape;9720;p90"/>
          <p:cNvGrpSpPr/>
          <p:nvPr/>
        </p:nvGrpSpPr>
        <p:grpSpPr>
          <a:xfrm>
            <a:off x="5318479" y="3178702"/>
            <a:ext cx="351024" cy="350079"/>
            <a:chOff x="3859600" y="3591950"/>
            <a:chExt cx="296975" cy="296175"/>
          </a:xfrm>
        </p:grpSpPr>
        <p:sp>
          <p:nvSpPr>
            <p:cNvPr id="9721" name="Google Shape;9721;p90"/>
            <p:cNvSpPr/>
            <p:nvPr/>
          </p:nvSpPr>
          <p:spPr>
            <a:xfrm>
              <a:off x="4034450" y="3766000"/>
              <a:ext cx="122125" cy="122125"/>
            </a:xfrm>
            <a:custGeom>
              <a:avLst/>
              <a:gdLst/>
              <a:ahLst/>
              <a:cxnLst/>
              <a:rect l="l" t="t" r="r" b="b"/>
              <a:pathLst>
                <a:path w="4885" h="4885" extrusionOk="0">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2" name="Google Shape;9722;p90"/>
            <p:cNvSpPr/>
            <p:nvPr/>
          </p:nvSpPr>
          <p:spPr>
            <a:xfrm>
              <a:off x="3860400" y="3679375"/>
              <a:ext cx="260725" cy="173300"/>
            </a:xfrm>
            <a:custGeom>
              <a:avLst/>
              <a:gdLst/>
              <a:ahLst/>
              <a:cxnLst/>
              <a:rect l="l" t="t" r="r" b="b"/>
              <a:pathLst>
                <a:path w="10429" h="6932" extrusionOk="0">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3" name="Google Shape;9723;p90"/>
            <p:cNvSpPr/>
            <p:nvPr/>
          </p:nvSpPr>
          <p:spPr>
            <a:xfrm>
              <a:off x="3859600" y="3591950"/>
              <a:ext cx="261525" cy="70900"/>
            </a:xfrm>
            <a:custGeom>
              <a:avLst/>
              <a:gdLst/>
              <a:ahLst/>
              <a:cxnLst/>
              <a:rect l="l" t="t" r="r" b="b"/>
              <a:pathLst>
                <a:path w="10461" h="2836" extrusionOk="0">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24" name="Google Shape;9724;p90"/>
          <p:cNvGrpSpPr/>
          <p:nvPr/>
        </p:nvGrpSpPr>
        <p:grpSpPr>
          <a:xfrm>
            <a:off x="5318952" y="3654786"/>
            <a:ext cx="350079" cy="350079"/>
            <a:chOff x="3860400" y="3955025"/>
            <a:chExt cx="296175" cy="296175"/>
          </a:xfrm>
        </p:grpSpPr>
        <p:sp>
          <p:nvSpPr>
            <p:cNvPr id="9725" name="Google Shape;9725;p90"/>
            <p:cNvSpPr/>
            <p:nvPr/>
          </p:nvSpPr>
          <p:spPr>
            <a:xfrm>
              <a:off x="3973825" y="3955025"/>
              <a:ext cx="68525" cy="68550"/>
            </a:xfrm>
            <a:custGeom>
              <a:avLst/>
              <a:gdLst/>
              <a:ahLst/>
              <a:cxnLst/>
              <a:rect l="l" t="t" r="r" b="b"/>
              <a:pathLst>
                <a:path w="2741" h="2742" extrusionOk="0">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6" name="Google Shape;9726;p90"/>
            <p:cNvSpPr/>
            <p:nvPr/>
          </p:nvSpPr>
          <p:spPr>
            <a:xfrm>
              <a:off x="3947025" y="4021975"/>
              <a:ext cx="122125" cy="71700"/>
            </a:xfrm>
            <a:custGeom>
              <a:avLst/>
              <a:gdLst/>
              <a:ahLst/>
              <a:cxnLst/>
              <a:rect l="l" t="t" r="r" b="b"/>
              <a:pathLst>
                <a:path w="4885" h="2868" extrusionOk="0">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7" name="Google Shape;9727;p90"/>
            <p:cNvSpPr/>
            <p:nvPr/>
          </p:nvSpPr>
          <p:spPr>
            <a:xfrm>
              <a:off x="4086450" y="4145650"/>
              <a:ext cx="70125" cy="104775"/>
            </a:xfrm>
            <a:custGeom>
              <a:avLst/>
              <a:gdLst/>
              <a:ahLst/>
              <a:cxnLst/>
              <a:rect l="l" t="t" r="r" b="b"/>
              <a:pathLst>
                <a:path w="2805" h="4191" extrusionOk="0">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8" name="Google Shape;9728;p90"/>
            <p:cNvSpPr/>
            <p:nvPr/>
          </p:nvSpPr>
          <p:spPr>
            <a:xfrm>
              <a:off x="3860400" y="4180300"/>
              <a:ext cx="70125" cy="70125"/>
            </a:xfrm>
            <a:custGeom>
              <a:avLst/>
              <a:gdLst/>
              <a:ahLst/>
              <a:cxnLst/>
              <a:rect l="l" t="t" r="r" b="b"/>
              <a:pathLst>
                <a:path w="2805" h="2805" extrusionOk="0">
                  <a:moveTo>
                    <a:pt x="347" y="0"/>
                  </a:moveTo>
                  <a:cubicBezTo>
                    <a:pt x="158" y="0"/>
                    <a:pt x="0" y="189"/>
                    <a:pt x="0" y="347"/>
                  </a:cubicBezTo>
                  <a:lnTo>
                    <a:pt x="0" y="2458"/>
                  </a:lnTo>
                  <a:cubicBezTo>
                    <a:pt x="0" y="2678"/>
                    <a:pt x="158" y="2804"/>
                    <a:pt x="347" y="2804"/>
                  </a:cubicBezTo>
                  <a:lnTo>
                    <a:pt x="2804" y="2804"/>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9" name="Google Shape;9729;p90"/>
            <p:cNvSpPr/>
            <p:nvPr/>
          </p:nvSpPr>
          <p:spPr>
            <a:xfrm>
              <a:off x="3947025" y="4111775"/>
              <a:ext cx="122125" cy="139425"/>
            </a:xfrm>
            <a:custGeom>
              <a:avLst/>
              <a:gdLst/>
              <a:ahLst/>
              <a:cxnLst/>
              <a:rect l="l" t="t" r="r" b="b"/>
              <a:pathLst>
                <a:path w="4885" h="5577" extrusionOk="0">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30" name="Google Shape;9730;p90"/>
          <p:cNvGrpSpPr/>
          <p:nvPr/>
        </p:nvGrpSpPr>
        <p:grpSpPr>
          <a:xfrm>
            <a:off x="7534167" y="2731184"/>
            <a:ext cx="355664" cy="349133"/>
            <a:chOff x="5716825" y="3235950"/>
            <a:chExt cx="300900" cy="295375"/>
          </a:xfrm>
        </p:grpSpPr>
        <p:sp>
          <p:nvSpPr>
            <p:cNvPr id="9731" name="Google Shape;9731;p90"/>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2" name="Google Shape;9732;p90"/>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3" name="Google Shape;9733;p90"/>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4" name="Google Shape;9734;p90"/>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35" name="Google Shape;9735;p90"/>
          <p:cNvGrpSpPr/>
          <p:nvPr/>
        </p:nvGrpSpPr>
        <p:grpSpPr>
          <a:xfrm>
            <a:off x="7547199" y="3189872"/>
            <a:ext cx="329601" cy="327739"/>
            <a:chOff x="5727850" y="3609275"/>
            <a:chExt cx="278850" cy="277275"/>
          </a:xfrm>
        </p:grpSpPr>
        <p:sp>
          <p:nvSpPr>
            <p:cNvPr id="9736" name="Google Shape;9736;p90"/>
            <p:cNvSpPr/>
            <p:nvPr/>
          </p:nvSpPr>
          <p:spPr>
            <a:xfrm>
              <a:off x="5884600" y="3765225"/>
              <a:ext cx="122100" cy="121325"/>
            </a:xfrm>
            <a:custGeom>
              <a:avLst/>
              <a:gdLst/>
              <a:ahLst/>
              <a:cxnLst/>
              <a:rect l="l" t="t" r="r" b="b"/>
              <a:pathLst>
                <a:path w="4884" h="4853" extrusionOk="0">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7" name="Google Shape;9737;p90"/>
            <p:cNvSpPr/>
            <p:nvPr/>
          </p:nvSpPr>
          <p:spPr>
            <a:xfrm>
              <a:off x="5727850" y="3669125"/>
              <a:ext cx="35475" cy="216625"/>
            </a:xfrm>
            <a:custGeom>
              <a:avLst/>
              <a:gdLst/>
              <a:ahLst/>
              <a:cxnLst/>
              <a:rect l="l" t="t" r="r" b="b"/>
              <a:pathLst>
                <a:path w="1419" h="8665" extrusionOk="0">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8" name="Google Shape;9738;p90"/>
            <p:cNvSpPr/>
            <p:nvPr/>
          </p:nvSpPr>
          <p:spPr>
            <a:xfrm>
              <a:off x="5779825" y="3677800"/>
              <a:ext cx="174900" cy="207950"/>
            </a:xfrm>
            <a:custGeom>
              <a:avLst/>
              <a:gdLst/>
              <a:ahLst/>
              <a:cxnLst/>
              <a:rect l="l" t="t" r="r" b="b"/>
              <a:pathLst>
                <a:path w="6996" h="8318" extrusionOk="0">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9" name="Google Shape;9739;p90"/>
            <p:cNvSpPr/>
            <p:nvPr/>
          </p:nvSpPr>
          <p:spPr>
            <a:xfrm>
              <a:off x="5815275" y="3781750"/>
              <a:ext cx="66200" cy="17350"/>
            </a:xfrm>
            <a:custGeom>
              <a:avLst/>
              <a:gdLst/>
              <a:ahLst/>
              <a:cxnLst/>
              <a:rect l="l" t="t" r="r" b="b"/>
              <a:pathLst>
                <a:path w="2648" h="694" extrusionOk="0">
                  <a:moveTo>
                    <a:pt x="1" y="1"/>
                  </a:moveTo>
                  <a:lnTo>
                    <a:pt x="1" y="694"/>
                  </a:lnTo>
                  <a:lnTo>
                    <a:pt x="2301" y="694"/>
                  </a:lnTo>
                  <a:cubicBezTo>
                    <a:pt x="2364" y="473"/>
                    <a:pt x="2490" y="221"/>
                    <a:pt x="2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0" name="Google Shape;9740;p90"/>
            <p:cNvSpPr/>
            <p:nvPr/>
          </p:nvSpPr>
          <p:spPr>
            <a:xfrm>
              <a:off x="5727850" y="3609275"/>
              <a:ext cx="226075" cy="51225"/>
            </a:xfrm>
            <a:custGeom>
              <a:avLst/>
              <a:gdLst/>
              <a:ahLst/>
              <a:cxnLst/>
              <a:rect l="l" t="t" r="r" b="b"/>
              <a:pathLst>
                <a:path w="9043" h="2049" extrusionOk="0">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41" name="Google Shape;9741;p90"/>
          <p:cNvGrpSpPr/>
          <p:nvPr/>
        </p:nvGrpSpPr>
        <p:grpSpPr>
          <a:xfrm>
            <a:off x="7558383" y="3655259"/>
            <a:ext cx="307231" cy="349133"/>
            <a:chOff x="5736525" y="3963700"/>
            <a:chExt cx="259925" cy="295375"/>
          </a:xfrm>
        </p:grpSpPr>
        <p:sp>
          <p:nvSpPr>
            <p:cNvPr id="9742" name="Google Shape;9742;p90"/>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3" name="Google Shape;9743;p90"/>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4" name="Google Shape;9744;p90"/>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5" name="Google Shape;9745;p90"/>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6" name="Google Shape;9746;p90"/>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7" name="Google Shape;9747;p90"/>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8" name="Google Shape;9748;p90"/>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49" name="Google Shape;9749;p90"/>
          <p:cNvGrpSpPr/>
          <p:nvPr/>
        </p:nvGrpSpPr>
        <p:grpSpPr>
          <a:xfrm>
            <a:off x="6649963" y="4104585"/>
            <a:ext cx="351024" cy="350079"/>
            <a:chOff x="6553275" y="3604550"/>
            <a:chExt cx="296975" cy="296175"/>
          </a:xfrm>
        </p:grpSpPr>
        <p:sp>
          <p:nvSpPr>
            <p:cNvPr id="9750" name="Google Shape;9750;p90"/>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1" name="Google Shape;9751;p90"/>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2" name="Google Shape;9752;p90"/>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3" name="Google Shape;9753;p90"/>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4" name="Google Shape;9754;p90"/>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5" name="Google Shape;9755;p90"/>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756" name="Google Shape;9756;p90"/>
          <p:cNvSpPr txBox="1"/>
          <p:nvPr/>
        </p:nvSpPr>
        <p:spPr>
          <a:xfrm>
            <a:off x="849675" y="71597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Business Icons</a:t>
            </a:r>
            <a:endParaRPr sz="2400">
              <a:solidFill>
                <a:srgbClr val="FFFFFF"/>
              </a:solidFill>
            </a:endParaRPr>
          </a:p>
        </p:txBody>
      </p:sp>
      <p:sp>
        <p:nvSpPr>
          <p:cNvPr id="9757" name="Google Shape;9757;p90"/>
          <p:cNvSpPr txBox="1"/>
          <p:nvPr/>
        </p:nvSpPr>
        <p:spPr>
          <a:xfrm>
            <a:off x="4858400" y="71597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Teamwork Icons</a:t>
            </a:r>
            <a:endParaRPr sz="2400">
              <a:solidFill>
                <a:srgbClr val="FFFFFF"/>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719"/>
        <p:cNvGrpSpPr/>
        <p:nvPr/>
      </p:nvGrpSpPr>
      <p:grpSpPr>
        <a:xfrm>
          <a:off x="0" y="0"/>
          <a:ext cx="0" cy="0"/>
          <a:chOff x="0" y="0"/>
          <a:chExt cx="0" cy="0"/>
        </a:xfrm>
      </p:grpSpPr>
      <p:sp>
        <p:nvSpPr>
          <p:cNvPr id="2720" name="Google Shape;2720;p46"/>
          <p:cNvSpPr txBox="1">
            <a:spLocks noGrp="1"/>
          </p:cNvSpPr>
          <p:nvPr>
            <p:ph type="title"/>
          </p:nvPr>
        </p:nvSpPr>
        <p:spPr>
          <a:xfrm>
            <a:off x="1690050" y="438850"/>
            <a:ext cx="5763900" cy="1181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ABOUT COMPUTER SCIENCE &amp; PROGRAMMING</a:t>
            </a:r>
            <a:endParaRPr/>
          </a:p>
        </p:txBody>
      </p:sp>
      <p:sp>
        <p:nvSpPr>
          <p:cNvPr id="2721" name="Google Shape;2721;p46"/>
          <p:cNvSpPr txBox="1">
            <a:spLocks noGrp="1"/>
          </p:cNvSpPr>
          <p:nvPr>
            <p:ph type="body" idx="1"/>
          </p:nvPr>
        </p:nvSpPr>
        <p:spPr>
          <a:xfrm>
            <a:off x="2541150" y="2050375"/>
            <a:ext cx="4061700" cy="19686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hlink"/>
              </a:buClr>
              <a:buSzPts val="1100"/>
              <a:buFont typeface="Arial"/>
              <a:buNone/>
            </a:pPr>
            <a:r>
              <a:rPr lang="en"/>
              <a:t>Do you know what helps you make your point clear? Lists like this one:</a:t>
            </a:r>
            <a:endParaRPr/>
          </a:p>
          <a:p>
            <a:pPr marL="457200" lvl="0" indent="-317500" algn="l" rtl="0">
              <a:lnSpc>
                <a:spcPct val="100000"/>
              </a:lnSpc>
              <a:spcBef>
                <a:spcPts val="1000"/>
              </a:spcBef>
              <a:spcAft>
                <a:spcPts val="0"/>
              </a:spcAft>
              <a:buClr>
                <a:schemeClr val="lt2"/>
              </a:buClr>
              <a:buSzPts val="1400"/>
              <a:buFont typeface="Source Sans Pro"/>
              <a:buChar char="●"/>
            </a:pPr>
            <a:r>
              <a:rPr lang="en"/>
              <a:t>They’re simple </a:t>
            </a:r>
            <a:endParaRPr/>
          </a:p>
          <a:p>
            <a:pPr marL="457200" lvl="0" indent="-317500" algn="l" rtl="0">
              <a:lnSpc>
                <a:spcPct val="100000"/>
              </a:lnSpc>
              <a:spcBef>
                <a:spcPts val="0"/>
              </a:spcBef>
              <a:spcAft>
                <a:spcPts val="0"/>
              </a:spcAft>
              <a:buClr>
                <a:schemeClr val="lt2"/>
              </a:buClr>
              <a:buSzPts val="1400"/>
              <a:buFont typeface="Source Sans Pro"/>
              <a:buChar char="●"/>
            </a:pPr>
            <a:r>
              <a:rPr lang="en"/>
              <a:t>You can organize your ideas clearly</a:t>
            </a:r>
            <a:endParaRPr/>
          </a:p>
          <a:p>
            <a:pPr marL="457200" lvl="0" indent="-317500" algn="l" rtl="0">
              <a:lnSpc>
                <a:spcPct val="100000"/>
              </a:lnSpc>
              <a:spcBef>
                <a:spcPts val="0"/>
              </a:spcBef>
              <a:spcAft>
                <a:spcPts val="0"/>
              </a:spcAft>
              <a:buClr>
                <a:schemeClr val="lt2"/>
              </a:buClr>
              <a:buSzPts val="1400"/>
              <a:buFont typeface="Source Sans Pro"/>
              <a:buChar char="●"/>
            </a:pPr>
            <a:r>
              <a:rPr lang="en"/>
              <a:t>You’ll never forget to buy milk!</a:t>
            </a:r>
            <a:endParaRPr/>
          </a:p>
          <a:p>
            <a:pPr marL="0" lvl="0" indent="0" algn="l" rtl="0">
              <a:lnSpc>
                <a:spcPct val="100000"/>
              </a:lnSpc>
              <a:spcBef>
                <a:spcPts val="1000"/>
              </a:spcBef>
              <a:spcAft>
                <a:spcPts val="0"/>
              </a:spcAft>
              <a:buNone/>
            </a:pPr>
            <a:r>
              <a:rPr lang="en"/>
              <a:t>And the most important thing: the audience won’t miss the point of your presentation</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761"/>
        <p:cNvGrpSpPr/>
        <p:nvPr/>
      </p:nvGrpSpPr>
      <p:grpSpPr>
        <a:xfrm>
          <a:off x="0" y="0"/>
          <a:ext cx="0" cy="0"/>
          <a:chOff x="0" y="0"/>
          <a:chExt cx="0" cy="0"/>
        </a:xfrm>
      </p:grpSpPr>
      <p:grpSp>
        <p:nvGrpSpPr>
          <p:cNvPr id="9762" name="Google Shape;9762;p91"/>
          <p:cNvGrpSpPr/>
          <p:nvPr/>
        </p:nvGrpSpPr>
        <p:grpSpPr>
          <a:xfrm>
            <a:off x="877057" y="1380546"/>
            <a:ext cx="294401" cy="353645"/>
            <a:chOff x="-35814600" y="3202075"/>
            <a:chExt cx="242625" cy="291450"/>
          </a:xfrm>
        </p:grpSpPr>
        <p:sp>
          <p:nvSpPr>
            <p:cNvPr id="9763" name="Google Shape;9763;p91"/>
            <p:cNvSpPr/>
            <p:nvPr/>
          </p:nvSpPr>
          <p:spPr>
            <a:xfrm>
              <a:off x="-35814600" y="3202075"/>
              <a:ext cx="51225" cy="202450"/>
            </a:xfrm>
            <a:custGeom>
              <a:avLst/>
              <a:gdLst/>
              <a:ahLst/>
              <a:cxnLst/>
              <a:rect l="l" t="t" r="r" b="b"/>
              <a:pathLst>
                <a:path w="2049" h="8098" extrusionOk="0">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4" name="Google Shape;9764;p91"/>
            <p:cNvSpPr/>
            <p:nvPr/>
          </p:nvSpPr>
          <p:spPr>
            <a:xfrm>
              <a:off x="-35814600" y="3407650"/>
              <a:ext cx="242625" cy="68550"/>
            </a:xfrm>
            <a:custGeom>
              <a:avLst/>
              <a:gdLst/>
              <a:ahLst/>
              <a:cxnLst/>
              <a:rect l="l" t="t" r="r" b="b"/>
              <a:pathLst>
                <a:path w="9705" h="2742" extrusionOk="0">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5" name="Google Shape;9765;p91"/>
            <p:cNvSpPr/>
            <p:nvPr/>
          </p:nvSpPr>
          <p:spPr>
            <a:xfrm>
              <a:off x="-35627125" y="3450950"/>
              <a:ext cx="55150" cy="25250"/>
            </a:xfrm>
            <a:custGeom>
              <a:avLst/>
              <a:gdLst/>
              <a:ahLst/>
              <a:cxnLst/>
              <a:rect l="l" t="t" r="r" b="b"/>
              <a:pathLst>
                <a:path w="2206" h="1010" extrusionOk="0">
                  <a:moveTo>
                    <a:pt x="0" y="1"/>
                  </a:moveTo>
                  <a:lnTo>
                    <a:pt x="0" y="1009"/>
                  </a:lnTo>
                  <a:lnTo>
                    <a:pt x="1670" y="1009"/>
                  </a:lnTo>
                  <a:cubicBezTo>
                    <a:pt x="1953" y="1009"/>
                    <a:pt x="2205" y="788"/>
                    <a:pt x="1953" y="505"/>
                  </a:cubicBezTo>
                  <a:cubicBezTo>
                    <a:pt x="1827" y="347"/>
                    <a:pt x="1764" y="190"/>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6" name="Google Shape;9766;p91"/>
            <p:cNvSpPr/>
            <p:nvPr/>
          </p:nvSpPr>
          <p:spPr>
            <a:xfrm>
              <a:off x="-35703525" y="3305250"/>
              <a:ext cx="84300" cy="34675"/>
            </a:xfrm>
            <a:custGeom>
              <a:avLst/>
              <a:gdLst/>
              <a:ahLst/>
              <a:cxnLst/>
              <a:rect l="l" t="t" r="r" b="b"/>
              <a:pathLst>
                <a:path w="3372" h="1387" extrusionOk="0">
                  <a:moveTo>
                    <a:pt x="1701" y="0"/>
                  </a:moveTo>
                  <a:cubicBezTo>
                    <a:pt x="882" y="0"/>
                    <a:pt x="221" y="599"/>
                    <a:pt x="0" y="1387"/>
                  </a:cubicBezTo>
                  <a:lnTo>
                    <a:pt x="3371" y="1387"/>
                  </a:lnTo>
                  <a:cubicBezTo>
                    <a:pt x="3214" y="599"/>
                    <a:pt x="2521"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7" name="Google Shape;9767;p91"/>
            <p:cNvSpPr/>
            <p:nvPr/>
          </p:nvSpPr>
          <p:spPr>
            <a:xfrm>
              <a:off x="-35677550" y="3254050"/>
              <a:ext cx="33100" cy="33100"/>
            </a:xfrm>
            <a:custGeom>
              <a:avLst/>
              <a:gdLst/>
              <a:ahLst/>
              <a:cxnLst/>
              <a:rect l="l" t="t" r="r" b="b"/>
              <a:pathLst>
                <a:path w="1324" h="1324" extrusionOk="0">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8" name="Google Shape;9768;p91"/>
            <p:cNvSpPr/>
            <p:nvPr/>
          </p:nvSpPr>
          <p:spPr>
            <a:xfrm>
              <a:off x="-35746850" y="3202075"/>
              <a:ext cx="171725" cy="189050"/>
            </a:xfrm>
            <a:custGeom>
              <a:avLst/>
              <a:gdLst/>
              <a:ahLst/>
              <a:cxnLst/>
              <a:rect l="l" t="t" r="r" b="b"/>
              <a:pathLst>
                <a:path w="6869" h="7562" extrusionOk="0">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9" name="Google Shape;9769;p91"/>
            <p:cNvSpPr/>
            <p:nvPr/>
          </p:nvSpPr>
          <p:spPr>
            <a:xfrm>
              <a:off x="-35677550" y="3450950"/>
              <a:ext cx="34675" cy="42575"/>
            </a:xfrm>
            <a:custGeom>
              <a:avLst/>
              <a:gdLst/>
              <a:ahLst/>
              <a:cxnLst/>
              <a:rect l="l" t="t" r="r" b="b"/>
              <a:pathLst>
                <a:path w="1387" h="1703" extrusionOk="0">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70" name="Google Shape;9770;p91"/>
          <p:cNvGrpSpPr/>
          <p:nvPr/>
        </p:nvGrpSpPr>
        <p:grpSpPr>
          <a:xfrm>
            <a:off x="847435" y="1821466"/>
            <a:ext cx="353645" cy="353888"/>
            <a:chOff x="-35839800" y="3561025"/>
            <a:chExt cx="291450" cy="291650"/>
          </a:xfrm>
        </p:grpSpPr>
        <p:sp>
          <p:nvSpPr>
            <p:cNvPr id="9771" name="Google Shape;9771;p91"/>
            <p:cNvSpPr/>
            <p:nvPr/>
          </p:nvSpPr>
          <p:spPr>
            <a:xfrm>
              <a:off x="-35772850" y="3612425"/>
              <a:ext cx="155200" cy="142575"/>
            </a:xfrm>
            <a:custGeom>
              <a:avLst/>
              <a:gdLst/>
              <a:ahLst/>
              <a:cxnLst/>
              <a:rect l="l" t="t" r="r" b="b"/>
              <a:pathLst>
                <a:path w="6208" h="5703" extrusionOk="0">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2" name="Google Shape;9772;p91"/>
            <p:cNvSpPr/>
            <p:nvPr/>
          </p:nvSpPr>
          <p:spPr>
            <a:xfrm>
              <a:off x="-35621625" y="3694325"/>
              <a:ext cx="73275" cy="143375"/>
            </a:xfrm>
            <a:custGeom>
              <a:avLst/>
              <a:gdLst/>
              <a:ahLst/>
              <a:cxnLst/>
              <a:rect l="l" t="t" r="r" b="b"/>
              <a:pathLst>
                <a:path w="2931" h="5735" extrusionOk="0">
                  <a:moveTo>
                    <a:pt x="2931" y="1"/>
                  </a:moveTo>
                  <a:lnTo>
                    <a:pt x="1" y="2899"/>
                  </a:lnTo>
                  <a:lnTo>
                    <a:pt x="2805" y="5735"/>
                  </a:lnTo>
                  <a:cubicBezTo>
                    <a:pt x="2868" y="5609"/>
                    <a:pt x="2931" y="5451"/>
                    <a:pt x="2931" y="5294"/>
                  </a:cubicBez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3" name="Google Shape;9773;p91"/>
            <p:cNvSpPr/>
            <p:nvPr/>
          </p:nvSpPr>
          <p:spPr>
            <a:xfrm>
              <a:off x="-35827200" y="3748675"/>
              <a:ext cx="263100" cy="104000"/>
            </a:xfrm>
            <a:custGeom>
              <a:avLst/>
              <a:gdLst/>
              <a:ahLst/>
              <a:cxnLst/>
              <a:rect l="l" t="t" r="r" b="b"/>
              <a:pathLst>
                <a:path w="10524" h="4160" extrusionOk="0">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4" name="Google Shape;9774;p91"/>
            <p:cNvSpPr/>
            <p:nvPr/>
          </p:nvSpPr>
          <p:spPr>
            <a:xfrm>
              <a:off x="-35831925" y="3635275"/>
              <a:ext cx="41775" cy="85075"/>
            </a:xfrm>
            <a:custGeom>
              <a:avLst/>
              <a:gdLst/>
              <a:ahLst/>
              <a:cxnLst/>
              <a:rect l="l" t="t" r="r" b="b"/>
              <a:pathLst>
                <a:path w="1671" h="3403" extrusionOk="0">
                  <a:moveTo>
                    <a:pt x="1671" y="0"/>
                  </a:moveTo>
                  <a:lnTo>
                    <a:pt x="1" y="1701"/>
                  </a:lnTo>
                  <a:lnTo>
                    <a:pt x="1671" y="3403"/>
                  </a:ln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5" name="Google Shape;9775;p91"/>
            <p:cNvSpPr/>
            <p:nvPr/>
          </p:nvSpPr>
          <p:spPr>
            <a:xfrm>
              <a:off x="-35601150" y="3635275"/>
              <a:ext cx="43350" cy="85075"/>
            </a:xfrm>
            <a:custGeom>
              <a:avLst/>
              <a:gdLst/>
              <a:ahLst/>
              <a:cxnLst/>
              <a:rect l="l" t="t" r="r" b="b"/>
              <a:pathLst>
                <a:path w="1734" h="3403" extrusionOk="0">
                  <a:moveTo>
                    <a:pt x="1" y="0"/>
                  </a:moveTo>
                  <a:lnTo>
                    <a:pt x="1" y="3403"/>
                  </a:lnTo>
                  <a:lnTo>
                    <a:pt x="1734" y="170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6" name="Google Shape;9776;p91"/>
            <p:cNvSpPr/>
            <p:nvPr/>
          </p:nvSpPr>
          <p:spPr>
            <a:xfrm>
              <a:off x="-35750000" y="3561025"/>
              <a:ext cx="111075" cy="35675"/>
            </a:xfrm>
            <a:custGeom>
              <a:avLst/>
              <a:gdLst/>
              <a:ahLst/>
              <a:cxnLst/>
              <a:rect l="l" t="t" r="r" b="b"/>
              <a:pathLst>
                <a:path w="4443" h="1427" extrusionOk="0">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7" name="Google Shape;9777;p91"/>
            <p:cNvSpPr/>
            <p:nvPr/>
          </p:nvSpPr>
          <p:spPr>
            <a:xfrm>
              <a:off x="-35839800" y="3694325"/>
              <a:ext cx="72500" cy="143375"/>
            </a:xfrm>
            <a:custGeom>
              <a:avLst/>
              <a:gdLst/>
              <a:ahLst/>
              <a:cxnLst/>
              <a:rect l="l" t="t" r="r" b="b"/>
              <a:pathLst>
                <a:path w="2900" h="5735" extrusionOk="0">
                  <a:moveTo>
                    <a:pt x="1" y="1"/>
                  </a:moveTo>
                  <a:lnTo>
                    <a:pt x="1" y="5294"/>
                  </a:lnTo>
                  <a:cubicBezTo>
                    <a:pt x="1" y="5451"/>
                    <a:pt x="32" y="5609"/>
                    <a:pt x="95" y="5735"/>
                  </a:cubicBezTo>
                  <a:lnTo>
                    <a:pt x="2899" y="289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778" name="Google Shape;9778;p91"/>
          <p:cNvSpPr/>
          <p:nvPr/>
        </p:nvSpPr>
        <p:spPr>
          <a:xfrm>
            <a:off x="845859" y="2257004"/>
            <a:ext cx="355557" cy="353645"/>
          </a:xfrm>
          <a:custGeom>
            <a:avLst/>
            <a:gdLst/>
            <a:ahLst/>
            <a:cxnLst/>
            <a:rect l="l" t="t" r="r" b="b"/>
            <a:pathLst>
              <a:path w="11721" h="11658" extrusionOk="0">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779" name="Google Shape;9779;p91"/>
          <p:cNvGrpSpPr/>
          <p:nvPr/>
        </p:nvGrpSpPr>
        <p:grpSpPr>
          <a:xfrm>
            <a:off x="3084980" y="1380546"/>
            <a:ext cx="353645" cy="353645"/>
            <a:chOff x="-34003850" y="3227275"/>
            <a:chExt cx="291450" cy="291450"/>
          </a:xfrm>
        </p:grpSpPr>
        <p:sp>
          <p:nvSpPr>
            <p:cNvPr id="9780" name="Google Shape;9780;p91"/>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1" name="Google Shape;9781;p91"/>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2" name="Google Shape;9782;p91"/>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3" name="Google Shape;9783;p91"/>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4" name="Google Shape;9784;p91"/>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85" name="Google Shape;9785;p91"/>
          <p:cNvGrpSpPr/>
          <p:nvPr/>
        </p:nvGrpSpPr>
        <p:grpSpPr>
          <a:xfrm>
            <a:off x="3084510" y="1821238"/>
            <a:ext cx="354586" cy="354343"/>
            <a:chOff x="-34004625" y="3585850"/>
            <a:chExt cx="292225" cy="292025"/>
          </a:xfrm>
        </p:grpSpPr>
        <p:sp>
          <p:nvSpPr>
            <p:cNvPr id="9786" name="Google Shape;9786;p91"/>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7" name="Google Shape;9787;p91"/>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8" name="Google Shape;9788;p91"/>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9" name="Google Shape;9789;p91"/>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0" name="Google Shape;9790;p91"/>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91" name="Google Shape;9791;p91"/>
          <p:cNvGrpSpPr/>
          <p:nvPr/>
        </p:nvGrpSpPr>
        <p:grpSpPr>
          <a:xfrm>
            <a:off x="3084025" y="2256439"/>
            <a:ext cx="355557" cy="354616"/>
            <a:chOff x="-34005425" y="3945575"/>
            <a:chExt cx="293025" cy="292250"/>
          </a:xfrm>
        </p:grpSpPr>
        <p:sp>
          <p:nvSpPr>
            <p:cNvPr id="9792" name="Google Shape;9792;p91"/>
            <p:cNvSpPr/>
            <p:nvPr/>
          </p:nvSpPr>
          <p:spPr>
            <a:xfrm>
              <a:off x="-33952650" y="3998350"/>
              <a:ext cx="186700" cy="186700"/>
            </a:xfrm>
            <a:custGeom>
              <a:avLst/>
              <a:gdLst/>
              <a:ahLst/>
              <a:cxnLst/>
              <a:rect l="l" t="t" r="r" b="b"/>
              <a:pathLst>
                <a:path w="7468" h="7468" extrusionOk="0">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3" name="Google Shape;9793;p91"/>
            <p:cNvSpPr/>
            <p:nvPr/>
          </p:nvSpPr>
          <p:spPr>
            <a:xfrm>
              <a:off x="-33944775" y="3945575"/>
              <a:ext cx="232375" cy="247350"/>
            </a:xfrm>
            <a:custGeom>
              <a:avLst/>
              <a:gdLst/>
              <a:ahLst/>
              <a:cxnLst/>
              <a:rect l="l" t="t" r="r" b="b"/>
              <a:pathLst>
                <a:path w="9295" h="9894" extrusionOk="0">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4" name="Google Shape;9794;p91"/>
            <p:cNvSpPr/>
            <p:nvPr/>
          </p:nvSpPr>
          <p:spPr>
            <a:xfrm>
              <a:off x="-34005425" y="3987325"/>
              <a:ext cx="237100" cy="250500"/>
            </a:xfrm>
            <a:custGeom>
              <a:avLst/>
              <a:gdLst/>
              <a:ahLst/>
              <a:cxnLst/>
              <a:rect l="l" t="t" r="r" b="b"/>
              <a:pathLst>
                <a:path w="9484" h="10020" extrusionOk="0">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95" name="Google Shape;9795;p91"/>
          <p:cNvGrpSpPr/>
          <p:nvPr/>
        </p:nvGrpSpPr>
        <p:grpSpPr>
          <a:xfrm>
            <a:off x="1731124" y="2729615"/>
            <a:ext cx="358408" cy="355557"/>
            <a:chOff x="-32174975" y="3192625"/>
            <a:chExt cx="295375" cy="293025"/>
          </a:xfrm>
        </p:grpSpPr>
        <p:sp>
          <p:nvSpPr>
            <p:cNvPr id="9796" name="Google Shape;9796;p91"/>
            <p:cNvSpPr/>
            <p:nvPr/>
          </p:nvSpPr>
          <p:spPr>
            <a:xfrm>
              <a:off x="-32171050" y="3279250"/>
              <a:ext cx="291450" cy="153625"/>
            </a:xfrm>
            <a:custGeom>
              <a:avLst/>
              <a:gdLst/>
              <a:ahLst/>
              <a:cxnLst/>
              <a:rect l="l" t="t" r="r" b="b"/>
              <a:pathLst>
                <a:path w="11658" h="6145" extrusionOk="0">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7" name="Google Shape;9797;p91"/>
            <p:cNvSpPr/>
            <p:nvPr/>
          </p:nvSpPr>
          <p:spPr>
            <a:xfrm>
              <a:off x="-32067075" y="3313925"/>
              <a:ext cx="84300" cy="85075"/>
            </a:xfrm>
            <a:custGeom>
              <a:avLst/>
              <a:gdLst/>
              <a:ahLst/>
              <a:cxnLst/>
              <a:rect l="l" t="t" r="r" b="b"/>
              <a:pathLst>
                <a:path w="3372" h="3403" extrusionOk="0">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8" name="Google Shape;9798;p91"/>
            <p:cNvSpPr/>
            <p:nvPr/>
          </p:nvSpPr>
          <p:spPr>
            <a:xfrm>
              <a:off x="-32171050" y="3450950"/>
              <a:ext cx="291450" cy="34700"/>
            </a:xfrm>
            <a:custGeom>
              <a:avLst/>
              <a:gdLst/>
              <a:ahLst/>
              <a:cxnLst/>
              <a:rect l="l" t="t" r="r" b="b"/>
              <a:pathLst>
                <a:path w="11658" h="1388" extrusionOk="0">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9" name="Google Shape;9799;p91"/>
            <p:cNvSpPr/>
            <p:nvPr/>
          </p:nvSpPr>
          <p:spPr>
            <a:xfrm>
              <a:off x="-32174975" y="3192625"/>
              <a:ext cx="295375" cy="70125"/>
            </a:xfrm>
            <a:custGeom>
              <a:avLst/>
              <a:gdLst/>
              <a:ahLst/>
              <a:cxnLst/>
              <a:rect l="l" t="t" r="r" b="b"/>
              <a:pathLst>
                <a:path w="11815" h="2805" extrusionOk="0">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00" name="Google Shape;9800;p91"/>
          <p:cNvSpPr/>
          <p:nvPr/>
        </p:nvSpPr>
        <p:spPr>
          <a:xfrm>
            <a:off x="1728170" y="3200679"/>
            <a:ext cx="363201" cy="354859"/>
          </a:xfrm>
          <a:custGeom>
            <a:avLst/>
            <a:gdLst/>
            <a:ahLst/>
            <a:cxnLst/>
            <a:rect l="l" t="t" r="r" b="b"/>
            <a:pathLst>
              <a:path w="11973" h="11698" extrusionOk="0">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1" name="Google Shape;9801;p91"/>
          <p:cNvSpPr/>
          <p:nvPr/>
        </p:nvSpPr>
        <p:spPr>
          <a:xfrm>
            <a:off x="1732948" y="3665764"/>
            <a:ext cx="353645" cy="354586"/>
          </a:xfrm>
          <a:custGeom>
            <a:avLst/>
            <a:gdLst/>
            <a:ahLst/>
            <a:cxnLst/>
            <a:rect l="l" t="t" r="r" b="b"/>
            <a:pathLst>
              <a:path w="11658" h="11689" extrusionOk="0">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802" name="Google Shape;9802;p91"/>
          <p:cNvGrpSpPr/>
          <p:nvPr/>
        </p:nvGrpSpPr>
        <p:grpSpPr>
          <a:xfrm>
            <a:off x="3970274" y="2730570"/>
            <a:ext cx="354586" cy="353645"/>
            <a:chOff x="-30345325" y="3184750"/>
            <a:chExt cx="292225" cy="291450"/>
          </a:xfrm>
        </p:grpSpPr>
        <p:sp>
          <p:nvSpPr>
            <p:cNvPr id="9803" name="Google Shape;9803;p91"/>
            <p:cNvSpPr/>
            <p:nvPr/>
          </p:nvSpPr>
          <p:spPr>
            <a:xfrm>
              <a:off x="-30328000" y="3184750"/>
              <a:ext cx="258375" cy="120950"/>
            </a:xfrm>
            <a:custGeom>
              <a:avLst/>
              <a:gdLst/>
              <a:ahLst/>
              <a:cxnLst/>
              <a:rect l="l" t="t" r="r" b="b"/>
              <a:pathLst>
                <a:path w="10335" h="4838" extrusionOk="0">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4" name="Google Shape;9804;p91"/>
            <p:cNvSpPr/>
            <p:nvPr/>
          </p:nvSpPr>
          <p:spPr>
            <a:xfrm>
              <a:off x="-30310675" y="3322575"/>
              <a:ext cx="68550" cy="69350"/>
            </a:xfrm>
            <a:custGeom>
              <a:avLst/>
              <a:gdLst/>
              <a:ahLst/>
              <a:cxnLst/>
              <a:rect l="l" t="t" r="r" b="b"/>
              <a:pathLst>
                <a:path w="2742" h="2774" extrusionOk="0">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5" name="Google Shape;9805;p91"/>
            <p:cNvSpPr/>
            <p:nvPr/>
          </p:nvSpPr>
          <p:spPr>
            <a:xfrm>
              <a:off x="-30345325" y="3408425"/>
              <a:ext cx="137075" cy="67775"/>
            </a:xfrm>
            <a:custGeom>
              <a:avLst/>
              <a:gdLst/>
              <a:ahLst/>
              <a:cxnLst/>
              <a:rect l="l" t="t" r="r" b="b"/>
              <a:pathLst>
                <a:path w="5483" h="2711" extrusionOk="0">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6" name="Google Shape;9806;p91"/>
            <p:cNvSpPr/>
            <p:nvPr/>
          </p:nvSpPr>
          <p:spPr>
            <a:xfrm>
              <a:off x="-30156300" y="3322575"/>
              <a:ext cx="68550" cy="69350"/>
            </a:xfrm>
            <a:custGeom>
              <a:avLst/>
              <a:gdLst/>
              <a:ahLst/>
              <a:cxnLst/>
              <a:rect l="l" t="t" r="r" b="b"/>
              <a:pathLst>
                <a:path w="2742" h="2774" extrusionOk="0">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7" name="Google Shape;9807;p91"/>
            <p:cNvSpPr/>
            <p:nvPr/>
          </p:nvSpPr>
          <p:spPr>
            <a:xfrm>
              <a:off x="-30190950" y="3408425"/>
              <a:ext cx="137850" cy="67775"/>
            </a:xfrm>
            <a:custGeom>
              <a:avLst/>
              <a:gdLst/>
              <a:ahLst/>
              <a:cxnLst/>
              <a:rect l="l" t="t" r="r" b="b"/>
              <a:pathLst>
                <a:path w="5514" h="2711" extrusionOk="0">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08" name="Google Shape;9808;p91"/>
          <p:cNvGrpSpPr/>
          <p:nvPr/>
        </p:nvGrpSpPr>
        <p:grpSpPr>
          <a:xfrm>
            <a:off x="1295026" y="1380546"/>
            <a:ext cx="353645" cy="353645"/>
            <a:chOff x="-35481425" y="3202075"/>
            <a:chExt cx="291450" cy="291450"/>
          </a:xfrm>
        </p:grpSpPr>
        <p:sp>
          <p:nvSpPr>
            <p:cNvPr id="9809" name="Google Shape;9809;p91"/>
            <p:cNvSpPr/>
            <p:nvPr/>
          </p:nvSpPr>
          <p:spPr>
            <a:xfrm>
              <a:off x="-35414475" y="3304600"/>
              <a:ext cx="154400" cy="85975"/>
            </a:xfrm>
            <a:custGeom>
              <a:avLst/>
              <a:gdLst/>
              <a:ahLst/>
              <a:cxnLst/>
              <a:rect l="l" t="t" r="r" b="b"/>
              <a:pathLst>
                <a:path w="6176" h="3439" extrusionOk="0">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0" name="Google Shape;9810;p91"/>
            <p:cNvSpPr/>
            <p:nvPr/>
          </p:nvSpPr>
          <p:spPr>
            <a:xfrm>
              <a:off x="-35413700" y="3202075"/>
              <a:ext cx="34700" cy="103200"/>
            </a:xfrm>
            <a:custGeom>
              <a:avLst/>
              <a:gdLst/>
              <a:ahLst/>
              <a:cxnLst/>
              <a:rect l="l" t="t" r="r" b="b"/>
              <a:pathLst>
                <a:path w="1388" h="4128" extrusionOk="0">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1" name="Google Shape;9811;p91"/>
            <p:cNvSpPr/>
            <p:nvPr/>
          </p:nvSpPr>
          <p:spPr>
            <a:xfrm>
              <a:off x="-35413700" y="3389525"/>
              <a:ext cx="34700" cy="103250"/>
            </a:xfrm>
            <a:custGeom>
              <a:avLst/>
              <a:gdLst/>
              <a:ahLst/>
              <a:cxnLst/>
              <a:rect l="l" t="t" r="r" b="b"/>
              <a:pathLst>
                <a:path w="1388" h="4130" extrusionOk="0">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2" name="Google Shape;9812;p91"/>
            <p:cNvSpPr/>
            <p:nvPr/>
          </p:nvSpPr>
          <p:spPr>
            <a:xfrm>
              <a:off x="-35292400" y="3202075"/>
              <a:ext cx="33900" cy="103200"/>
            </a:xfrm>
            <a:custGeom>
              <a:avLst/>
              <a:gdLst/>
              <a:ahLst/>
              <a:cxnLst/>
              <a:rect l="l" t="t" r="r" b="b"/>
              <a:pathLst>
                <a:path w="1356" h="4128" extrusionOk="0">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3" name="Google Shape;9813;p91"/>
            <p:cNvSpPr/>
            <p:nvPr/>
          </p:nvSpPr>
          <p:spPr>
            <a:xfrm>
              <a:off x="-35241200" y="3202850"/>
              <a:ext cx="51225" cy="290675"/>
            </a:xfrm>
            <a:custGeom>
              <a:avLst/>
              <a:gdLst/>
              <a:ahLst/>
              <a:cxnLst/>
              <a:rect l="l" t="t" r="r" b="b"/>
              <a:pathLst>
                <a:path w="2049" h="11627" extrusionOk="0">
                  <a:moveTo>
                    <a:pt x="1" y="1"/>
                  </a:moveTo>
                  <a:lnTo>
                    <a:pt x="1" y="11626"/>
                  </a:lnTo>
                  <a:cubicBezTo>
                    <a:pt x="1135" y="11469"/>
                    <a:pt x="2048" y="10460"/>
                    <a:pt x="2048" y="9263"/>
                  </a:cubicBezTo>
                  <a:lnTo>
                    <a:pt x="2048" y="2395"/>
                  </a:lnTo>
                  <a:cubicBezTo>
                    <a:pt x="2048" y="1167"/>
                    <a:pt x="1135"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4" name="Google Shape;9814;p91"/>
            <p:cNvSpPr/>
            <p:nvPr/>
          </p:nvSpPr>
          <p:spPr>
            <a:xfrm>
              <a:off x="-35292400" y="3389525"/>
              <a:ext cx="33900" cy="104000"/>
            </a:xfrm>
            <a:custGeom>
              <a:avLst/>
              <a:gdLst/>
              <a:ahLst/>
              <a:cxnLst/>
              <a:rect l="l" t="t" r="r" b="b"/>
              <a:pathLst>
                <a:path w="1356" h="4160" extrusionOk="0">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5" name="Google Shape;9815;p91"/>
            <p:cNvSpPr/>
            <p:nvPr/>
          </p:nvSpPr>
          <p:spPr>
            <a:xfrm>
              <a:off x="-35481425" y="3202075"/>
              <a:ext cx="51225" cy="289875"/>
            </a:xfrm>
            <a:custGeom>
              <a:avLst/>
              <a:gdLst/>
              <a:ahLst/>
              <a:cxnLst/>
              <a:rect l="l" t="t" r="r" b="b"/>
              <a:pathLst>
                <a:path w="2049" h="11595" extrusionOk="0">
                  <a:moveTo>
                    <a:pt x="2048" y="0"/>
                  </a:moveTo>
                  <a:cubicBezTo>
                    <a:pt x="883" y="158"/>
                    <a:pt x="1" y="1166"/>
                    <a:pt x="1" y="2363"/>
                  </a:cubicBezTo>
                  <a:lnTo>
                    <a:pt x="1" y="9200"/>
                  </a:lnTo>
                  <a:cubicBezTo>
                    <a:pt x="1" y="10460"/>
                    <a:pt x="851" y="11437"/>
                    <a:pt x="2048" y="11594"/>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16" name="Google Shape;9816;p91"/>
          <p:cNvGrpSpPr/>
          <p:nvPr/>
        </p:nvGrpSpPr>
        <p:grpSpPr>
          <a:xfrm>
            <a:off x="1294556" y="1822072"/>
            <a:ext cx="354586" cy="352675"/>
            <a:chOff x="-35482200" y="3561225"/>
            <a:chExt cx="292225" cy="290650"/>
          </a:xfrm>
        </p:grpSpPr>
        <p:sp>
          <p:nvSpPr>
            <p:cNvPr id="9817" name="Google Shape;9817;p91"/>
            <p:cNvSpPr/>
            <p:nvPr/>
          </p:nvSpPr>
          <p:spPr>
            <a:xfrm>
              <a:off x="-35482200" y="3749475"/>
              <a:ext cx="292225" cy="102400"/>
            </a:xfrm>
            <a:custGeom>
              <a:avLst/>
              <a:gdLst/>
              <a:ahLst/>
              <a:cxnLst/>
              <a:rect l="l" t="t" r="r" b="b"/>
              <a:pathLst>
                <a:path w="11689" h="4096" extrusionOk="0">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8" name="Google Shape;9818;p91"/>
            <p:cNvSpPr/>
            <p:nvPr/>
          </p:nvSpPr>
          <p:spPr>
            <a:xfrm>
              <a:off x="-35371150" y="3561225"/>
              <a:ext cx="68550" cy="68550"/>
            </a:xfrm>
            <a:custGeom>
              <a:avLst/>
              <a:gdLst/>
              <a:ahLst/>
              <a:cxnLst/>
              <a:rect l="l" t="t" r="r" b="b"/>
              <a:pathLst>
                <a:path w="2742" h="2742" extrusionOk="0">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9" name="Google Shape;9819;p91"/>
            <p:cNvSpPr/>
            <p:nvPr/>
          </p:nvSpPr>
          <p:spPr>
            <a:xfrm>
              <a:off x="-35405025" y="3647075"/>
              <a:ext cx="136275" cy="119750"/>
            </a:xfrm>
            <a:custGeom>
              <a:avLst/>
              <a:gdLst/>
              <a:ahLst/>
              <a:cxnLst/>
              <a:rect l="l" t="t" r="r" b="b"/>
              <a:pathLst>
                <a:path w="5451" h="4790" extrusionOk="0">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20" name="Google Shape;9820;p91"/>
          <p:cNvGrpSpPr/>
          <p:nvPr/>
        </p:nvGrpSpPr>
        <p:grpSpPr>
          <a:xfrm>
            <a:off x="1295026" y="2256940"/>
            <a:ext cx="353645" cy="353615"/>
            <a:chOff x="-35481425" y="3919600"/>
            <a:chExt cx="291450" cy="291425"/>
          </a:xfrm>
        </p:grpSpPr>
        <p:sp>
          <p:nvSpPr>
            <p:cNvPr id="9821" name="Google Shape;9821;p91"/>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2" name="Google Shape;9822;p91"/>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3" name="Google Shape;9823;p91"/>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4" name="Google Shape;9824;p91"/>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5" name="Google Shape;9825;p91"/>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6" name="Google Shape;9826;p91"/>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7" name="Google Shape;9827;p91"/>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8" name="Google Shape;9828;p91"/>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29" name="Google Shape;9829;p91"/>
          <p:cNvGrpSpPr/>
          <p:nvPr/>
        </p:nvGrpSpPr>
        <p:grpSpPr>
          <a:xfrm>
            <a:off x="3530661" y="1381031"/>
            <a:ext cx="357468" cy="352675"/>
            <a:chOff x="-33645475" y="3228075"/>
            <a:chExt cx="294600" cy="290650"/>
          </a:xfrm>
        </p:grpSpPr>
        <p:sp>
          <p:nvSpPr>
            <p:cNvPr id="9830" name="Google Shape;9830;p91"/>
            <p:cNvSpPr/>
            <p:nvPr/>
          </p:nvSpPr>
          <p:spPr>
            <a:xfrm>
              <a:off x="-33456450" y="3261925"/>
              <a:ext cx="84300" cy="85100"/>
            </a:xfrm>
            <a:custGeom>
              <a:avLst/>
              <a:gdLst/>
              <a:ahLst/>
              <a:cxnLst/>
              <a:rect l="l" t="t" r="r" b="b"/>
              <a:pathLst>
                <a:path w="3372" h="3404" extrusionOk="0">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1" name="Google Shape;9831;p91"/>
            <p:cNvSpPr/>
            <p:nvPr/>
          </p:nvSpPr>
          <p:spPr>
            <a:xfrm>
              <a:off x="-33575375" y="3433625"/>
              <a:ext cx="85075" cy="85100"/>
            </a:xfrm>
            <a:custGeom>
              <a:avLst/>
              <a:gdLst/>
              <a:ahLst/>
              <a:cxnLst/>
              <a:rect l="l" t="t" r="r" b="b"/>
              <a:pathLst>
                <a:path w="3403" h="3404" extrusionOk="0">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2" name="Google Shape;9832;p91"/>
            <p:cNvSpPr/>
            <p:nvPr/>
          </p:nvSpPr>
          <p:spPr>
            <a:xfrm>
              <a:off x="-33645475" y="3228075"/>
              <a:ext cx="206375" cy="153600"/>
            </a:xfrm>
            <a:custGeom>
              <a:avLst/>
              <a:gdLst/>
              <a:ahLst/>
              <a:cxnLst/>
              <a:rect l="l" t="t" r="r" b="b"/>
              <a:pathLst>
                <a:path w="8255" h="6144" extrusionOk="0">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3" name="Google Shape;9833;p91"/>
            <p:cNvSpPr/>
            <p:nvPr/>
          </p:nvSpPr>
          <p:spPr>
            <a:xfrm>
              <a:off x="-33593500" y="3279250"/>
              <a:ext cx="104775" cy="52275"/>
            </a:xfrm>
            <a:custGeom>
              <a:avLst/>
              <a:gdLst/>
              <a:ahLst/>
              <a:cxnLst/>
              <a:rect l="l" t="t" r="r" b="b"/>
              <a:pathLst>
                <a:path w="4191" h="2091" extrusionOk="0">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4" name="Google Shape;9834;p91"/>
            <p:cNvSpPr/>
            <p:nvPr/>
          </p:nvSpPr>
          <p:spPr>
            <a:xfrm>
              <a:off x="-33593500" y="3341475"/>
              <a:ext cx="104775" cy="74075"/>
            </a:xfrm>
            <a:custGeom>
              <a:avLst/>
              <a:gdLst/>
              <a:ahLst/>
              <a:cxnLst/>
              <a:rect l="l" t="t" r="r" b="b"/>
              <a:pathLst>
                <a:path w="4191" h="2963" extrusionOk="0">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5" name="Google Shape;9835;p91"/>
            <p:cNvSpPr/>
            <p:nvPr/>
          </p:nvSpPr>
          <p:spPr>
            <a:xfrm>
              <a:off x="-33455650" y="3381650"/>
              <a:ext cx="104775" cy="52250"/>
            </a:xfrm>
            <a:custGeom>
              <a:avLst/>
              <a:gdLst/>
              <a:ahLst/>
              <a:cxnLst/>
              <a:rect l="l" t="t" r="r" b="b"/>
              <a:pathLst>
                <a:path w="4191" h="2090" extrusionOk="0">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6" name="Google Shape;9836;p91"/>
            <p:cNvSpPr/>
            <p:nvPr/>
          </p:nvSpPr>
          <p:spPr>
            <a:xfrm>
              <a:off x="-33456450" y="3443875"/>
              <a:ext cx="102425" cy="74850"/>
            </a:xfrm>
            <a:custGeom>
              <a:avLst/>
              <a:gdLst/>
              <a:ahLst/>
              <a:cxnLst/>
              <a:rect l="l" t="t" r="r" b="b"/>
              <a:pathLst>
                <a:path w="4097" h="2994" extrusionOk="0">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37" name="Google Shape;9837;p91"/>
          <p:cNvGrpSpPr/>
          <p:nvPr/>
        </p:nvGrpSpPr>
        <p:grpSpPr>
          <a:xfrm>
            <a:off x="3531631" y="1821116"/>
            <a:ext cx="355526" cy="354586"/>
            <a:chOff x="-33646250" y="3586425"/>
            <a:chExt cx="293000" cy="292225"/>
          </a:xfrm>
        </p:grpSpPr>
        <p:sp>
          <p:nvSpPr>
            <p:cNvPr id="9838" name="Google Shape;9838;p91"/>
            <p:cNvSpPr/>
            <p:nvPr/>
          </p:nvSpPr>
          <p:spPr>
            <a:xfrm>
              <a:off x="-33646250" y="3739225"/>
              <a:ext cx="141775" cy="139425"/>
            </a:xfrm>
            <a:custGeom>
              <a:avLst/>
              <a:gdLst/>
              <a:ahLst/>
              <a:cxnLst/>
              <a:rect l="l" t="t" r="r" b="b"/>
              <a:pathLst>
                <a:path w="5671" h="5577" extrusionOk="0">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9" name="Google Shape;9839;p91"/>
            <p:cNvSpPr/>
            <p:nvPr/>
          </p:nvSpPr>
          <p:spPr>
            <a:xfrm>
              <a:off x="-33541500" y="3586425"/>
              <a:ext cx="188250" cy="187475"/>
            </a:xfrm>
            <a:custGeom>
              <a:avLst/>
              <a:gdLst/>
              <a:ahLst/>
              <a:cxnLst/>
              <a:rect l="l" t="t" r="r" b="b"/>
              <a:pathLst>
                <a:path w="7530" h="7499" extrusionOk="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40" name="Google Shape;9840;p91"/>
          <p:cNvGrpSpPr/>
          <p:nvPr/>
        </p:nvGrpSpPr>
        <p:grpSpPr>
          <a:xfrm>
            <a:off x="3532101" y="2255969"/>
            <a:ext cx="354586" cy="355557"/>
            <a:chOff x="-33645475" y="3944800"/>
            <a:chExt cx="292225" cy="293025"/>
          </a:xfrm>
        </p:grpSpPr>
        <p:sp>
          <p:nvSpPr>
            <p:cNvPr id="9841" name="Google Shape;9841;p91"/>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2" name="Google Shape;9842;p91"/>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3" name="Google Shape;9843;p91"/>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4" name="Google Shape;9844;p91"/>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5" name="Google Shape;9845;p91"/>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6" name="Google Shape;9846;p91"/>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7" name="Google Shape;9847;p91"/>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8" name="Google Shape;9848;p91"/>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9" name="Google Shape;9849;p91"/>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0" name="Google Shape;9850;p91"/>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51" name="Google Shape;9851;p91"/>
          <p:cNvGrpSpPr/>
          <p:nvPr/>
        </p:nvGrpSpPr>
        <p:grpSpPr>
          <a:xfrm>
            <a:off x="2185320" y="2729706"/>
            <a:ext cx="352675" cy="355375"/>
            <a:chOff x="-31809525" y="3192625"/>
            <a:chExt cx="290650" cy="292875"/>
          </a:xfrm>
        </p:grpSpPr>
        <p:sp>
          <p:nvSpPr>
            <p:cNvPr id="9852" name="Google Shape;9852;p91"/>
            <p:cNvSpPr/>
            <p:nvPr/>
          </p:nvSpPr>
          <p:spPr>
            <a:xfrm>
              <a:off x="-31767775" y="3192625"/>
              <a:ext cx="204800" cy="153600"/>
            </a:xfrm>
            <a:custGeom>
              <a:avLst/>
              <a:gdLst/>
              <a:ahLst/>
              <a:cxnLst/>
              <a:rect l="l" t="t" r="r" b="b"/>
              <a:pathLst>
                <a:path w="8192" h="6144" extrusionOk="0">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3" name="Google Shape;9853;p91"/>
            <p:cNvSpPr/>
            <p:nvPr/>
          </p:nvSpPr>
          <p:spPr>
            <a:xfrm>
              <a:off x="-31715000" y="3244600"/>
              <a:ext cx="101625" cy="52450"/>
            </a:xfrm>
            <a:custGeom>
              <a:avLst/>
              <a:gdLst/>
              <a:ahLst/>
              <a:cxnLst/>
              <a:rect l="l" t="t" r="r" b="b"/>
              <a:pathLst>
                <a:path w="4065" h="2098" extrusionOk="0">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4" name="Google Shape;9854;p91"/>
            <p:cNvSpPr/>
            <p:nvPr/>
          </p:nvSpPr>
          <p:spPr>
            <a:xfrm>
              <a:off x="-31716575" y="3308400"/>
              <a:ext cx="102400" cy="73275"/>
            </a:xfrm>
            <a:custGeom>
              <a:avLst/>
              <a:gdLst/>
              <a:ahLst/>
              <a:cxnLst/>
              <a:rect l="l" t="t" r="r" b="b"/>
              <a:pathLst>
                <a:path w="4096" h="2931" extrusionOk="0">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5" name="Google Shape;9855;p91"/>
            <p:cNvSpPr/>
            <p:nvPr/>
          </p:nvSpPr>
          <p:spPr>
            <a:xfrm>
              <a:off x="-31809525" y="3386375"/>
              <a:ext cx="290650" cy="99125"/>
            </a:xfrm>
            <a:custGeom>
              <a:avLst/>
              <a:gdLst/>
              <a:ahLst/>
              <a:cxnLst/>
              <a:rect l="l" t="t" r="r" b="b"/>
              <a:pathLst>
                <a:path w="11626" h="3965" extrusionOk="0">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56" name="Google Shape;9856;p91"/>
          <p:cNvGrpSpPr/>
          <p:nvPr/>
        </p:nvGrpSpPr>
        <p:grpSpPr>
          <a:xfrm>
            <a:off x="2184835" y="3200258"/>
            <a:ext cx="353645" cy="355557"/>
            <a:chOff x="-31811100" y="3550975"/>
            <a:chExt cx="291450" cy="293025"/>
          </a:xfrm>
        </p:grpSpPr>
        <p:sp>
          <p:nvSpPr>
            <p:cNvPr id="9857" name="Google Shape;9857;p91"/>
            <p:cNvSpPr/>
            <p:nvPr/>
          </p:nvSpPr>
          <p:spPr>
            <a:xfrm>
              <a:off x="-31554325" y="3595875"/>
              <a:ext cx="34675" cy="33900"/>
            </a:xfrm>
            <a:custGeom>
              <a:avLst/>
              <a:gdLst/>
              <a:ahLst/>
              <a:cxnLst/>
              <a:rect l="l" t="t" r="r" b="b"/>
              <a:pathLst>
                <a:path w="1387" h="1356" extrusionOk="0">
                  <a:moveTo>
                    <a:pt x="0" y="1"/>
                  </a:moveTo>
                  <a:lnTo>
                    <a:pt x="0" y="1355"/>
                  </a:lnTo>
                  <a:lnTo>
                    <a:pt x="662" y="1355"/>
                  </a:lnTo>
                  <a:cubicBezTo>
                    <a:pt x="1071" y="1355"/>
                    <a:pt x="1324" y="1040"/>
                    <a:pt x="1324" y="694"/>
                  </a:cubicBezTo>
                  <a:cubicBezTo>
                    <a:pt x="1387" y="316"/>
                    <a:pt x="107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8" name="Google Shape;9858;p91"/>
            <p:cNvSpPr/>
            <p:nvPr/>
          </p:nvSpPr>
          <p:spPr>
            <a:xfrm>
              <a:off x="-31659075" y="3628650"/>
              <a:ext cx="139425" cy="71650"/>
            </a:xfrm>
            <a:custGeom>
              <a:avLst/>
              <a:gdLst/>
              <a:ahLst/>
              <a:cxnLst/>
              <a:rect l="l" t="t" r="r" b="b"/>
              <a:pathLst>
                <a:path w="5577" h="2866" extrusionOk="0">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9" name="Google Shape;9859;p91"/>
            <p:cNvSpPr/>
            <p:nvPr/>
          </p:nvSpPr>
          <p:spPr>
            <a:xfrm>
              <a:off x="-31811100" y="3647075"/>
              <a:ext cx="33100" cy="33100"/>
            </a:xfrm>
            <a:custGeom>
              <a:avLst/>
              <a:gdLst/>
              <a:ahLst/>
              <a:cxnLst/>
              <a:rect l="l" t="t" r="r" b="b"/>
              <a:pathLst>
                <a:path w="1324" h="1324" extrusionOk="0">
                  <a:moveTo>
                    <a:pt x="662" y="1"/>
                  </a:moveTo>
                  <a:cubicBezTo>
                    <a:pt x="253" y="1"/>
                    <a:pt x="1" y="316"/>
                    <a:pt x="1" y="662"/>
                  </a:cubicBezTo>
                  <a:cubicBezTo>
                    <a:pt x="1" y="1040"/>
                    <a:pt x="316" y="1324"/>
                    <a:pt x="662" y="1324"/>
                  </a:cubicBezTo>
                  <a:lnTo>
                    <a:pt x="1324" y="1324"/>
                  </a:lnTo>
                  <a:lnTo>
                    <a:pt x="13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0" name="Google Shape;9860;p91"/>
            <p:cNvSpPr/>
            <p:nvPr/>
          </p:nvSpPr>
          <p:spPr>
            <a:xfrm>
              <a:off x="-31811100" y="3678325"/>
              <a:ext cx="138650" cy="72250"/>
            </a:xfrm>
            <a:custGeom>
              <a:avLst/>
              <a:gdLst/>
              <a:ahLst/>
              <a:cxnLst/>
              <a:rect l="l" t="t" r="r" b="b"/>
              <a:pathLst>
                <a:path w="5546" h="2890" extrusionOk="0">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1" name="Google Shape;9861;p91"/>
            <p:cNvSpPr/>
            <p:nvPr/>
          </p:nvSpPr>
          <p:spPr>
            <a:xfrm>
              <a:off x="-31759900" y="3791200"/>
              <a:ext cx="187475" cy="52800"/>
            </a:xfrm>
            <a:custGeom>
              <a:avLst/>
              <a:gdLst/>
              <a:ahLst/>
              <a:cxnLst/>
              <a:rect l="l" t="t" r="r" b="b"/>
              <a:pathLst>
                <a:path w="7499" h="2112" extrusionOk="0">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2" name="Google Shape;9862;p91"/>
            <p:cNvSpPr/>
            <p:nvPr/>
          </p:nvSpPr>
          <p:spPr>
            <a:xfrm>
              <a:off x="-31759900" y="3550975"/>
              <a:ext cx="187475" cy="35475"/>
            </a:xfrm>
            <a:custGeom>
              <a:avLst/>
              <a:gdLst/>
              <a:ahLst/>
              <a:cxnLst/>
              <a:rect l="l" t="t" r="r" b="b"/>
              <a:pathLst>
                <a:path w="7499" h="1419" extrusionOk="0">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3" name="Google Shape;9863;p91"/>
            <p:cNvSpPr/>
            <p:nvPr/>
          </p:nvSpPr>
          <p:spPr>
            <a:xfrm>
              <a:off x="-31759100" y="3602975"/>
              <a:ext cx="188250" cy="172500"/>
            </a:xfrm>
            <a:custGeom>
              <a:avLst/>
              <a:gdLst/>
              <a:ahLst/>
              <a:cxnLst/>
              <a:rect l="l" t="t" r="r" b="b"/>
              <a:pathLst>
                <a:path w="7530" h="6900" extrusionOk="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64" name="Google Shape;9864;p91"/>
          <p:cNvGrpSpPr/>
          <p:nvPr/>
        </p:nvGrpSpPr>
        <p:grpSpPr>
          <a:xfrm>
            <a:off x="2178631" y="3664562"/>
            <a:ext cx="366052" cy="356831"/>
            <a:chOff x="-31817400" y="3910025"/>
            <a:chExt cx="301675" cy="294075"/>
          </a:xfrm>
        </p:grpSpPr>
        <p:sp>
          <p:nvSpPr>
            <p:cNvPr id="9865" name="Google Shape;9865;p91"/>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6" name="Google Shape;9866;p91"/>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7" name="Google Shape;9867;p91"/>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68" name="Google Shape;9868;p91"/>
          <p:cNvGrpSpPr/>
          <p:nvPr/>
        </p:nvGrpSpPr>
        <p:grpSpPr>
          <a:xfrm>
            <a:off x="3970259" y="3200743"/>
            <a:ext cx="354616" cy="354586"/>
            <a:chOff x="-30354000" y="3569100"/>
            <a:chExt cx="292250" cy="292225"/>
          </a:xfrm>
        </p:grpSpPr>
        <p:sp>
          <p:nvSpPr>
            <p:cNvPr id="9869" name="Google Shape;9869;p91"/>
            <p:cNvSpPr/>
            <p:nvPr/>
          </p:nvSpPr>
          <p:spPr>
            <a:xfrm>
              <a:off x="-30354000" y="3604550"/>
              <a:ext cx="137875" cy="256000"/>
            </a:xfrm>
            <a:custGeom>
              <a:avLst/>
              <a:gdLst/>
              <a:ahLst/>
              <a:cxnLst/>
              <a:rect l="l" t="t" r="r" b="b"/>
              <a:pathLst>
                <a:path w="5515" h="10240" extrusionOk="0">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0" name="Google Shape;9870;p91"/>
            <p:cNvSpPr/>
            <p:nvPr/>
          </p:nvSpPr>
          <p:spPr>
            <a:xfrm>
              <a:off x="-30198825" y="3604550"/>
              <a:ext cx="137075" cy="256775"/>
            </a:xfrm>
            <a:custGeom>
              <a:avLst/>
              <a:gdLst/>
              <a:ahLst/>
              <a:cxnLst/>
              <a:rect l="l" t="t" r="r" b="b"/>
              <a:pathLst>
                <a:path w="5483" h="10271" extrusionOk="0">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1" name="Google Shape;9871;p91"/>
            <p:cNvSpPr/>
            <p:nvPr/>
          </p:nvSpPr>
          <p:spPr>
            <a:xfrm>
              <a:off x="-30139750" y="3636850"/>
              <a:ext cx="26000" cy="37825"/>
            </a:xfrm>
            <a:custGeom>
              <a:avLst/>
              <a:gdLst/>
              <a:ahLst/>
              <a:cxnLst/>
              <a:rect l="l" t="t" r="r" b="b"/>
              <a:pathLst>
                <a:path w="1040" h="1513" extrusionOk="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2" name="Google Shape;9872;p91"/>
            <p:cNvSpPr/>
            <p:nvPr/>
          </p:nvSpPr>
          <p:spPr>
            <a:xfrm>
              <a:off x="-30302800" y="3638950"/>
              <a:ext cx="25225" cy="36500"/>
            </a:xfrm>
            <a:custGeom>
              <a:avLst/>
              <a:gdLst/>
              <a:ahLst/>
              <a:cxnLst/>
              <a:rect l="l" t="t" r="r" b="b"/>
              <a:pathLst>
                <a:path w="1009" h="1460" extrusionOk="0">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3" name="Google Shape;9873;p91"/>
            <p:cNvSpPr/>
            <p:nvPr/>
          </p:nvSpPr>
          <p:spPr>
            <a:xfrm>
              <a:off x="-30242925" y="3569100"/>
              <a:ext cx="68525" cy="68550"/>
            </a:xfrm>
            <a:custGeom>
              <a:avLst/>
              <a:gdLst/>
              <a:ahLst/>
              <a:cxnLst/>
              <a:rect l="l" t="t" r="r" b="b"/>
              <a:pathLst>
                <a:path w="2741" h="2742" extrusionOk="0">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4" name="Google Shape;9874;p91"/>
            <p:cNvSpPr/>
            <p:nvPr/>
          </p:nvSpPr>
          <p:spPr>
            <a:xfrm>
              <a:off x="-30262625" y="3654950"/>
              <a:ext cx="107925" cy="68550"/>
            </a:xfrm>
            <a:custGeom>
              <a:avLst/>
              <a:gdLst/>
              <a:ahLst/>
              <a:cxnLst/>
              <a:rect l="l" t="t" r="r" b="b"/>
              <a:pathLst>
                <a:path w="4317" h="2742" extrusionOk="0">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75" name="Google Shape;9875;p91"/>
          <p:cNvGrpSpPr/>
          <p:nvPr/>
        </p:nvGrpSpPr>
        <p:grpSpPr>
          <a:xfrm>
            <a:off x="1748837" y="1380546"/>
            <a:ext cx="342148" cy="353645"/>
            <a:chOff x="-35118325" y="3202075"/>
            <a:chExt cx="281975" cy="291450"/>
          </a:xfrm>
        </p:grpSpPr>
        <p:sp>
          <p:nvSpPr>
            <p:cNvPr id="9876" name="Google Shape;9876;p91"/>
            <p:cNvSpPr/>
            <p:nvPr/>
          </p:nvSpPr>
          <p:spPr>
            <a:xfrm>
              <a:off x="-35008050" y="3202075"/>
              <a:ext cx="171700" cy="171250"/>
            </a:xfrm>
            <a:custGeom>
              <a:avLst/>
              <a:gdLst/>
              <a:ahLst/>
              <a:cxnLst/>
              <a:rect l="l" t="t" r="r" b="b"/>
              <a:pathLst>
                <a:path w="6868" h="6850" extrusionOk="0">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7" name="Google Shape;9877;p91"/>
            <p:cNvSpPr/>
            <p:nvPr/>
          </p:nvSpPr>
          <p:spPr>
            <a:xfrm>
              <a:off x="-34937975" y="3254050"/>
              <a:ext cx="33125" cy="67775"/>
            </a:xfrm>
            <a:custGeom>
              <a:avLst/>
              <a:gdLst/>
              <a:ahLst/>
              <a:cxnLst/>
              <a:rect l="l" t="t" r="r" b="b"/>
              <a:pathLst>
                <a:path w="1325" h="2711" extrusionOk="0">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8" name="Google Shape;9878;p91"/>
            <p:cNvSpPr/>
            <p:nvPr/>
          </p:nvSpPr>
          <p:spPr>
            <a:xfrm>
              <a:off x="-35085250" y="3338325"/>
              <a:ext cx="69325" cy="69350"/>
            </a:xfrm>
            <a:custGeom>
              <a:avLst/>
              <a:gdLst/>
              <a:ahLst/>
              <a:cxnLst/>
              <a:rect l="l" t="t" r="r" b="b"/>
              <a:pathLst>
                <a:path w="2773" h="2774" extrusionOk="0">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9" name="Google Shape;9879;p91"/>
            <p:cNvSpPr/>
            <p:nvPr/>
          </p:nvSpPr>
          <p:spPr>
            <a:xfrm>
              <a:off x="-35118325" y="3424175"/>
              <a:ext cx="137075" cy="69350"/>
            </a:xfrm>
            <a:custGeom>
              <a:avLst/>
              <a:gdLst/>
              <a:ahLst/>
              <a:cxnLst/>
              <a:rect l="l" t="t" r="r" b="b"/>
              <a:pathLst>
                <a:path w="5483" h="2774" extrusionOk="0">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80" name="Google Shape;9880;p91"/>
          <p:cNvGrpSpPr/>
          <p:nvPr/>
        </p:nvGrpSpPr>
        <p:grpSpPr>
          <a:xfrm>
            <a:off x="1742618" y="1821799"/>
            <a:ext cx="354586" cy="353221"/>
            <a:chOff x="-35123050" y="3561225"/>
            <a:chExt cx="292225" cy="291100"/>
          </a:xfrm>
        </p:grpSpPr>
        <p:sp>
          <p:nvSpPr>
            <p:cNvPr id="9881" name="Google Shape;9881;p91"/>
            <p:cNvSpPr/>
            <p:nvPr/>
          </p:nvSpPr>
          <p:spPr>
            <a:xfrm>
              <a:off x="-35123050" y="3629750"/>
              <a:ext cx="205575" cy="222575"/>
            </a:xfrm>
            <a:custGeom>
              <a:avLst/>
              <a:gdLst/>
              <a:ahLst/>
              <a:cxnLst/>
              <a:rect l="l" t="t" r="r" b="b"/>
              <a:pathLst>
                <a:path w="8223" h="8903" extrusionOk="0">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2" name="Google Shape;9882;p91"/>
            <p:cNvSpPr/>
            <p:nvPr/>
          </p:nvSpPr>
          <p:spPr>
            <a:xfrm>
              <a:off x="-35053750" y="3561225"/>
              <a:ext cx="222925" cy="221825"/>
            </a:xfrm>
            <a:custGeom>
              <a:avLst/>
              <a:gdLst/>
              <a:ahLst/>
              <a:cxnLst/>
              <a:rect l="l" t="t" r="r" b="b"/>
              <a:pathLst>
                <a:path w="8917" h="8873" extrusionOk="0">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83" name="Google Shape;9883;p91"/>
          <p:cNvGrpSpPr/>
          <p:nvPr/>
        </p:nvGrpSpPr>
        <p:grpSpPr>
          <a:xfrm>
            <a:off x="1784677" y="2256940"/>
            <a:ext cx="270467" cy="353615"/>
            <a:chOff x="-35089175" y="3919600"/>
            <a:chExt cx="222900" cy="291425"/>
          </a:xfrm>
        </p:grpSpPr>
        <p:sp>
          <p:nvSpPr>
            <p:cNvPr id="9884" name="Google Shape;9884;p91"/>
            <p:cNvSpPr/>
            <p:nvPr/>
          </p:nvSpPr>
          <p:spPr>
            <a:xfrm>
              <a:off x="-35089175" y="3919600"/>
              <a:ext cx="222900" cy="291425"/>
            </a:xfrm>
            <a:custGeom>
              <a:avLst/>
              <a:gdLst/>
              <a:ahLst/>
              <a:cxnLst/>
              <a:rect l="l" t="t" r="r" b="b"/>
              <a:pathLst>
                <a:path w="8916" h="11657" extrusionOk="0">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5" name="Google Shape;9885;p91"/>
            <p:cNvSpPr/>
            <p:nvPr/>
          </p:nvSpPr>
          <p:spPr>
            <a:xfrm>
              <a:off x="-35038000" y="3971575"/>
              <a:ext cx="120525" cy="120525"/>
            </a:xfrm>
            <a:custGeom>
              <a:avLst/>
              <a:gdLst/>
              <a:ahLst/>
              <a:cxnLst/>
              <a:rect l="l" t="t" r="r" b="b"/>
              <a:pathLst>
                <a:path w="4821" h="4821" extrusionOk="0">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86" name="Google Shape;9886;p91"/>
          <p:cNvGrpSpPr/>
          <p:nvPr/>
        </p:nvGrpSpPr>
        <p:grpSpPr>
          <a:xfrm>
            <a:off x="3981673" y="1380303"/>
            <a:ext cx="336445" cy="354131"/>
            <a:chOff x="-33277650" y="3226875"/>
            <a:chExt cx="277275" cy="291850"/>
          </a:xfrm>
        </p:grpSpPr>
        <p:sp>
          <p:nvSpPr>
            <p:cNvPr id="9887" name="Google Shape;9887;p91"/>
            <p:cNvSpPr/>
            <p:nvPr/>
          </p:nvSpPr>
          <p:spPr>
            <a:xfrm>
              <a:off x="-33071300" y="3440725"/>
              <a:ext cx="33100" cy="33900"/>
            </a:xfrm>
            <a:custGeom>
              <a:avLst/>
              <a:gdLst/>
              <a:ahLst/>
              <a:cxnLst/>
              <a:rect l="l" t="t" r="r" b="b"/>
              <a:pathLst>
                <a:path w="1324" h="1356" extrusionOk="0">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8" name="Google Shape;9888;p91"/>
            <p:cNvSpPr/>
            <p:nvPr/>
          </p:nvSpPr>
          <p:spPr>
            <a:xfrm>
              <a:off x="-33157925" y="3227275"/>
              <a:ext cx="17350" cy="103200"/>
            </a:xfrm>
            <a:custGeom>
              <a:avLst/>
              <a:gdLst/>
              <a:ahLst/>
              <a:cxnLst/>
              <a:rect l="l" t="t" r="r" b="b"/>
              <a:pathLst>
                <a:path w="694" h="4128" extrusionOk="0">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9" name="Google Shape;9889;p91"/>
            <p:cNvSpPr/>
            <p:nvPr/>
          </p:nvSpPr>
          <p:spPr>
            <a:xfrm>
              <a:off x="-33175250" y="3347650"/>
              <a:ext cx="51200" cy="51350"/>
            </a:xfrm>
            <a:custGeom>
              <a:avLst/>
              <a:gdLst/>
              <a:ahLst/>
              <a:cxnLst/>
              <a:rect l="l" t="t" r="r" b="b"/>
              <a:pathLst>
                <a:path w="2048" h="2054" extrusionOk="0">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0" name="Google Shape;9890;p91"/>
            <p:cNvSpPr/>
            <p:nvPr/>
          </p:nvSpPr>
          <p:spPr>
            <a:xfrm>
              <a:off x="-33224875" y="3404500"/>
              <a:ext cx="159900" cy="114225"/>
            </a:xfrm>
            <a:custGeom>
              <a:avLst/>
              <a:gdLst/>
              <a:ahLst/>
              <a:cxnLst/>
              <a:rect l="l" t="t" r="r" b="b"/>
              <a:pathLst>
                <a:path w="6396" h="4569" extrusionOk="0">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1" name="Google Shape;9891;p91"/>
            <p:cNvSpPr/>
            <p:nvPr/>
          </p:nvSpPr>
          <p:spPr>
            <a:xfrm>
              <a:off x="-33141400" y="3312350"/>
              <a:ext cx="127625" cy="138625"/>
            </a:xfrm>
            <a:custGeom>
              <a:avLst/>
              <a:gdLst/>
              <a:ahLst/>
              <a:cxnLst/>
              <a:rect l="l" t="t" r="r" b="b"/>
              <a:pathLst>
                <a:path w="5105" h="5545" extrusionOk="0">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2" name="Google Shape;9892;p91"/>
            <p:cNvSpPr/>
            <p:nvPr/>
          </p:nvSpPr>
          <p:spPr>
            <a:xfrm>
              <a:off x="-33122500" y="3226875"/>
              <a:ext cx="122125" cy="83925"/>
            </a:xfrm>
            <a:custGeom>
              <a:avLst/>
              <a:gdLst/>
              <a:ahLst/>
              <a:cxnLst/>
              <a:rect l="l" t="t" r="r" b="b"/>
              <a:pathLst>
                <a:path w="4885" h="3357" extrusionOk="0">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3" name="Google Shape;9893;p91"/>
            <p:cNvSpPr/>
            <p:nvPr/>
          </p:nvSpPr>
          <p:spPr>
            <a:xfrm>
              <a:off x="-33277650" y="3245400"/>
              <a:ext cx="102400" cy="198500"/>
            </a:xfrm>
            <a:custGeom>
              <a:avLst/>
              <a:gdLst/>
              <a:ahLst/>
              <a:cxnLst/>
              <a:rect l="l" t="t" r="r" b="b"/>
              <a:pathLst>
                <a:path w="4096" h="7940" extrusionOk="0">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94" name="Google Shape;9894;p91"/>
          <p:cNvGrpSpPr/>
          <p:nvPr/>
        </p:nvGrpSpPr>
        <p:grpSpPr>
          <a:xfrm>
            <a:off x="3973073" y="1821587"/>
            <a:ext cx="353645" cy="353645"/>
            <a:chOff x="-33286325" y="3586425"/>
            <a:chExt cx="291450" cy="291450"/>
          </a:xfrm>
        </p:grpSpPr>
        <p:sp>
          <p:nvSpPr>
            <p:cNvPr id="9895" name="Google Shape;9895;p91"/>
            <p:cNvSpPr/>
            <p:nvPr/>
          </p:nvSpPr>
          <p:spPr>
            <a:xfrm>
              <a:off x="-33114625" y="3586425"/>
              <a:ext cx="119750" cy="120525"/>
            </a:xfrm>
            <a:custGeom>
              <a:avLst/>
              <a:gdLst/>
              <a:ahLst/>
              <a:cxnLst/>
              <a:rect l="l" t="t" r="r" b="b"/>
              <a:pathLst>
                <a:path w="4790" h="4821" extrusionOk="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6" name="Google Shape;9896;p91"/>
            <p:cNvSpPr/>
            <p:nvPr/>
          </p:nvSpPr>
          <p:spPr>
            <a:xfrm>
              <a:off x="-33286325" y="3825875"/>
              <a:ext cx="241050" cy="52000"/>
            </a:xfrm>
            <a:custGeom>
              <a:avLst/>
              <a:gdLst/>
              <a:ahLst/>
              <a:cxnLst/>
              <a:rect l="l" t="t" r="r" b="b"/>
              <a:pathLst>
                <a:path w="9642" h="2080" extrusionOk="0">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7" name="Google Shape;9897;p91"/>
            <p:cNvSpPr/>
            <p:nvPr/>
          </p:nvSpPr>
          <p:spPr>
            <a:xfrm>
              <a:off x="-33183925" y="3756550"/>
              <a:ext cx="103200" cy="52025"/>
            </a:xfrm>
            <a:custGeom>
              <a:avLst/>
              <a:gdLst/>
              <a:ahLst/>
              <a:cxnLst/>
              <a:rect l="l" t="t" r="r" b="b"/>
              <a:pathLst>
                <a:path w="4128" h="2081" extrusionOk="0">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8" name="Google Shape;9898;p91"/>
            <p:cNvSpPr/>
            <p:nvPr/>
          </p:nvSpPr>
          <p:spPr>
            <a:xfrm>
              <a:off x="-33252450" y="3636850"/>
              <a:ext cx="68550" cy="69325"/>
            </a:xfrm>
            <a:custGeom>
              <a:avLst/>
              <a:gdLst/>
              <a:ahLst/>
              <a:cxnLst/>
              <a:rect l="l" t="t" r="r" b="b"/>
              <a:pathLst>
                <a:path w="2742" h="2773" extrusionOk="0">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9" name="Google Shape;9899;p91"/>
            <p:cNvSpPr/>
            <p:nvPr/>
          </p:nvSpPr>
          <p:spPr>
            <a:xfrm>
              <a:off x="-33286325" y="3723050"/>
              <a:ext cx="116600" cy="85525"/>
            </a:xfrm>
            <a:custGeom>
              <a:avLst/>
              <a:gdLst/>
              <a:ahLst/>
              <a:cxnLst/>
              <a:rect l="l" t="t" r="r" b="b"/>
              <a:pathLst>
                <a:path w="4664" h="3421" extrusionOk="0">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00" name="Google Shape;9900;p91"/>
          <p:cNvGrpSpPr/>
          <p:nvPr/>
        </p:nvGrpSpPr>
        <p:grpSpPr>
          <a:xfrm>
            <a:off x="3973073" y="2255969"/>
            <a:ext cx="353645" cy="355557"/>
            <a:chOff x="-33286325" y="3944800"/>
            <a:chExt cx="291450" cy="293025"/>
          </a:xfrm>
        </p:grpSpPr>
        <p:sp>
          <p:nvSpPr>
            <p:cNvPr id="9901" name="Google Shape;9901;p91"/>
            <p:cNvSpPr/>
            <p:nvPr/>
          </p:nvSpPr>
          <p:spPr>
            <a:xfrm>
              <a:off x="-33194950" y="3996000"/>
              <a:ext cx="200075" cy="241825"/>
            </a:xfrm>
            <a:custGeom>
              <a:avLst/>
              <a:gdLst/>
              <a:ahLst/>
              <a:cxnLst/>
              <a:rect l="l" t="t" r="r" b="b"/>
              <a:pathLst>
                <a:path w="8003" h="9673" extrusionOk="0">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2" name="Google Shape;9902;p91"/>
            <p:cNvSpPr/>
            <p:nvPr/>
          </p:nvSpPr>
          <p:spPr>
            <a:xfrm>
              <a:off x="-33027975" y="3962900"/>
              <a:ext cx="33100" cy="105575"/>
            </a:xfrm>
            <a:custGeom>
              <a:avLst/>
              <a:gdLst/>
              <a:ahLst/>
              <a:cxnLst/>
              <a:rect l="l" t="t" r="r" b="b"/>
              <a:pathLst>
                <a:path w="1324" h="4223" extrusionOk="0">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3" name="Google Shape;9903;p91"/>
            <p:cNvSpPr/>
            <p:nvPr/>
          </p:nvSpPr>
          <p:spPr>
            <a:xfrm>
              <a:off x="-33286325" y="3962125"/>
              <a:ext cx="96125" cy="205600"/>
            </a:xfrm>
            <a:custGeom>
              <a:avLst/>
              <a:gdLst/>
              <a:ahLst/>
              <a:cxnLst/>
              <a:rect l="l" t="t" r="r" b="b"/>
              <a:pathLst>
                <a:path w="3845" h="8224" extrusionOk="0">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4" name="Google Shape;9904;p91"/>
            <p:cNvSpPr/>
            <p:nvPr/>
          </p:nvSpPr>
          <p:spPr>
            <a:xfrm>
              <a:off x="-33235125" y="3944800"/>
              <a:ext cx="189050" cy="171725"/>
            </a:xfrm>
            <a:custGeom>
              <a:avLst/>
              <a:gdLst/>
              <a:ahLst/>
              <a:cxnLst/>
              <a:rect l="l" t="t" r="r" b="b"/>
              <a:pathLst>
                <a:path w="7562" h="6869" extrusionOk="0">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05" name="Google Shape;9905;p91"/>
          <p:cNvGrpSpPr/>
          <p:nvPr/>
        </p:nvGrpSpPr>
        <p:grpSpPr>
          <a:xfrm>
            <a:off x="2631470" y="2729129"/>
            <a:ext cx="353645" cy="356527"/>
            <a:chOff x="-31452725" y="3191825"/>
            <a:chExt cx="291450" cy="293825"/>
          </a:xfrm>
        </p:grpSpPr>
        <p:sp>
          <p:nvSpPr>
            <p:cNvPr id="9906" name="Google Shape;9906;p91"/>
            <p:cNvSpPr/>
            <p:nvPr/>
          </p:nvSpPr>
          <p:spPr>
            <a:xfrm>
              <a:off x="-31314900" y="3278475"/>
              <a:ext cx="103200" cy="18125"/>
            </a:xfrm>
            <a:custGeom>
              <a:avLst/>
              <a:gdLst/>
              <a:ahLst/>
              <a:cxnLst/>
              <a:rect l="l" t="t" r="r" b="b"/>
              <a:pathLst>
                <a:path w="4128" h="725" extrusionOk="0">
                  <a:moveTo>
                    <a:pt x="1" y="0"/>
                  </a:moveTo>
                  <a:lnTo>
                    <a:pt x="1" y="725"/>
                  </a:lnTo>
                  <a:lnTo>
                    <a:pt x="4128" y="725"/>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7" name="Google Shape;9907;p91"/>
            <p:cNvSpPr/>
            <p:nvPr/>
          </p:nvSpPr>
          <p:spPr>
            <a:xfrm>
              <a:off x="-31367675" y="3227275"/>
              <a:ext cx="206400" cy="221350"/>
            </a:xfrm>
            <a:custGeom>
              <a:avLst/>
              <a:gdLst/>
              <a:ahLst/>
              <a:cxnLst/>
              <a:rect l="l" t="t" r="r" b="b"/>
              <a:pathLst>
                <a:path w="8256" h="8854" extrusionOk="0">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8" name="Google Shape;9908;p91"/>
            <p:cNvSpPr/>
            <p:nvPr/>
          </p:nvSpPr>
          <p:spPr>
            <a:xfrm>
              <a:off x="-31452725" y="3191825"/>
              <a:ext cx="86650" cy="259150"/>
            </a:xfrm>
            <a:custGeom>
              <a:avLst/>
              <a:gdLst/>
              <a:ahLst/>
              <a:cxnLst/>
              <a:rect l="l" t="t" r="r" b="b"/>
              <a:pathLst>
                <a:path w="3466" h="10366" extrusionOk="0">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9" name="Google Shape;9909;p91"/>
            <p:cNvSpPr/>
            <p:nvPr/>
          </p:nvSpPr>
          <p:spPr>
            <a:xfrm>
              <a:off x="-31409400" y="3468275"/>
              <a:ext cx="92950" cy="17375"/>
            </a:xfrm>
            <a:custGeom>
              <a:avLst/>
              <a:gdLst/>
              <a:ahLst/>
              <a:cxnLst/>
              <a:rect l="l" t="t" r="r" b="b"/>
              <a:pathLst>
                <a:path w="3718" h="695" extrusionOk="0">
                  <a:moveTo>
                    <a:pt x="0" y="1"/>
                  </a:moveTo>
                  <a:cubicBezTo>
                    <a:pt x="0" y="379"/>
                    <a:pt x="315" y="694"/>
                    <a:pt x="662" y="694"/>
                  </a:cubicBezTo>
                  <a:lnTo>
                    <a:pt x="3056" y="694"/>
                  </a:lnTo>
                  <a:cubicBezTo>
                    <a:pt x="3466" y="694"/>
                    <a:pt x="3718" y="379"/>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10" name="Google Shape;9910;p91"/>
          <p:cNvGrpSpPr/>
          <p:nvPr/>
        </p:nvGrpSpPr>
        <p:grpSpPr>
          <a:xfrm>
            <a:off x="2631000" y="3200744"/>
            <a:ext cx="354586" cy="354586"/>
            <a:chOff x="-31452725" y="3551775"/>
            <a:chExt cx="292225" cy="292225"/>
          </a:xfrm>
        </p:grpSpPr>
        <p:sp>
          <p:nvSpPr>
            <p:cNvPr id="9911" name="Google Shape;9911;p91"/>
            <p:cNvSpPr/>
            <p:nvPr/>
          </p:nvSpPr>
          <p:spPr>
            <a:xfrm>
              <a:off x="-31452725" y="3756550"/>
              <a:ext cx="155175" cy="34675"/>
            </a:xfrm>
            <a:custGeom>
              <a:avLst/>
              <a:gdLst/>
              <a:ahLst/>
              <a:cxnLst/>
              <a:rect l="l" t="t" r="r" b="b"/>
              <a:pathLst>
                <a:path w="6207" h="1387" extrusionOk="0">
                  <a:moveTo>
                    <a:pt x="32" y="1"/>
                  </a:moveTo>
                  <a:lnTo>
                    <a:pt x="32" y="1040"/>
                  </a:lnTo>
                  <a:cubicBezTo>
                    <a:pt x="0" y="1292"/>
                    <a:pt x="158" y="1387"/>
                    <a:pt x="347" y="1387"/>
                  </a:cubicBezTo>
                  <a:lnTo>
                    <a:pt x="6207" y="1387"/>
                  </a:lnTo>
                  <a:lnTo>
                    <a:pt x="62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2" name="Google Shape;9912;p91"/>
            <p:cNvSpPr/>
            <p:nvPr/>
          </p:nvSpPr>
          <p:spPr>
            <a:xfrm>
              <a:off x="-31452725" y="3551775"/>
              <a:ext cx="183525" cy="188275"/>
            </a:xfrm>
            <a:custGeom>
              <a:avLst/>
              <a:gdLst/>
              <a:ahLst/>
              <a:cxnLst/>
              <a:rect l="l" t="t" r="r" b="b"/>
              <a:pathLst>
                <a:path w="7341" h="7531" extrusionOk="0">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3" name="Google Shape;9913;p91"/>
            <p:cNvSpPr/>
            <p:nvPr/>
          </p:nvSpPr>
          <p:spPr>
            <a:xfrm>
              <a:off x="-31366100" y="3808550"/>
              <a:ext cx="52025" cy="35450"/>
            </a:xfrm>
            <a:custGeom>
              <a:avLst/>
              <a:gdLst/>
              <a:ahLst/>
              <a:cxnLst/>
              <a:rect l="l" t="t" r="r" b="b"/>
              <a:pathLst>
                <a:path w="2081" h="1418" extrusionOk="0">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4" name="Google Shape;9914;p91"/>
            <p:cNvSpPr/>
            <p:nvPr/>
          </p:nvSpPr>
          <p:spPr>
            <a:xfrm>
              <a:off x="-31281025" y="3621075"/>
              <a:ext cx="120525" cy="171725"/>
            </a:xfrm>
            <a:custGeom>
              <a:avLst/>
              <a:gdLst/>
              <a:ahLst/>
              <a:cxnLst/>
              <a:rect l="l" t="t" r="r" b="b"/>
              <a:pathLst>
                <a:path w="4821" h="6869" extrusionOk="0">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15" name="Google Shape;9915;p91"/>
          <p:cNvGrpSpPr/>
          <p:nvPr/>
        </p:nvGrpSpPr>
        <p:grpSpPr>
          <a:xfrm>
            <a:off x="2629559" y="3664729"/>
            <a:ext cx="357468" cy="356497"/>
            <a:chOff x="-31455100" y="3909350"/>
            <a:chExt cx="294600" cy="293800"/>
          </a:xfrm>
        </p:grpSpPr>
        <p:sp>
          <p:nvSpPr>
            <p:cNvPr id="9916" name="Google Shape;9916;p91"/>
            <p:cNvSpPr/>
            <p:nvPr/>
          </p:nvSpPr>
          <p:spPr>
            <a:xfrm>
              <a:off x="-31455100" y="3909350"/>
              <a:ext cx="294600" cy="293800"/>
            </a:xfrm>
            <a:custGeom>
              <a:avLst/>
              <a:gdLst/>
              <a:ahLst/>
              <a:cxnLst/>
              <a:rect l="l" t="t" r="r" b="b"/>
              <a:pathLst>
                <a:path w="11784" h="11752" extrusionOk="0">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7" name="Google Shape;9917;p91"/>
            <p:cNvSpPr/>
            <p:nvPr/>
          </p:nvSpPr>
          <p:spPr>
            <a:xfrm>
              <a:off x="-31455100" y="3997350"/>
              <a:ext cx="215050" cy="205025"/>
            </a:xfrm>
            <a:custGeom>
              <a:avLst/>
              <a:gdLst/>
              <a:ahLst/>
              <a:cxnLst/>
              <a:rect l="l" t="t" r="r" b="b"/>
              <a:pathLst>
                <a:path w="8602" h="8201" extrusionOk="0">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18" name="Google Shape;9918;p91"/>
          <p:cNvGrpSpPr/>
          <p:nvPr/>
        </p:nvGrpSpPr>
        <p:grpSpPr>
          <a:xfrm>
            <a:off x="3970744" y="3665684"/>
            <a:ext cx="353645" cy="354586"/>
            <a:chOff x="-30345325" y="3918800"/>
            <a:chExt cx="291450" cy="292225"/>
          </a:xfrm>
        </p:grpSpPr>
        <p:sp>
          <p:nvSpPr>
            <p:cNvPr id="9919" name="Google Shape;9919;p91"/>
            <p:cNvSpPr/>
            <p:nvPr/>
          </p:nvSpPr>
          <p:spPr>
            <a:xfrm>
              <a:off x="-30174425" y="3988125"/>
              <a:ext cx="120550" cy="120175"/>
            </a:xfrm>
            <a:custGeom>
              <a:avLst/>
              <a:gdLst/>
              <a:ahLst/>
              <a:cxnLst/>
              <a:rect l="l" t="t" r="r" b="b"/>
              <a:pathLst>
                <a:path w="4822" h="4807" extrusionOk="0">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0" name="Google Shape;9920;p91"/>
            <p:cNvSpPr/>
            <p:nvPr/>
          </p:nvSpPr>
          <p:spPr>
            <a:xfrm>
              <a:off x="-30345325" y="3988125"/>
              <a:ext cx="119750" cy="120175"/>
            </a:xfrm>
            <a:custGeom>
              <a:avLst/>
              <a:gdLst/>
              <a:ahLst/>
              <a:cxnLst/>
              <a:rect l="l" t="t" r="r" b="b"/>
              <a:pathLst>
                <a:path w="4790" h="4807" extrusionOk="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1" name="Google Shape;9921;p91"/>
            <p:cNvSpPr/>
            <p:nvPr/>
          </p:nvSpPr>
          <p:spPr>
            <a:xfrm>
              <a:off x="-30293350" y="4159025"/>
              <a:ext cx="188275" cy="52000"/>
            </a:xfrm>
            <a:custGeom>
              <a:avLst/>
              <a:gdLst/>
              <a:ahLst/>
              <a:cxnLst/>
              <a:rect l="l" t="t" r="r" b="b"/>
              <a:pathLst>
                <a:path w="7531" h="2080" extrusionOk="0">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2" name="Google Shape;9922;p91"/>
            <p:cNvSpPr/>
            <p:nvPr/>
          </p:nvSpPr>
          <p:spPr>
            <a:xfrm>
              <a:off x="-30293350" y="3918800"/>
              <a:ext cx="188275" cy="34675"/>
            </a:xfrm>
            <a:custGeom>
              <a:avLst/>
              <a:gdLst/>
              <a:ahLst/>
              <a:cxnLst/>
              <a:rect l="l" t="t" r="r" b="b"/>
              <a:pathLst>
                <a:path w="7531" h="1387" extrusionOk="0">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3" name="Google Shape;9923;p91"/>
            <p:cNvSpPr/>
            <p:nvPr/>
          </p:nvSpPr>
          <p:spPr>
            <a:xfrm>
              <a:off x="-30294125" y="3970800"/>
              <a:ext cx="188250" cy="170925"/>
            </a:xfrm>
            <a:custGeom>
              <a:avLst/>
              <a:gdLst/>
              <a:ahLst/>
              <a:cxnLst/>
              <a:rect l="l" t="t" r="r" b="b"/>
              <a:pathLst>
                <a:path w="7530" h="6837" extrusionOk="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24" name="Google Shape;9924;p91"/>
          <p:cNvGrpSpPr/>
          <p:nvPr/>
        </p:nvGrpSpPr>
        <p:grpSpPr>
          <a:xfrm>
            <a:off x="2200736" y="1380546"/>
            <a:ext cx="332593" cy="353645"/>
            <a:chOff x="-34755225" y="3202075"/>
            <a:chExt cx="274100" cy="291450"/>
          </a:xfrm>
        </p:grpSpPr>
        <p:sp>
          <p:nvSpPr>
            <p:cNvPr id="9925" name="Google Shape;9925;p91"/>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6" name="Google Shape;9926;p91"/>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7" name="Google Shape;9927;p91"/>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8" name="Google Shape;9928;p91"/>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9" name="Google Shape;9929;p91"/>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0" name="Google Shape;9930;p91"/>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1" name="Google Shape;9931;p91"/>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32" name="Google Shape;9932;p91"/>
          <p:cNvGrpSpPr/>
          <p:nvPr/>
        </p:nvGrpSpPr>
        <p:grpSpPr>
          <a:xfrm>
            <a:off x="2190209" y="1821587"/>
            <a:ext cx="353645" cy="353645"/>
            <a:chOff x="-34763900" y="3561225"/>
            <a:chExt cx="291450" cy="291450"/>
          </a:xfrm>
        </p:grpSpPr>
        <p:sp>
          <p:nvSpPr>
            <p:cNvPr id="9933" name="Google Shape;9933;p91"/>
            <p:cNvSpPr/>
            <p:nvPr/>
          </p:nvSpPr>
          <p:spPr>
            <a:xfrm>
              <a:off x="-34693800" y="3629750"/>
              <a:ext cx="152025" cy="152825"/>
            </a:xfrm>
            <a:custGeom>
              <a:avLst/>
              <a:gdLst/>
              <a:ahLst/>
              <a:cxnLst/>
              <a:rect l="l" t="t" r="r" b="b"/>
              <a:pathLst>
                <a:path w="6081" h="6113" extrusionOk="0">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4" name="Google Shape;9934;p91"/>
            <p:cNvSpPr/>
            <p:nvPr/>
          </p:nvSpPr>
          <p:spPr>
            <a:xfrm>
              <a:off x="-34763900" y="3561225"/>
              <a:ext cx="291450" cy="291450"/>
            </a:xfrm>
            <a:custGeom>
              <a:avLst/>
              <a:gdLst/>
              <a:ahLst/>
              <a:cxnLst/>
              <a:rect l="l" t="t" r="r" b="b"/>
              <a:pathLst>
                <a:path w="11658" h="11658" extrusionOk="0">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5" name="Google Shape;9935;p91"/>
            <p:cNvSpPr/>
            <p:nvPr/>
          </p:nvSpPr>
          <p:spPr>
            <a:xfrm>
              <a:off x="-34644175" y="3680950"/>
              <a:ext cx="51225" cy="51225"/>
            </a:xfrm>
            <a:custGeom>
              <a:avLst/>
              <a:gdLst/>
              <a:ahLst/>
              <a:cxnLst/>
              <a:rect l="l" t="t" r="r" b="b"/>
              <a:pathLst>
                <a:path w="2049" h="2049" extrusionOk="0">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36" name="Google Shape;9936;p91"/>
          <p:cNvSpPr/>
          <p:nvPr/>
        </p:nvSpPr>
        <p:spPr>
          <a:xfrm>
            <a:off x="2189608" y="2257019"/>
            <a:ext cx="353645" cy="353615"/>
          </a:xfrm>
          <a:custGeom>
            <a:avLst/>
            <a:gdLst/>
            <a:ahLst/>
            <a:cxnLst/>
            <a:rect l="l" t="t" r="r" b="b"/>
            <a:pathLst>
              <a:path w="11658" h="11657" extrusionOk="0">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37" name="Google Shape;9937;p91"/>
          <p:cNvGrpSpPr/>
          <p:nvPr/>
        </p:nvGrpSpPr>
        <p:grpSpPr>
          <a:xfrm>
            <a:off x="845106" y="2730099"/>
            <a:ext cx="354586" cy="354586"/>
            <a:chOff x="-32927950" y="3227275"/>
            <a:chExt cx="292225" cy="292225"/>
          </a:xfrm>
        </p:grpSpPr>
        <p:sp>
          <p:nvSpPr>
            <p:cNvPr id="9938" name="Google Shape;9938;p91"/>
            <p:cNvSpPr/>
            <p:nvPr/>
          </p:nvSpPr>
          <p:spPr>
            <a:xfrm>
              <a:off x="-32927950" y="3228075"/>
              <a:ext cx="69325" cy="291425"/>
            </a:xfrm>
            <a:custGeom>
              <a:avLst/>
              <a:gdLst/>
              <a:ahLst/>
              <a:cxnLst/>
              <a:rect l="l" t="t" r="r" b="b"/>
              <a:pathLst>
                <a:path w="2773" h="11657" extrusionOk="0">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9" name="Google Shape;9939;p91"/>
            <p:cNvSpPr/>
            <p:nvPr/>
          </p:nvSpPr>
          <p:spPr>
            <a:xfrm>
              <a:off x="-32841300" y="3227275"/>
              <a:ext cx="154400" cy="291450"/>
            </a:xfrm>
            <a:custGeom>
              <a:avLst/>
              <a:gdLst/>
              <a:ahLst/>
              <a:cxnLst/>
              <a:rect l="l" t="t" r="r" b="b"/>
              <a:pathLst>
                <a:path w="6176" h="11658" extrusionOk="0">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0" name="Google Shape;9940;p91"/>
            <p:cNvSpPr/>
            <p:nvPr/>
          </p:nvSpPr>
          <p:spPr>
            <a:xfrm>
              <a:off x="-32669600" y="3261925"/>
              <a:ext cx="33875" cy="51225"/>
            </a:xfrm>
            <a:custGeom>
              <a:avLst/>
              <a:gdLst/>
              <a:ahLst/>
              <a:cxnLst/>
              <a:rect l="l" t="t" r="r" b="b"/>
              <a:pathLst>
                <a:path w="1355" h="2049" extrusionOk="0">
                  <a:moveTo>
                    <a:pt x="0" y="1"/>
                  </a:moveTo>
                  <a:lnTo>
                    <a:pt x="0" y="2049"/>
                  </a:lnTo>
                  <a:lnTo>
                    <a:pt x="1355" y="2049"/>
                  </a:lnTo>
                  <a:lnTo>
                    <a:pt x="1355" y="347"/>
                  </a:lnTo>
                  <a:cubicBezTo>
                    <a:pt x="1355" y="158"/>
                    <a:pt x="1197"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1" name="Google Shape;9941;p91"/>
            <p:cNvSpPr/>
            <p:nvPr/>
          </p:nvSpPr>
          <p:spPr>
            <a:xfrm>
              <a:off x="-32669600" y="3329675"/>
              <a:ext cx="33875" cy="35450"/>
            </a:xfrm>
            <a:custGeom>
              <a:avLst/>
              <a:gdLst/>
              <a:ahLst/>
              <a:cxnLst/>
              <a:rect l="l" t="t" r="r" b="b"/>
              <a:pathLst>
                <a:path w="1355" h="1418" extrusionOk="0">
                  <a:moveTo>
                    <a:pt x="0" y="0"/>
                  </a:moveTo>
                  <a:lnTo>
                    <a:pt x="0" y="1418"/>
                  </a:lnTo>
                  <a:lnTo>
                    <a:pt x="1355" y="1418"/>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2" name="Google Shape;9942;p91"/>
            <p:cNvSpPr/>
            <p:nvPr/>
          </p:nvSpPr>
          <p:spPr>
            <a:xfrm>
              <a:off x="-32669600" y="3381650"/>
              <a:ext cx="33875" cy="51225"/>
            </a:xfrm>
            <a:custGeom>
              <a:avLst/>
              <a:gdLst/>
              <a:ahLst/>
              <a:cxnLst/>
              <a:rect l="l" t="t" r="r" b="b"/>
              <a:pathLst>
                <a:path w="1355" h="2049" extrusionOk="0">
                  <a:moveTo>
                    <a:pt x="0" y="0"/>
                  </a:moveTo>
                  <a:lnTo>
                    <a:pt x="0" y="2048"/>
                  </a:lnTo>
                  <a:lnTo>
                    <a:pt x="1008" y="2048"/>
                  </a:lnTo>
                  <a:cubicBezTo>
                    <a:pt x="1197" y="2048"/>
                    <a:pt x="1355" y="1891"/>
                    <a:pt x="1355" y="170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43" name="Google Shape;9943;p91"/>
          <p:cNvGrpSpPr/>
          <p:nvPr/>
        </p:nvGrpSpPr>
        <p:grpSpPr>
          <a:xfrm>
            <a:off x="844621" y="3201213"/>
            <a:ext cx="355557" cy="353645"/>
            <a:chOff x="-32927950" y="3586425"/>
            <a:chExt cx="293025" cy="291450"/>
          </a:xfrm>
        </p:grpSpPr>
        <p:sp>
          <p:nvSpPr>
            <p:cNvPr id="9944" name="Google Shape;9944;p91"/>
            <p:cNvSpPr/>
            <p:nvPr/>
          </p:nvSpPr>
          <p:spPr>
            <a:xfrm>
              <a:off x="-32927950" y="3843975"/>
              <a:ext cx="293025" cy="33900"/>
            </a:xfrm>
            <a:custGeom>
              <a:avLst/>
              <a:gdLst/>
              <a:ahLst/>
              <a:cxnLst/>
              <a:rect l="l" t="t" r="r" b="b"/>
              <a:pathLst>
                <a:path w="11721" h="1356" extrusionOk="0">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5" name="Google Shape;9945;p91"/>
            <p:cNvSpPr/>
            <p:nvPr/>
          </p:nvSpPr>
          <p:spPr>
            <a:xfrm>
              <a:off x="-32872025" y="3723475"/>
              <a:ext cx="180400" cy="52000"/>
            </a:xfrm>
            <a:custGeom>
              <a:avLst/>
              <a:gdLst/>
              <a:ahLst/>
              <a:cxnLst/>
              <a:rect l="l" t="t" r="r" b="b"/>
              <a:pathLst>
                <a:path w="7216" h="2080" extrusionOk="0">
                  <a:moveTo>
                    <a:pt x="757" y="1"/>
                  </a:moveTo>
                  <a:lnTo>
                    <a:pt x="0" y="2080"/>
                  </a:lnTo>
                  <a:lnTo>
                    <a:pt x="7215" y="2080"/>
                  </a:lnTo>
                  <a:lnTo>
                    <a:pt x="65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6" name="Google Shape;9946;p91"/>
            <p:cNvSpPr/>
            <p:nvPr/>
          </p:nvSpPr>
          <p:spPr>
            <a:xfrm>
              <a:off x="-32890150" y="3792775"/>
              <a:ext cx="217425" cy="33900"/>
            </a:xfrm>
            <a:custGeom>
              <a:avLst/>
              <a:gdLst/>
              <a:ahLst/>
              <a:cxnLst/>
              <a:rect l="l" t="t" r="r" b="b"/>
              <a:pathLst>
                <a:path w="8697" h="1356" extrusionOk="0">
                  <a:moveTo>
                    <a:pt x="505" y="1"/>
                  </a:moveTo>
                  <a:lnTo>
                    <a:pt x="1" y="1356"/>
                  </a:lnTo>
                  <a:lnTo>
                    <a:pt x="8696" y="1356"/>
                  </a:lnTo>
                  <a:lnTo>
                    <a:pt x="82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7" name="Google Shape;9947;p91"/>
            <p:cNvSpPr/>
            <p:nvPr/>
          </p:nvSpPr>
          <p:spPr>
            <a:xfrm>
              <a:off x="-32822400" y="3586425"/>
              <a:ext cx="82725" cy="52800"/>
            </a:xfrm>
            <a:custGeom>
              <a:avLst/>
              <a:gdLst/>
              <a:ahLst/>
              <a:cxnLst/>
              <a:rect l="l" t="t" r="r" b="b"/>
              <a:pathLst>
                <a:path w="3309" h="2112" extrusionOk="0">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8" name="Google Shape;9948;p91"/>
            <p:cNvSpPr/>
            <p:nvPr/>
          </p:nvSpPr>
          <p:spPr>
            <a:xfrm>
              <a:off x="-32846825" y="3655750"/>
              <a:ext cx="131550" cy="51200"/>
            </a:xfrm>
            <a:custGeom>
              <a:avLst/>
              <a:gdLst/>
              <a:ahLst/>
              <a:cxnLst/>
              <a:rect l="l" t="t" r="r" b="b"/>
              <a:pathLst>
                <a:path w="5262" h="2048" extrusionOk="0">
                  <a:moveTo>
                    <a:pt x="694" y="0"/>
                  </a:moveTo>
                  <a:lnTo>
                    <a:pt x="1" y="2048"/>
                  </a:lnTo>
                  <a:lnTo>
                    <a:pt x="5262" y="2048"/>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49" name="Google Shape;9949;p91"/>
          <p:cNvGrpSpPr/>
          <p:nvPr/>
        </p:nvGrpSpPr>
        <p:grpSpPr>
          <a:xfrm>
            <a:off x="845106" y="3665198"/>
            <a:ext cx="354586" cy="355557"/>
            <a:chOff x="-32927950" y="3944800"/>
            <a:chExt cx="292225" cy="293025"/>
          </a:xfrm>
        </p:grpSpPr>
        <p:sp>
          <p:nvSpPr>
            <p:cNvPr id="9950" name="Google Shape;9950;p91"/>
            <p:cNvSpPr/>
            <p:nvPr/>
          </p:nvSpPr>
          <p:spPr>
            <a:xfrm>
              <a:off x="-32927950" y="3944800"/>
              <a:ext cx="69325" cy="292225"/>
            </a:xfrm>
            <a:custGeom>
              <a:avLst/>
              <a:gdLst/>
              <a:ahLst/>
              <a:cxnLst/>
              <a:rect l="l" t="t" r="r" b="b"/>
              <a:pathLst>
                <a:path w="2773" h="11689" extrusionOk="0">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1" name="Google Shape;9951;p91"/>
            <p:cNvSpPr/>
            <p:nvPr/>
          </p:nvSpPr>
          <p:spPr>
            <a:xfrm>
              <a:off x="-32720800" y="4057425"/>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2" name="Google Shape;9952;p91"/>
            <p:cNvSpPr/>
            <p:nvPr/>
          </p:nvSpPr>
          <p:spPr>
            <a:xfrm>
              <a:off x="-32720800" y="4099950"/>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3" name="Google Shape;9953;p91"/>
            <p:cNvSpPr/>
            <p:nvPr/>
          </p:nvSpPr>
          <p:spPr>
            <a:xfrm>
              <a:off x="-32720800" y="4141700"/>
              <a:ext cx="67750" cy="26025"/>
            </a:xfrm>
            <a:custGeom>
              <a:avLst/>
              <a:gdLst/>
              <a:ahLst/>
              <a:cxnLst/>
              <a:rect l="l" t="t" r="r" b="b"/>
              <a:pathLst>
                <a:path w="2710" h="1041" extrusionOk="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4" name="Google Shape;9954;p91"/>
            <p:cNvSpPr/>
            <p:nvPr/>
          </p:nvSpPr>
          <p:spPr>
            <a:xfrm>
              <a:off x="-32754675" y="3944800"/>
              <a:ext cx="51225" cy="52000"/>
            </a:xfrm>
            <a:custGeom>
              <a:avLst/>
              <a:gdLst/>
              <a:ahLst/>
              <a:cxnLst/>
              <a:rect l="l" t="t" r="r" b="b"/>
              <a:pathLst>
                <a:path w="2049" h="2080" extrusionOk="0">
                  <a:moveTo>
                    <a:pt x="1702" y="0"/>
                  </a:moveTo>
                  <a:cubicBezTo>
                    <a:pt x="757" y="0"/>
                    <a:pt x="1" y="788"/>
                    <a:pt x="1" y="1733"/>
                  </a:cubicBezTo>
                  <a:lnTo>
                    <a:pt x="1" y="2080"/>
                  </a:lnTo>
                  <a:lnTo>
                    <a:pt x="2049" y="2080"/>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5" name="Google Shape;9955;p91"/>
            <p:cNvSpPr/>
            <p:nvPr/>
          </p:nvSpPr>
          <p:spPr>
            <a:xfrm>
              <a:off x="-32687725" y="3944800"/>
              <a:ext cx="34675" cy="55150"/>
            </a:xfrm>
            <a:custGeom>
              <a:avLst/>
              <a:gdLst/>
              <a:ahLst/>
              <a:cxnLst/>
              <a:rect l="l" t="t" r="r" b="b"/>
              <a:pathLst>
                <a:path w="1387" h="2206" extrusionOk="0">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6" name="Google Shape;9956;p91"/>
            <p:cNvSpPr/>
            <p:nvPr/>
          </p:nvSpPr>
          <p:spPr>
            <a:xfrm>
              <a:off x="-32860200" y="4014100"/>
              <a:ext cx="207150" cy="153625"/>
            </a:xfrm>
            <a:custGeom>
              <a:avLst/>
              <a:gdLst/>
              <a:ahLst/>
              <a:cxnLst/>
              <a:rect l="l" t="t" r="r" b="b"/>
              <a:pathLst>
                <a:path w="8286" h="6145" extrusionOk="0">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7" name="Google Shape;9957;p91"/>
            <p:cNvSpPr/>
            <p:nvPr/>
          </p:nvSpPr>
          <p:spPr>
            <a:xfrm>
              <a:off x="-32755450" y="4055850"/>
              <a:ext cx="51200" cy="181175"/>
            </a:xfrm>
            <a:custGeom>
              <a:avLst/>
              <a:gdLst/>
              <a:ahLst/>
              <a:cxnLst/>
              <a:rect l="l" t="t" r="r" b="b"/>
              <a:pathLst>
                <a:path w="2048" h="7247" extrusionOk="0">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8" name="Google Shape;9958;p91"/>
            <p:cNvSpPr/>
            <p:nvPr/>
          </p:nvSpPr>
          <p:spPr>
            <a:xfrm>
              <a:off x="-32686925" y="4182650"/>
              <a:ext cx="34675" cy="55175"/>
            </a:xfrm>
            <a:custGeom>
              <a:avLst/>
              <a:gdLst/>
              <a:ahLst/>
              <a:cxnLst/>
              <a:rect l="l" t="t" r="r" b="b"/>
              <a:pathLst>
                <a:path w="1387" h="2207" extrusionOk="0">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59" name="Google Shape;9959;p91"/>
          <p:cNvGrpSpPr/>
          <p:nvPr/>
        </p:nvGrpSpPr>
        <p:grpSpPr>
          <a:xfrm>
            <a:off x="3073898" y="2730449"/>
            <a:ext cx="354586" cy="353888"/>
            <a:chOff x="-31094350" y="3194000"/>
            <a:chExt cx="292225" cy="291650"/>
          </a:xfrm>
        </p:grpSpPr>
        <p:sp>
          <p:nvSpPr>
            <p:cNvPr id="9960" name="Google Shape;9960;p91"/>
            <p:cNvSpPr/>
            <p:nvPr/>
          </p:nvSpPr>
          <p:spPr>
            <a:xfrm>
              <a:off x="-31033700" y="3194000"/>
              <a:ext cx="103200" cy="34100"/>
            </a:xfrm>
            <a:custGeom>
              <a:avLst/>
              <a:gdLst/>
              <a:ahLst/>
              <a:cxnLst/>
              <a:rect l="l" t="t" r="r" b="b"/>
              <a:pathLst>
                <a:path w="4128" h="1364" extrusionOk="0">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1" name="Google Shape;9961;p91"/>
            <p:cNvSpPr/>
            <p:nvPr/>
          </p:nvSpPr>
          <p:spPr>
            <a:xfrm>
              <a:off x="-31042375" y="3346200"/>
              <a:ext cx="16550" cy="18150"/>
            </a:xfrm>
            <a:custGeom>
              <a:avLst/>
              <a:gdLst/>
              <a:ahLst/>
              <a:cxnLst/>
              <a:rect l="l" t="t" r="r" b="b"/>
              <a:pathLst>
                <a:path w="662" h="726" extrusionOk="0">
                  <a:moveTo>
                    <a:pt x="1" y="1"/>
                  </a:moveTo>
                  <a:lnTo>
                    <a:pt x="1" y="725"/>
                  </a:lnTo>
                  <a:lnTo>
                    <a:pt x="662" y="725"/>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2" name="Google Shape;9962;p91"/>
            <p:cNvSpPr/>
            <p:nvPr/>
          </p:nvSpPr>
          <p:spPr>
            <a:xfrm>
              <a:off x="-31042375" y="3278475"/>
              <a:ext cx="16550" cy="16550"/>
            </a:xfrm>
            <a:custGeom>
              <a:avLst/>
              <a:gdLst/>
              <a:ahLst/>
              <a:cxnLst/>
              <a:rect l="l" t="t" r="r" b="b"/>
              <a:pathLst>
                <a:path w="662" h="662" extrusionOk="0">
                  <a:moveTo>
                    <a:pt x="1" y="0"/>
                  </a:moveTo>
                  <a:lnTo>
                    <a:pt x="1" y="662"/>
                  </a:lnTo>
                  <a:lnTo>
                    <a:pt x="662" y="662"/>
                  </a:ln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3" name="Google Shape;9963;p91"/>
            <p:cNvSpPr/>
            <p:nvPr/>
          </p:nvSpPr>
          <p:spPr>
            <a:xfrm>
              <a:off x="-31042375" y="3416300"/>
              <a:ext cx="16550" cy="16575"/>
            </a:xfrm>
            <a:custGeom>
              <a:avLst/>
              <a:gdLst/>
              <a:ahLst/>
              <a:cxnLst/>
              <a:rect l="l" t="t" r="r" b="b"/>
              <a:pathLst>
                <a:path w="662" h="663" extrusionOk="0">
                  <a:moveTo>
                    <a:pt x="1" y="1"/>
                  </a:moveTo>
                  <a:lnTo>
                    <a:pt x="1" y="662"/>
                  </a:lnTo>
                  <a:lnTo>
                    <a:pt x="662" y="662"/>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4" name="Google Shape;9964;p91"/>
            <p:cNvSpPr/>
            <p:nvPr/>
          </p:nvSpPr>
          <p:spPr>
            <a:xfrm>
              <a:off x="-31094350" y="3210725"/>
              <a:ext cx="222900" cy="274925"/>
            </a:xfrm>
            <a:custGeom>
              <a:avLst/>
              <a:gdLst/>
              <a:ahLst/>
              <a:cxnLst/>
              <a:rect l="l" t="t" r="r" b="b"/>
              <a:pathLst>
                <a:path w="8916" h="10997" extrusionOk="0">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5" name="Google Shape;9965;p91"/>
            <p:cNvSpPr/>
            <p:nvPr/>
          </p:nvSpPr>
          <p:spPr>
            <a:xfrm>
              <a:off x="-30853350" y="3295000"/>
              <a:ext cx="51225" cy="104000"/>
            </a:xfrm>
            <a:custGeom>
              <a:avLst/>
              <a:gdLst/>
              <a:ahLst/>
              <a:cxnLst/>
              <a:rect l="l" t="t" r="r" b="b"/>
              <a:pathLst>
                <a:path w="2049" h="4160" extrusionOk="0">
                  <a:moveTo>
                    <a:pt x="1" y="1"/>
                  </a:moveTo>
                  <a:lnTo>
                    <a:pt x="1" y="4160"/>
                  </a:lnTo>
                  <a:lnTo>
                    <a:pt x="2049" y="4160"/>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6" name="Google Shape;9966;p91"/>
            <p:cNvSpPr/>
            <p:nvPr/>
          </p:nvSpPr>
          <p:spPr>
            <a:xfrm>
              <a:off x="-30853350" y="3227275"/>
              <a:ext cx="51225" cy="51225"/>
            </a:xfrm>
            <a:custGeom>
              <a:avLst/>
              <a:gdLst/>
              <a:ahLst/>
              <a:cxnLst/>
              <a:rect l="l" t="t" r="r" b="b"/>
              <a:pathLst>
                <a:path w="2049" h="2049" extrusionOk="0">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7" name="Google Shape;9967;p91"/>
            <p:cNvSpPr/>
            <p:nvPr/>
          </p:nvSpPr>
          <p:spPr>
            <a:xfrm>
              <a:off x="-30851775" y="3416300"/>
              <a:ext cx="46500" cy="51225"/>
            </a:xfrm>
            <a:custGeom>
              <a:avLst/>
              <a:gdLst/>
              <a:ahLst/>
              <a:cxnLst/>
              <a:rect l="l" t="t" r="r" b="b"/>
              <a:pathLst>
                <a:path w="1860" h="2049" extrusionOk="0">
                  <a:moveTo>
                    <a:pt x="1" y="1"/>
                  </a:moveTo>
                  <a:lnTo>
                    <a:pt x="599" y="1796"/>
                  </a:lnTo>
                  <a:cubicBezTo>
                    <a:pt x="694" y="1985"/>
                    <a:pt x="788" y="2048"/>
                    <a:pt x="946" y="2048"/>
                  </a:cubicBezTo>
                  <a:cubicBezTo>
                    <a:pt x="1103" y="2048"/>
                    <a:pt x="1229" y="1985"/>
                    <a:pt x="1261" y="1796"/>
                  </a:cubicBezTo>
                  <a:lnTo>
                    <a:pt x="18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68" name="Google Shape;9968;p91"/>
          <p:cNvGrpSpPr/>
          <p:nvPr/>
        </p:nvGrpSpPr>
        <p:grpSpPr>
          <a:xfrm>
            <a:off x="3074368" y="3200941"/>
            <a:ext cx="353645" cy="354191"/>
            <a:chOff x="-31093575" y="3552550"/>
            <a:chExt cx="291450" cy="291900"/>
          </a:xfrm>
        </p:grpSpPr>
        <p:sp>
          <p:nvSpPr>
            <p:cNvPr id="9969" name="Google Shape;9969;p91"/>
            <p:cNvSpPr/>
            <p:nvPr/>
          </p:nvSpPr>
          <p:spPr>
            <a:xfrm>
              <a:off x="-31011650" y="3745525"/>
              <a:ext cx="7900" cy="12625"/>
            </a:xfrm>
            <a:custGeom>
              <a:avLst/>
              <a:gdLst/>
              <a:ahLst/>
              <a:cxnLst/>
              <a:rect l="l" t="t" r="r" b="b"/>
              <a:pathLst>
                <a:path w="316" h="505" extrusionOk="0">
                  <a:moveTo>
                    <a:pt x="158" y="1"/>
                  </a:moveTo>
                  <a:lnTo>
                    <a:pt x="0" y="505"/>
                  </a:lnTo>
                  <a:lnTo>
                    <a:pt x="315" y="505"/>
                  </a:lnTo>
                  <a:lnTo>
                    <a:pt x="1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0" name="Google Shape;9970;p91"/>
            <p:cNvSpPr/>
            <p:nvPr/>
          </p:nvSpPr>
          <p:spPr>
            <a:xfrm>
              <a:off x="-31093575" y="3671500"/>
              <a:ext cx="171725" cy="172950"/>
            </a:xfrm>
            <a:custGeom>
              <a:avLst/>
              <a:gdLst/>
              <a:ahLst/>
              <a:cxnLst/>
              <a:rect l="l" t="t" r="r" b="b"/>
              <a:pathLst>
                <a:path w="6869" h="6918" extrusionOk="0">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1" name="Google Shape;9971;p91"/>
            <p:cNvSpPr/>
            <p:nvPr/>
          </p:nvSpPr>
          <p:spPr>
            <a:xfrm>
              <a:off x="-30895875" y="3621075"/>
              <a:ext cx="15775" cy="26025"/>
            </a:xfrm>
            <a:custGeom>
              <a:avLst/>
              <a:gdLst/>
              <a:ahLst/>
              <a:cxnLst/>
              <a:rect l="l" t="t" r="r" b="b"/>
              <a:pathLst>
                <a:path w="631" h="1041" extrusionOk="0">
                  <a:moveTo>
                    <a:pt x="0" y="1"/>
                  </a:moveTo>
                  <a:cubicBezTo>
                    <a:pt x="32" y="410"/>
                    <a:pt x="126" y="694"/>
                    <a:pt x="315" y="1041"/>
                  </a:cubicBezTo>
                  <a:cubicBezTo>
                    <a:pt x="473" y="694"/>
                    <a:pt x="599" y="347"/>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2" name="Google Shape;9972;p91"/>
            <p:cNvSpPr/>
            <p:nvPr/>
          </p:nvSpPr>
          <p:spPr>
            <a:xfrm>
              <a:off x="-30974650" y="3552550"/>
              <a:ext cx="172525" cy="172400"/>
            </a:xfrm>
            <a:custGeom>
              <a:avLst/>
              <a:gdLst/>
              <a:ahLst/>
              <a:cxnLst/>
              <a:rect l="l" t="t" r="r" b="b"/>
              <a:pathLst>
                <a:path w="6901" h="6896" extrusionOk="0">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73" name="Google Shape;9973;p91"/>
          <p:cNvGrpSpPr/>
          <p:nvPr/>
        </p:nvGrpSpPr>
        <p:grpSpPr>
          <a:xfrm>
            <a:off x="3074368" y="3666169"/>
            <a:ext cx="353645" cy="353615"/>
            <a:chOff x="-31093575" y="3911725"/>
            <a:chExt cx="291450" cy="291425"/>
          </a:xfrm>
        </p:grpSpPr>
        <p:sp>
          <p:nvSpPr>
            <p:cNvPr id="9974" name="Google Shape;9974;p91"/>
            <p:cNvSpPr/>
            <p:nvPr/>
          </p:nvSpPr>
          <p:spPr>
            <a:xfrm>
              <a:off x="-31093575" y="3911725"/>
              <a:ext cx="291450" cy="291425"/>
            </a:xfrm>
            <a:custGeom>
              <a:avLst/>
              <a:gdLst/>
              <a:ahLst/>
              <a:cxnLst/>
              <a:rect l="l" t="t" r="r" b="b"/>
              <a:pathLst>
                <a:path w="11658" h="11657" extrusionOk="0">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5" name="Google Shape;9975;p91"/>
            <p:cNvSpPr/>
            <p:nvPr/>
          </p:nvSpPr>
          <p:spPr>
            <a:xfrm>
              <a:off x="-31025825" y="3980250"/>
              <a:ext cx="156750" cy="154250"/>
            </a:xfrm>
            <a:custGeom>
              <a:avLst/>
              <a:gdLst/>
              <a:ahLst/>
              <a:cxnLst/>
              <a:rect l="l" t="t" r="r" b="b"/>
              <a:pathLst>
                <a:path w="6270" h="6170" extrusionOk="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76" name="Google Shape;9976;p91"/>
          <p:cNvGrpSpPr/>
          <p:nvPr/>
        </p:nvGrpSpPr>
        <p:grpSpPr>
          <a:xfrm>
            <a:off x="2183798" y="4123136"/>
            <a:ext cx="356497" cy="354586"/>
            <a:chOff x="-29946000" y="3183175"/>
            <a:chExt cx="293800" cy="292225"/>
          </a:xfrm>
        </p:grpSpPr>
        <p:sp>
          <p:nvSpPr>
            <p:cNvPr id="9977" name="Google Shape;9977;p91"/>
            <p:cNvSpPr/>
            <p:nvPr/>
          </p:nvSpPr>
          <p:spPr>
            <a:xfrm>
              <a:off x="-29839675" y="3355650"/>
              <a:ext cx="186700" cy="33900"/>
            </a:xfrm>
            <a:custGeom>
              <a:avLst/>
              <a:gdLst/>
              <a:ahLst/>
              <a:cxnLst/>
              <a:rect l="l" t="t" r="r" b="b"/>
              <a:pathLst>
                <a:path w="7468" h="1356" extrusionOk="0">
                  <a:moveTo>
                    <a:pt x="568" y="1"/>
                  </a:moveTo>
                  <a:cubicBezTo>
                    <a:pt x="568" y="505"/>
                    <a:pt x="379" y="977"/>
                    <a:pt x="1" y="1356"/>
                  </a:cubicBezTo>
                  <a:lnTo>
                    <a:pt x="7467" y="1356"/>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8" name="Google Shape;9978;p91"/>
            <p:cNvSpPr/>
            <p:nvPr/>
          </p:nvSpPr>
          <p:spPr>
            <a:xfrm>
              <a:off x="-29824700" y="3406850"/>
              <a:ext cx="172500" cy="68550"/>
            </a:xfrm>
            <a:custGeom>
              <a:avLst/>
              <a:gdLst/>
              <a:ahLst/>
              <a:cxnLst/>
              <a:rect l="l" t="t" r="r" b="b"/>
              <a:pathLst>
                <a:path w="6900" h="2742" extrusionOk="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9" name="Google Shape;9979;p91"/>
            <p:cNvSpPr/>
            <p:nvPr/>
          </p:nvSpPr>
          <p:spPr>
            <a:xfrm>
              <a:off x="-29756975" y="3183175"/>
              <a:ext cx="69325" cy="68550"/>
            </a:xfrm>
            <a:custGeom>
              <a:avLst/>
              <a:gdLst/>
              <a:ahLst/>
              <a:cxnLst/>
              <a:rect l="l" t="t" r="r" b="b"/>
              <a:pathLst>
                <a:path w="2773" h="2742" extrusionOk="0">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0" name="Google Shape;9980;p91"/>
            <p:cNvSpPr/>
            <p:nvPr/>
          </p:nvSpPr>
          <p:spPr>
            <a:xfrm>
              <a:off x="-29790850" y="3269025"/>
              <a:ext cx="137875" cy="68550"/>
            </a:xfrm>
            <a:custGeom>
              <a:avLst/>
              <a:gdLst/>
              <a:ahLst/>
              <a:cxnLst/>
              <a:rect l="l" t="t" r="r" b="b"/>
              <a:pathLst>
                <a:path w="5515" h="2742" extrusionOk="0">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1" name="Google Shape;9981;p91"/>
            <p:cNvSpPr/>
            <p:nvPr/>
          </p:nvSpPr>
          <p:spPr>
            <a:xfrm>
              <a:off x="-29911350" y="3321000"/>
              <a:ext cx="69325" cy="68550"/>
            </a:xfrm>
            <a:custGeom>
              <a:avLst/>
              <a:gdLst/>
              <a:ahLst/>
              <a:cxnLst/>
              <a:rect l="l" t="t" r="r" b="b"/>
              <a:pathLst>
                <a:path w="2773" h="2742" extrusionOk="0">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2" name="Google Shape;9982;p91"/>
            <p:cNvSpPr/>
            <p:nvPr/>
          </p:nvSpPr>
          <p:spPr>
            <a:xfrm>
              <a:off x="-29946000" y="3406850"/>
              <a:ext cx="137075" cy="67775"/>
            </a:xfrm>
            <a:custGeom>
              <a:avLst/>
              <a:gdLst/>
              <a:ahLst/>
              <a:cxnLst/>
              <a:rect l="l" t="t" r="r" b="b"/>
              <a:pathLst>
                <a:path w="5483" h="2711" extrusionOk="0">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83" name="Google Shape;9983;p91"/>
          <p:cNvGrpSpPr/>
          <p:nvPr/>
        </p:nvGrpSpPr>
        <p:grpSpPr>
          <a:xfrm>
            <a:off x="2628330" y="1380289"/>
            <a:ext cx="358408" cy="354161"/>
            <a:chOff x="-34408675" y="3202075"/>
            <a:chExt cx="295375" cy="291875"/>
          </a:xfrm>
        </p:grpSpPr>
        <p:sp>
          <p:nvSpPr>
            <p:cNvPr id="9984" name="Google Shape;9984;p91"/>
            <p:cNvSpPr/>
            <p:nvPr/>
          </p:nvSpPr>
          <p:spPr>
            <a:xfrm>
              <a:off x="-34274775" y="3202075"/>
              <a:ext cx="161475" cy="161475"/>
            </a:xfrm>
            <a:custGeom>
              <a:avLst/>
              <a:gdLst/>
              <a:ahLst/>
              <a:cxnLst/>
              <a:rect l="l" t="t" r="r" b="b"/>
              <a:pathLst>
                <a:path w="6459" h="6459" extrusionOk="0">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5" name="Google Shape;9985;p91"/>
            <p:cNvSpPr/>
            <p:nvPr/>
          </p:nvSpPr>
          <p:spPr>
            <a:xfrm>
              <a:off x="-34378750" y="3263175"/>
              <a:ext cx="76425" cy="73600"/>
            </a:xfrm>
            <a:custGeom>
              <a:avLst/>
              <a:gdLst/>
              <a:ahLst/>
              <a:cxnLst/>
              <a:rect l="l" t="t" r="r" b="b"/>
              <a:pathLst>
                <a:path w="3057" h="2944" extrusionOk="0">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6" name="Google Shape;9986;p91"/>
            <p:cNvSpPr/>
            <p:nvPr/>
          </p:nvSpPr>
          <p:spPr>
            <a:xfrm>
              <a:off x="-34250375" y="3392300"/>
              <a:ext cx="77225" cy="74425"/>
            </a:xfrm>
            <a:custGeom>
              <a:avLst/>
              <a:gdLst/>
              <a:ahLst/>
              <a:cxnLst/>
              <a:rect l="l" t="t" r="r" b="b"/>
              <a:pathLst>
                <a:path w="3089" h="2977" extrusionOk="0">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7" name="Google Shape;9987;p91"/>
            <p:cNvSpPr/>
            <p:nvPr/>
          </p:nvSpPr>
          <p:spPr>
            <a:xfrm>
              <a:off x="-34408675" y="3290275"/>
              <a:ext cx="207150" cy="203675"/>
            </a:xfrm>
            <a:custGeom>
              <a:avLst/>
              <a:gdLst/>
              <a:ahLst/>
              <a:cxnLst/>
              <a:rect l="l" t="t" r="r" b="b"/>
              <a:pathLst>
                <a:path w="8286" h="8147" extrusionOk="0">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88" name="Google Shape;9988;p91"/>
          <p:cNvGrpSpPr/>
          <p:nvPr/>
        </p:nvGrpSpPr>
        <p:grpSpPr>
          <a:xfrm>
            <a:off x="2630241" y="1820283"/>
            <a:ext cx="354586" cy="356254"/>
            <a:chOff x="-34405525" y="3558075"/>
            <a:chExt cx="292225" cy="293600"/>
          </a:xfrm>
        </p:grpSpPr>
        <p:sp>
          <p:nvSpPr>
            <p:cNvPr id="9989" name="Google Shape;9989;p91"/>
            <p:cNvSpPr/>
            <p:nvPr/>
          </p:nvSpPr>
          <p:spPr>
            <a:xfrm>
              <a:off x="-34303150" y="3663825"/>
              <a:ext cx="189850" cy="187850"/>
            </a:xfrm>
            <a:custGeom>
              <a:avLst/>
              <a:gdLst/>
              <a:ahLst/>
              <a:cxnLst/>
              <a:rect l="l" t="t" r="r" b="b"/>
              <a:pathLst>
                <a:path w="7594" h="7514" extrusionOk="0">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0" name="Google Shape;9990;p91"/>
            <p:cNvSpPr/>
            <p:nvPr/>
          </p:nvSpPr>
          <p:spPr>
            <a:xfrm>
              <a:off x="-34250375" y="3565950"/>
              <a:ext cx="46500" cy="46500"/>
            </a:xfrm>
            <a:custGeom>
              <a:avLst/>
              <a:gdLst/>
              <a:ahLst/>
              <a:cxnLst/>
              <a:rect l="l" t="t" r="r" b="b"/>
              <a:pathLst>
                <a:path w="1860" h="1860" extrusionOk="0">
                  <a:moveTo>
                    <a:pt x="1" y="1"/>
                  </a:moveTo>
                  <a:lnTo>
                    <a:pt x="1" y="1859"/>
                  </a:lnTo>
                  <a:lnTo>
                    <a:pt x="1860" y="185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1" name="Google Shape;9991;p91"/>
            <p:cNvSpPr/>
            <p:nvPr/>
          </p:nvSpPr>
          <p:spPr>
            <a:xfrm>
              <a:off x="-34405525" y="3558075"/>
              <a:ext cx="206375" cy="276475"/>
            </a:xfrm>
            <a:custGeom>
              <a:avLst/>
              <a:gdLst/>
              <a:ahLst/>
              <a:cxnLst/>
              <a:rect l="l" t="t" r="r" b="b"/>
              <a:pathLst>
                <a:path w="8255" h="11059" extrusionOk="0">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92" name="Google Shape;9992;p91"/>
          <p:cNvGrpSpPr/>
          <p:nvPr/>
        </p:nvGrpSpPr>
        <p:grpSpPr>
          <a:xfrm>
            <a:off x="2629755" y="2256940"/>
            <a:ext cx="355557" cy="353615"/>
            <a:chOff x="-34406325" y="3919600"/>
            <a:chExt cx="293025" cy="291425"/>
          </a:xfrm>
        </p:grpSpPr>
        <p:sp>
          <p:nvSpPr>
            <p:cNvPr id="9993" name="Google Shape;9993;p91"/>
            <p:cNvSpPr/>
            <p:nvPr/>
          </p:nvSpPr>
          <p:spPr>
            <a:xfrm>
              <a:off x="-34167675" y="3932000"/>
              <a:ext cx="42550" cy="40575"/>
            </a:xfrm>
            <a:custGeom>
              <a:avLst/>
              <a:gdLst/>
              <a:ahLst/>
              <a:cxnLst/>
              <a:rect l="l" t="t" r="r" b="b"/>
              <a:pathLst>
                <a:path w="1702" h="1623" extrusionOk="0">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4" name="Google Shape;9994;p91"/>
            <p:cNvSpPr/>
            <p:nvPr/>
          </p:nvSpPr>
          <p:spPr>
            <a:xfrm>
              <a:off x="-34286600" y="3922950"/>
              <a:ext cx="171725" cy="167575"/>
            </a:xfrm>
            <a:custGeom>
              <a:avLst/>
              <a:gdLst/>
              <a:ahLst/>
              <a:cxnLst/>
              <a:rect l="l" t="t" r="r" b="b"/>
              <a:pathLst>
                <a:path w="6869" h="6703" extrusionOk="0">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5" name="Google Shape;9995;p91"/>
            <p:cNvSpPr/>
            <p:nvPr/>
          </p:nvSpPr>
          <p:spPr>
            <a:xfrm>
              <a:off x="-34406325" y="4115900"/>
              <a:ext cx="98475" cy="95125"/>
            </a:xfrm>
            <a:custGeom>
              <a:avLst/>
              <a:gdLst/>
              <a:ahLst/>
              <a:cxnLst/>
              <a:rect l="l" t="t" r="r" b="b"/>
              <a:pathLst>
                <a:path w="3939" h="3805" extrusionOk="0">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6" name="Google Shape;9996;p91"/>
            <p:cNvSpPr/>
            <p:nvPr/>
          </p:nvSpPr>
          <p:spPr>
            <a:xfrm>
              <a:off x="-34364575" y="3966850"/>
              <a:ext cx="204025" cy="204025"/>
            </a:xfrm>
            <a:custGeom>
              <a:avLst/>
              <a:gdLst/>
              <a:ahLst/>
              <a:cxnLst/>
              <a:rect l="l" t="t" r="r" b="b"/>
              <a:pathLst>
                <a:path w="8161" h="8161" extrusionOk="0">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7" name="Google Shape;9997;p91"/>
            <p:cNvSpPr/>
            <p:nvPr/>
          </p:nvSpPr>
          <p:spPr>
            <a:xfrm>
              <a:off x="-34200750" y="3919600"/>
              <a:ext cx="17350" cy="33875"/>
            </a:xfrm>
            <a:custGeom>
              <a:avLst/>
              <a:gdLst/>
              <a:ahLst/>
              <a:cxnLst/>
              <a:rect l="l" t="t" r="r" b="b"/>
              <a:pathLst>
                <a:path w="694" h="1355" extrusionOk="0">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8" name="Google Shape;9998;p91"/>
            <p:cNvSpPr/>
            <p:nvPr/>
          </p:nvSpPr>
          <p:spPr>
            <a:xfrm>
              <a:off x="-34147975" y="3989700"/>
              <a:ext cx="34675" cy="17350"/>
            </a:xfrm>
            <a:custGeom>
              <a:avLst/>
              <a:gdLst/>
              <a:ahLst/>
              <a:cxnLst/>
              <a:rect l="l" t="t" r="r" b="b"/>
              <a:pathLst>
                <a:path w="1387" h="694" extrusionOk="0">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9" name="Google Shape;9999;p91"/>
            <p:cNvSpPr/>
            <p:nvPr/>
          </p:nvSpPr>
          <p:spPr>
            <a:xfrm>
              <a:off x="-34278725" y="4116500"/>
              <a:ext cx="116600" cy="68600"/>
            </a:xfrm>
            <a:custGeom>
              <a:avLst/>
              <a:gdLst/>
              <a:ahLst/>
              <a:cxnLst/>
              <a:rect l="l" t="t" r="r" b="b"/>
              <a:pathLst>
                <a:path w="4664" h="2744" extrusionOk="0">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00" name="Google Shape;10000;p91"/>
          <p:cNvGrpSpPr/>
          <p:nvPr/>
        </p:nvGrpSpPr>
        <p:grpSpPr>
          <a:xfrm>
            <a:off x="1293653" y="2736303"/>
            <a:ext cx="353645" cy="342179"/>
            <a:chOff x="-32568800" y="3232000"/>
            <a:chExt cx="291450" cy="282000"/>
          </a:xfrm>
        </p:grpSpPr>
        <p:sp>
          <p:nvSpPr>
            <p:cNvPr id="10001" name="Google Shape;10001;p91"/>
            <p:cNvSpPr/>
            <p:nvPr/>
          </p:nvSpPr>
          <p:spPr>
            <a:xfrm>
              <a:off x="-32545150" y="3232000"/>
              <a:ext cx="244175" cy="246550"/>
            </a:xfrm>
            <a:custGeom>
              <a:avLst/>
              <a:gdLst/>
              <a:ahLst/>
              <a:cxnLst/>
              <a:rect l="l" t="t" r="r" b="b"/>
              <a:pathLst>
                <a:path w="9767" h="9862" extrusionOk="0">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2" name="Google Shape;10002;p91"/>
            <p:cNvSpPr/>
            <p:nvPr/>
          </p:nvSpPr>
          <p:spPr>
            <a:xfrm>
              <a:off x="-32568800" y="3392675"/>
              <a:ext cx="291450" cy="121325"/>
            </a:xfrm>
            <a:custGeom>
              <a:avLst/>
              <a:gdLst/>
              <a:ahLst/>
              <a:cxnLst/>
              <a:rect l="l" t="t" r="r" b="b"/>
              <a:pathLst>
                <a:path w="11658" h="4853" extrusionOk="0">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03" name="Google Shape;10003;p91"/>
          <p:cNvGrpSpPr/>
          <p:nvPr/>
        </p:nvGrpSpPr>
        <p:grpSpPr>
          <a:xfrm>
            <a:off x="1293183" y="3201213"/>
            <a:ext cx="354586" cy="353645"/>
            <a:chOff x="-32569575" y="3586425"/>
            <a:chExt cx="292225" cy="291450"/>
          </a:xfrm>
        </p:grpSpPr>
        <p:sp>
          <p:nvSpPr>
            <p:cNvPr id="10004" name="Google Shape;10004;p91"/>
            <p:cNvSpPr/>
            <p:nvPr/>
          </p:nvSpPr>
          <p:spPr>
            <a:xfrm>
              <a:off x="-32569575" y="3672275"/>
              <a:ext cx="292225" cy="205600"/>
            </a:xfrm>
            <a:custGeom>
              <a:avLst/>
              <a:gdLst/>
              <a:ahLst/>
              <a:cxnLst/>
              <a:rect l="l" t="t" r="r" b="b"/>
              <a:pathLst>
                <a:path w="11689" h="8224" extrusionOk="0">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5" name="Google Shape;10005;p91"/>
            <p:cNvSpPr/>
            <p:nvPr/>
          </p:nvSpPr>
          <p:spPr>
            <a:xfrm>
              <a:off x="-32456950" y="3586425"/>
              <a:ext cx="68550" cy="69350"/>
            </a:xfrm>
            <a:custGeom>
              <a:avLst/>
              <a:gdLst/>
              <a:ahLst/>
              <a:cxnLst/>
              <a:rect l="l" t="t" r="r" b="b"/>
              <a:pathLst>
                <a:path w="2742" h="2774" extrusionOk="0">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06" name="Google Shape;10006;p91"/>
          <p:cNvGrpSpPr/>
          <p:nvPr/>
        </p:nvGrpSpPr>
        <p:grpSpPr>
          <a:xfrm>
            <a:off x="1284098" y="3665805"/>
            <a:ext cx="372756" cy="354343"/>
            <a:chOff x="-32576675" y="3944600"/>
            <a:chExt cx="307200" cy="292025"/>
          </a:xfrm>
        </p:grpSpPr>
        <p:sp>
          <p:nvSpPr>
            <p:cNvPr id="10007" name="Google Shape;10007;p91"/>
            <p:cNvSpPr/>
            <p:nvPr/>
          </p:nvSpPr>
          <p:spPr>
            <a:xfrm>
              <a:off x="-32482950" y="3944600"/>
              <a:ext cx="213475" cy="214650"/>
            </a:xfrm>
            <a:custGeom>
              <a:avLst/>
              <a:gdLst/>
              <a:ahLst/>
              <a:cxnLst/>
              <a:rect l="l" t="t" r="r" b="b"/>
              <a:pathLst>
                <a:path w="8539" h="8586" extrusionOk="0">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8" name="Google Shape;10008;p91"/>
            <p:cNvSpPr/>
            <p:nvPr/>
          </p:nvSpPr>
          <p:spPr>
            <a:xfrm>
              <a:off x="-32576675" y="4020200"/>
              <a:ext cx="215850" cy="216425"/>
            </a:xfrm>
            <a:custGeom>
              <a:avLst/>
              <a:gdLst/>
              <a:ahLst/>
              <a:cxnLst/>
              <a:rect l="l" t="t" r="r" b="b"/>
              <a:pathLst>
                <a:path w="8634" h="8657" extrusionOk="0">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09" name="Google Shape;10009;p91"/>
          <p:cNvGrpSpPr/>
          <p:nvPr/>
        </p:nvGrpSpPr>
        <p:grpSpPr>
          <a:xfrm>
            <a:off x="3529065" y="2730100"/>
            <a:ext cx="354586" cy="354586"/>
            <a:chOff x="-30735200" y="3192625"/>
            <a:chExt cx="292225" cy="292225"/>
          </a:xfrm>
        </p:grpSpPr>
        <p:sp>
          <p:nvSpPr>
            <p:cNvPr id="10010" name="Google Shape;10010;p91"/>
            <p:cNvSpPr/>
            <p:nvPr/>
          </p:nvSpPr>
          <p:spPr>
            <a:xfrm>
              <a:off x="-30665100" y="3192625"/>
              <a:ext cx="175650" cy="223700"/>
            </a:xfrm>
            <a:custGeom>
              <a:avLst/>
              <a:gdLst/>
              <a:ahLst/>
              <a:cxnLst/>
              <a:rect l="l" t="t" r="r" b="b"/>
              <a:pathLst>
                <a:path w="7026" h="8948" extrusionOk="0">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1" name="Google Shape;10011;p91"/>
            <p:cNvSpPr/>
            <p:nvPr/>
          </p:nvSpPr>
          <p:spPr>
            <a:xfrm>
              <a:off x="-30615475" y="3278475"/>
              <a:ext cx="52775" cy="52000"/>
            </a:xfrm>
            <a:custGeom>
              <a:avLst/>
              <a:gdLst/>
              <a:ahLst/>
              <a:cxnLst/>
              <a:rect l="l" t="t" r="r" b="b"/>
              <a:pathLst>
                <a:path w="2111" h="2080" extrusionOk="0">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2" name="Google Shape;10012;p91"/>
            <p:cNvSpPr/>
            <p:nvPr/>
          </p:nvSpPr>
          <p:spPr>
            <a:xfrm>
              <a:off x="-30528850" y="3296575"/>
              <a:ext cx="85875" cy="25250"/>
            </a:xfrm>
            <a:custGeom>
              <a:avLst/>
              <a:gdLst/>
              <a:ahLst/>
              <a:cxnLst/>
              <a:rect l="l" t="t" r="r" b="b"/>
              <a:pathLst>
                <a:path w="3435" h="1010" extrusionOk="0">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3" name="Google Shape;10013;p91"/>
            <p:cNvSpPr/>
            <p:nvPr/>
          </p:nvSpPr>
          <p:spPr>
            <a:xfrm>
              <a:off x="-30546175" y="3338325"/>
              <a:ext cx="85875" cy="26025"/>
            </a:xfrm>
            <a:custGeom>
              <a:avLst/>
              <a:gdLst/>
              <a:ahLst/>
              <a:cxnLst/>
              <a:rect l="l" t="t" r="r" b="b"/>
              <a:pathLst>
                <a:path w="3435" h="1041" extrusionOk="0">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4" name="Google Shape;10014;p91"/>
            <p:cNvSpPr/>
            <p:nvPr/>
          </p:nvSpPr>
          <p:spPr>
            <a:xfrm>
              <a:off x="-30546175" y="3381650"/>
              <a:ext cx="67750" cy="26025"/>
            </a:xfrm>
            <a:custGeom>
              <a:avLst/>
              <a:gdLst/>
              <a:ahLst/>
              <a:cxnLst/>
              <a:rect l="l" t="t" r="r" b="b"/>
              <a:pathLst>
                <a:path w="2710" h="1041" extrusionOk="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5" name="Google Shape;10015;p91"/>
            <p:cNvSpPr/>
            <p:nvPr/>
          </p:nvSpPr>
          <p:spPr>
            <a:xfrm>
              <a:off x="-30546175" y="3424175"/>
              <a:ext cx="51225" cy="26025"/>
            </a:xfrm>
            <a:custGeom>
              <a:avLst/>
              <a:gdLst/>
              <a:ahLst/>
              <a:cxnLst/>
              <a:rect l="l" t="t" r="r" b="b"/>
              <a:pathLst>
                <a:path w="2049" h="1041" extrusionOk="0">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6" name="Google Shape;10016;p91"/>
            <p:cNvSpPr/>
            <p:nvPr/>
          </p:nvSpPr>
          <p:spPr>
            <a:xfrm>
              <a:off x="-30735200" y="3209325"/>
              <a:ext cx="174075" cy="275525"/>
            </a:xfrm>
            <a:custGeom>
              <a:avLst/>
              <a:gdLst/>
              <a:ahLst/>
              <a:cxnLst/>
              <a:rect l="l" t="t" r="r" b="b"/>
              <a:pathLst>
                <a:path w="6963" h="11021" extrusionOk="0">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17" name="Google Shape;10017;p91"/>
          <p:cNvGrpSpPr/>
          <p:nvPr/>
        </p:nvGrpSpPr>
        <p:grpSpPr>
          <a:xfrm>
            <a:off x="3529065" y="3201532"/>
            <a:ext cx="354586" cy="353008"/>
            <a:chOff x="-30735200" y="3552550"/>
            <a:chExt cx="292225" cy="290925"/>
          </a:xfrm>
        </p:grpSpPr>
        <p:sp>
          <p:nvSpPr>
            <p:cNvPr id="10018" name="Google Shape;10018;p91"/>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9" name="Google Shape;10019;p91"/>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20" name="Google Shape;10020;p91"/>
          <p:cNvGrpSpPr/>
          <p:nvPr/>
        </p:nvGrpSpPr>
        <p:grpSpPr>
          <a:xfrm>
            <a:off x="3529065" y="3666154"/>
            <a:ext cx="354586" cy="353645"/>
            <a:chOff x="-30735200" y="3910925"/>
            <a:chExt cx="292225" cy="291450"/>
          </a:xfrm>
        </p:grpSpPr>
        <p:sp>
          <p:nvSpPr>
            <p:cNvPr id="10021" name="Google Shape;10021;p91"/>
            <p:cNvSpPr/>
            <p:nvPr/>
          </p:nvSpPr>
          <p:spPr>
            <a:xfrm>
              <a:off x="-30683225" y="3962900"/>
              <a:ext cx="188275" cy="186700"/>
            </a:xfrm>
            <a:custGeom>
              <a:avLst/>
              <a:gdLst/>
              <a:ahLst/>
              <a:cxnLst/>
              <a:rect l="l" t="t" r="r" b="b"/>
              <a:pathLst>
                <a:path w="7531" h="7468" extrusionOk="0">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2" name="Google Shape;10022;p91"/>
            <p:cNvSpPr/>
            <p:nvPr/>
          </p:nvSpPr>
          <p:spPr>
            <a:xfrm>
              <a:off x="-30735200" y="3910925"/>
              <a:ext cx="292225" cy="291450"/>
            </a:xfrm>
            <a:custGeom>
              <a:avLst/>
              <a:gdLst/>
              <a:ahLst/>
              <a:cxnLst/>
              <a:rect l="l" t="t" r="r" b="b"/>
              <a:pathLst>
                <a:path w="11689" h="11658" extrusionOk="0">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023" name="Google Shape;10023;p91"/>
          <p:cNvSpPr/>
          <p:nvPr/>
        </p:nvSpPr>
        <p:spPr>
          <a:xfrm>
            <a:off x="2632180" y="4123242"/>
            <a:ext cx="354586" cy="353645"/>
          </a:xfrm>
          <a:custGeom>
            <a:avLst/>
            <a:gdLst/>
            <a:ahLst/>
            <a:cxnLst/>
            <a:rect l="l" t="t" r="r" b="b"/>
            <a:pathLst>
              <a:path w="11689" h="11658" extrusionOk="0">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024" name="Google Shape;10024;p91"/>
          <p:cNvGrpSpPr/>
          <p:nvPr/>
        </p:nvGrpSpPr>
        <p:grpSpPr>
          <a:xfrm>
            <a:off x="4882910" y="1379021"/>
            <a:ext cx="358971" cy="359224"/>
            <a:chOff x="-57956275" y="3197925"/>
            <a:chExt cx="319000" cy="319225"/>
          </a:xfrm>
        </p:grpSpPr>
        <p:sp>
          <p:nvSpPr>
            <p:cNvPr id="10025" name="Google Shape;10025;p91"/>
            <p:cNvSpPr/>
            <p:nvPr/>
          </p:nvSpPr>
          <p:spPr>
            <a:xfrm>
              <a:off x="-57940525" y="3353300"/>
              <a:ext cx="18150" cy="65400"/>
            </a:xfrm>
            <a:custGeom>
              <a:avLst/>
              <a:gdLst/>
              <a:ahLst/>
              <a:cxnLst/>
              <a:rect l="l" t="t" r="r" b="b"/>
              <a:pathLst>
                <a:path w="726" h="2616" extrusionOk="0">
                  <a:moveTo>
                    <a:pt x="725" y="0"/>
                  </a:moveTo>
                  <a:cubicBezTo>
                    <a:pt x="316" y="284"/>
                    <a:pt x="1" y="756"/>
                    <a:pt x="1" y="1292"/>
                  </a:cubicBezTo>
                  <a:cubicBezTo>
                    <a:pt x="1" y="1859"/>
                    <a:pt x="316" y="2332"/>
                    <a:pt x="725" y="2615"/>
                  </a:cubicBezTo>
                  <a:lnTo>
                    <a:pt x="725" y="239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6" name="Google Shape;10026;p91"/>
            <p:cNvSpPr/>
            <p:nvPr/>
          </p:nvSpPr>
          <p:spPr>
            <a:xfrm>
              <a:off x="-57679825" y="3353300"/>
              <a:ext cx="18925" cy="65400"/>
            </a:xfrm>
            <a:custGeom>
              <a:avLst/>
              <a:gdLst/>
              <a:ahLst/>
              <a:cxnLst/>
              <a:rect l="l" t="t" r="r" b="b"/>
              <a:pathLst>
                <a:path w="757" h="2616" extrusionOk="0">
                  <a:moveTo>
                    <a:pt x="1" y="0"/>
                  </a:moveTo>
                  <a:lnTo>
                    <a:pt x="1" y="2395"/>
                  </a:lnTo>
                  <a:lnTo>
                    <a:pt x="1" y="2615"/>
                  </a:lnTo>
                  <a:cubicBezTo>
                    <a:pt x="442" y="2332"/>
                    <a:pt x="757" y="1859"/>
                    <a:pt x="757" y="1292"/>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7" name="Google Shape;10027;p91"/>
            <p:cNvSpPr/>
            <p:nvPr/>
          </p:nvSpPr>
          <p:spPr>
            <a:xfrm>
              <a:off x="-57956275" y="3255625"/>
              <a:ext cx="319000" cy="55175"/>
            </a:xfrm>
            <a:custGeom>
              <a:avLst/>
              <a:gdLst/>
              <a:ahLst/>
              <a:cxnLst/>
              <a:rect l="l" t="t" r="r" b="b"/>
              <a:pathLst>
                <a:path w="12760" h="2207" extrusionOk="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8" name="Google Shape;10028;p91"/>
            <p:cNvSpPr/>
            <p:nvPr/>
          </p:nvSpPr>
          <p:spPr>
            <a:xfrm>
              <a:off x="-57868050" y="3494275"/>
              <a:ext cx="18900" cy="22875"/>
            </a:xfrm>
            <a:custGeom>
              <a:avLst/>
              <a:gdLst/>
              <a:ahLst/>
              <a:cxnLst/>
              <a:rect l="l" t="t" r="r" b="b"/>
              <a:pathLst>
                <a:path w="756" h="915" extrusionOk="0">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9" name="Google Shape;10029;p91"/>
            <p:cNvSpPr/>
            <p:nvPr/>
          </p:nvSpPr>
          <p:spPr>
            <a:xfrm>
              <a:off x="-57755425" y="3494275"/>
              <a:ext cx="18125" cy="22875"/>
            </a:xfrm>
            <a:custGeom>
              <a:avLst/>
              <a:gdLst/>
              <a:ahLst/>
              <a:cxnLst/>
              <a:rect l="l" t="t" r="r" b="b"/>
              <a:pathLst>
                <a:path w="725" h="915" extrusionOk="0">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0" name="Google Shape;10030;p91"/>
            <p:cNvSpPr/>
            <p:nvPr/>
          </p:nvSpPr>
          <p:spPr>
            <a:xfrm>
              <a:off x="-57903500" y="3329675"/>
              <a:ext cx="204800" cy="187475"/>
            </a:xfrm>
            <a:custGeom>
              <a:avLst/>
              <a:gdLst/>
              <a:ahLst/>
              <a:cxnLst/>
              <a:rect l="l" t="t" r="r" b="b"/>
              <a:pathLst>
                <a:path w="8192" h="7499" extrusionOk="0">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1" name="Google Shape;10031;p91"/>
            <p:cNvSpPr/>
            <p:nvPr/>
          </p:nvSpPr>
          <p:spPr>
            <a:xfrm>
              <a:off x="-57860975" y="3197925"/>
              <a:ext cx="119750" cy="37250"/>
            </a:xfrm>
            <a:custGeom>
              <a:avLst/>
              <a:gdLst/>
              <a:ahLst/>
              <a:cxnLst/>
              <a:rect l="l" t="t" r="r" b="b"/>
              <a:pathLst>
                <a:path w="4790" h="1490" extrusionOk="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32" name="Google Shape;10032;p91"/>
          <p:cNvGrpSpPr/>
          <p:nvPr/>
        </p:nvGrpSpPr>
        <p:grpSpPr>
          <a:xfrm>
            <a:off x="4905064" y="1835446"/>
            <a:ext cx="314662" cy="358971"/>
            <a:chOff x="-57940525" y="3590375"/>
            <a:chExt cx="279625" cy="319000"/>
          </a:xfrm>
        </p:grpSpPr>
        <p:sp>
          <p:nvSpPr>
            <p:cNvPr id="10033" name="Google Shape;10033;p91"/>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4" name="Google Shape;10034;p91"/>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5" name="Google Shape;10035;p91"/>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6" name="Google Shape;10036;p91"/>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7" name="Google Shape;10037;p91"/>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38" name="Google Shape;10038;p91"/>
          <p:cNvGrpSpPr/>
          <p:nvPr/>
        </p:nvGrpSpPr>
        <p:grpSpPr>
          <a:xfrm>
            <a:off x="4875945" y="2276817"/>
            <a:ext cx="358099" cy="358999"/>
            <a:chOff x="-57959425" y="3982600"/>
            <a:chExt cx="318225" cy="319025"/>
          </a:xfrm>
        </p:grpSpPr>
        <p:sp>
          <p:nvSpPr>
            <p:cNvPr id="10039" name="Google Shape;10039;p91"/>
            <p:cNvSpPr/>
            <p:nvPr/>
          </p:nvSpPr>
          <p:spPr>
            <a:xfrm>
              <a:off x="-57771975" y="4150375"/>
              <a:ext cx="17350" cy="18125"/>
            </a:xfrm>
            <a:custGeom>
              <a:avLst/>
              <a:gdLst/>
              <a:ahLst/>
              <a:cxnLst/>
              <a:rect l="l" t="t" r="r" b="b"/>
              <a:pathLst>
                <a:path w="694" h="725" extrusionOk="0">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0" name="Google Shape;10040;p91"/>
            <p:cNvSpPr/>
            <p:nvPr/>
          </p:nvSpPr>
          <p:spPr>
            <a:xfrm>
              <a:off x="-57959425" y="3982600"/>
              <a:ext cx="318225" cy="130775"/>
            </a:xfrm>
            <a:custGeom>
              <a:avLst/>
              <a:gdLst/>
              <a:ahLst/>
              <a:cxnLst/>
              <a:rect l="l" t="t" r="r" b="b"/>
              <a:pathLst>
                <a:path w="12729" h="5231" extrusionOk="0">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1" name="Google Shape;10041;p91"/>
            <p:cNvSpPr/>
            <p:nvPr/>
          </p:nvSpPr>
          <p:spPr>
            <a:xfrm>
              <a:off x="-57903500" y="4125950"/>
              <a:ext cx="204800" cy="175675"/>
            </a:xfrm>
            <a:custGeom>
              <a:avLst/>
              <a:gdLst/>
              <a:ahLst/>
              <a:cxnLst/>
              <a:rect l="l" t="t" r="r" b="b"/>
              <a:pathLst>
                <a:path w="8192" h="7027" extrusionOk="0">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2" name="Google Shape;10042;p91"/>
            <p:cNvSpPr/>
            <p:nvPr/>
          </p:nvSpPr>
          <p:spPr>
            <a:xfrm>
              <a:off x="-57835775" y="4113350"/>
              <a:ext cx="138650" cy="70125"/>
            </a:xfrm>
            <a:custGeom>
              <a:avLst/>
              <a:gdLst/>
              <a:ahLst/>
              <a:cxnLst/>
              <a:rect l="l" t="t" r="r" b="b"/>
              <a:pathLst>
                <a:path w="5546" h="2805" extrusionOk="0">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43" name="Google Shape;10043;p91"/>
          <p:cNvGrpSpPr/>
          <p:nvPr/>
        </p:nvGrpSpPr>
        <p:grpSpPr>
          <a:xfrm>
            <a:off x="7076112" y="1380146"/>
            <a:ext cx="357226" cy="357226"/>
            <a:chOff x="-55987225" y="3198925"/>
            <a:chExt cx="317450" cy="317450"/>
          </a:xfrm>
        </p:grpSpPr>
        <p:sp>
          <p:nvSpPr>
            <p:cNvPr id="10044" name="Google Shape;10044;p91"/>
            <p:cNvSpPr/>
            <p:nvPr/>
          </p:nvSpPr>
          <p:spPr>
            <a:xfrm>
              <a:off x="-55987225" y="3261925"/>
              <a:ext cx="173300" cy="198500"/>
            </a:xfrm>
            <a:custGeom>
              <a:avLst/>
              <a:gdLst/>
              <a:ahLst/>
              <a:cxnLst/>
              <a:rect l="l" t="t" r="r" b="b"/>
              <a:pathLst>
                <a:path w="6932" h="7940" extrusionOk="0">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5" name="Google Shape;10045;p91"/>
            <p:cNvSpPr/>
            <p:nvPr/>
          </p:nvSpPr>
          <p:spPr>
            <a:xfrm>
              <a:off x="-55837575" y="3198925"/>
              <a:ext cx="167800" cy="298525"/>
            </a:xfrm>
            <a:custGeom>
              <a:avLst/>
              <a:gdLst/>
              <a:ahLst/>
              <a:cxnLst/>
              <a:rect l="l" t="t" r="r" b="b"/>
              <a:pathLst>
                <a:path w="6712" h="11941" extrusionOk="0">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6" name="Google Shape;10046;p91"/>
            <p:cNvSpPr/>
            <p:nvPr/>
          </p:nvSpPr>
          <p:spPr>
            <a:xfrm>
              <a:off x="-55931300" y="3435200"/>
              <a:ext cx="194575" cy="81175"/>
            </a:xfrm>
            <a:custGeom>
              <a:avLst/>
              <a:gdLst/>
              <a:ahLst/>
              <a:cxnLst/>
              <a:rect l="l" t="t" r="r" b="b"/>
              <a:pathLst>
                <a:path w="7783" h="3247" extrusionOk="0">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7" name="Google Shape;10047;p91"/>
            <p:cNvSpPr/>
            <p:nvPr/>
          </p:nvSpPr>
          <p:spPr>
            <a:xfrm>
              <a:off x="-55927350" y="3202850"/>
              <a:ext cx="70900" cy="71200"/>
            </a:xfrm>
            <a:custGeom>
              <a:avLst/>
              <a:gdLst/>
              <a:ahLst/>
              <a:cxnLst/>
              <a:rect l="l" t="t" r="r" b="b"/>
              <a:pathLst>
                <a:path w="2836" h="2848" extrusionOk="0">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48" name="Google Shape;10048;p91"/>
          <p:cNvGrpSpPr/>
          <p:nvPr/>
        </p:nvGrpSpPr>
        <p:grpSpPr>
          <a:xfrm>
            <a:off x="7076112" y="1836178"/>
            <a:ext cx="357226" cy="357367"/>
            <a:chOff x="-55987225" y="3591025"/>
            <a:chExt cx="317450" cy="317575"/>
          </a:xfrm>
        </p:grpSpPr>
        <p:sp>
          <p:nvSpPr>
            <p:cNvPr id="10049" name="Google Shape;10049;p91"/>
            <p:cNvSpPr/>
            <p:nvPr/>
          </p:nvSpPr>
          <p:spPr>
            <a:xfrm>
              <a:off x="-55950200" y="3740025"/>
              <a:ext cx="204800" cy="168575"/>
            </a:xfrm>
            <a:custGeom>
              <a:avLst/>
              <a:gdLst/>
              <a:ahLst/>
              <a:cxnLst/>
              <a:rect l="l" t="t" r="r" b="b"/>
              <a:pathLst>
                <a:path w="8192" h="6743" extrusionOk="0">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0" name="Google Shape;10050;p91"/>
            <p:cNvSpPr/>
            <p:nvPr/>
          </p:nvSpPr>
          <p:spPr>
            <a:xfrm>
              <a:off x="-55967525" y="3591025"/>
              <a:ext cx="297750" cy="131700"/>
            </a:xfrm>
            <a:custGeom>
              <a:avLst/>
              <a:gdLst/>
              <a:ahLst/>
              <a:cxnLst/>
              <a:rect l="l" t="t" r="r" b="b"/>
              <a:pathLst>
                <a:path w="11910" h="5268" extrusionOk="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1" name="Google Shape;10051;p91"/>
            <p:cNvSpPr/>
            <p:nvPr/>
          </p:nvSpPr>
          <p:spPr>
            <a:xfrm>
              <a:off x="-55875375" y="3703000"/>
              <a:ext cx="55950" cy="17350"/>
            </a:xfrm>
            <a:custGeom>
              <a:avLst/>
              <a:gdLst/>
              <a:ahLst/>
              <a:cxnLst/>
              <a:rect l="l" t="t" r="r" b="b"/>
              <a:pathLst>
                <a:path w="2238" h="694" extrusionOk="0">
                  <a:moveTo>
                    <a:pt x="347" y="0"/>
                  </a:moveTo>
                  <a:cubicBezTo>
                    <a:pt x="158" y="0"/>
                    <a:pt x="1" y="158"/>
                    <a:pt x="1" y="347"/>
                  </a:cubicBezTo>
                  <a:lnTo>
                    <a:pt x="1" y="694"/>
                  </a:lnTo>
                  <a:lnTo>
                    <a:pt x="2238" y="694"/>
                  </a:lnTo>
                  <a:lnTo>
                    <a:pt x="2238" y="347"/>
                  </a:lnTo>
                  <a:cubicBezTo>
                    <a:pt x="2238" y="158"/>
                    <a:pt x="208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2" name="Google Shape;10052;p91"/>
            <p:cNvSpPr/>
            <p:nvPr/>
          </p:nvSpPr>
          <p:spPr>
            <a:xfrm>
              <a:off x="-55987225" y="3746325"/>
              <a:ext cx="18150" cy="63825"/>
            </a:xfrm>
            <a:custGeom>
              <a:avLst/>
              <a:gdLst/>
              <a:ahLst/>
              <a:cxnLst/>
              <a:rect l="l" t="t" r="r" b="b"/>
              <a:pathLst>
                <a:path w="726" h="2553" extrusionOk="0">
                  <a:moveTo>
                    <a:pt x="726" y="0"/>
                  </a:moveTo>
                  <a:cubicBezTo>
                    <a:pt x="253" y="221"/>
                    <a:pt x="1" y="693"/>
                    <a:pt x="1" y="1260"/>
                  </a:cubicBezTo>
                  <a:cubicBezTo>
                    <a:pt x="1" y="1796"/>
                    <a:pt x="316" y="2269"/>
                    <a:pt x="726" y="2552"/>
                  </a:cubicBezTo>
                  <a:lnTo>
                    <a:pt x="7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3" name="Google Shape;10053;p91"/>
            <p:cNvSpPr/>
            <p:nvPr/>
          </p:nvSpPr>
          <p:spPr>
            <a:xfrm>
              <a:off x="-55725725"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54" name="Google Shape;10054;p91"/>
          <p:cNvGrpSpPr/>
          <p:nvPr/>
        </p:nvGrpSpPr>
        <p:grpSpPr>
          <a:xfrm>
            <a:off x="7090027" y="2276817"/>
            <a:ext cx="358999" cy="358999"/>
            <a:chOff x="-55988800" y="3982600"/>
            <a:chExt cx="319025" cy="319025"/>
          </a:xfrm>
        </p:grpSpPr>
        <p:sp>
          <p:nvSpPr>
            <p:cNvPr id="10055" name="Google Shape;10055;p91"/>
            <p:cNvSpPr/>
            <p:nvPr/>
          </p:nvSpPr>
          <p:spPr>
            <a:xfrm>
              <a:off x="-55791875" y="3982600"/>
              <a:ext cx="102400" cy="102425"/>
            </a:xfrm>
            <a:custGeom>
              <a:avLst/>
              <a:gdLst/>
              <a:ahLst/>
              <a:cxnLst/>
              <a:rect l="l" t="t" r="r" b="b"/>
              <a:pathLst>
                <a:path w="4096" h="4097" extrusionOk="0">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6" name="Google Shape;10056;p91"/>
            <p:cNvSpPr/>
            <p:nvPr/>
          </p:nvSpPr>
          <p:spPr>
            <a:xfrm>
              <a:off x="-55969100" y="3982600"/>
              <a:ext cx="102400" cy="102425"/>
            </a:xfrm>
            <a:custGeom>
              <a:avLst/>
              <a:gdLst/>
              <a:ahLst/>
              <a:cxnLst/>
              <a:rect l="l" t="t" r="r" b="b"/>
              <a:pathLst>
                <a:path w="4096" h="4097" extrusionOk="0">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7" name="Google Shape;10057;p91"/>
            <p:cNvSpPr/>
            <p:nvPr/>
          </p:nvSpPr>
          <p:spPr>
            <a:xfrm>
              <a:off x="-55819450" y="4021200"/>
              <a:ext cx="92950" cy="92175"/>
            </a:xfrm>
            <a:custGeom>
              <a:avLst/>
              <a:gdLst/>
              <a:ahLst/>
              <a:cxnLst/>
              <a:rect l="l" t="t" r="r" b="b"/>
              <a:pathLst>
                <a:path w="3718" h="3687" extrusionOk="0">
                  <a:moveTo>
                    <a:pt x="32" y="0"/>
                  </a:moveTo>
                  <a:lnTo>
                    <a:pt x="32" y="1103"/>
                  </a:lnTo>
                  <a:cubicBezTo>
                    <a:pt x="1" y="2521"/>
                    <a:pt x="1198" y="3686"/>
                    <a:pt x="2615" y="3686"/>
                  </a:cubicBezTo>
                  <a:lnTo>
                    <a:pt x="3718" y="3686"/>
                  </a:lnTo>
                  <a:cubicBezTo>
                    <a:pt x="3529" y="1733"/>
                    <a:pt x="1985" y="158"/>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8" name="Google Shape;10058;p91"/>
            <p:cNvSpPr/>
            <p:nvPr/>
          </p:nvSpPr>
          <p:spPr>
            <a:xfrm>
              <a:off x="-55930500" y="4021200"/>
              <a:ext cx="92950" cy="92175"/>
            </a:xfrm>
            <a:custGeom>
              <a:avLst/>
              <a:gdLst/>
              <a:ahLst/>
              <a:cxnLst/>
              <a:rect l="l" t="t" r="r" b="b"/>
              <a:pathLst>
                <a:path w="3718" h="3687" extrusionOk="0">
                  <a:moveTo>
                    <a:pt x="3718" y="0"/>
                  </a:moveTo>
                  <a:cubicBezTo>
                    <a:pt x="1733" y="158"/>
                    <a:pt x="158" y="1733"/>
                    <a:pt x="0" y="3686"/>
                  </a:cubicBezTo>
                  <a:lnTo>
                    <a:pt x="1103" y="3686"/>
                  </a:lnTo>
                  <a:cubicBezTo>
                    <a:pt x="2552" y="3686"/>
                    <a:pt x="3718" y="2521"/>
                    <a:pt x="3718" y="1103"/>
                  </a:cubicBezTo>
                  <a:lnTo>
                    <a:pt x="37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9" name="Google Shape;10059;p91"/>
            <p:cNvSpPr/>
            <p:nvPr/>
          </p:nvSpPr>
          <p:spPr>
            <a:xfrm>
              <a:off x="-55988800" y="4086575"/>
              <a:ext cx="319025" cy="215050"/>
            </a:xfrm>
            <a:custGeom>
              <a:avLst/>
              <a:gdLst/>
              <a:ahLst/>
              <a:cxnLst/>
              <a:rect l="l" t="t" r="r" b="b"/>
              <a:pathLst>
                <a:path w="12761" h="8602" extrusionOk="0">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60" name="Google Shape;10060;p91"/>
          <p:cNvGrpSpPr/>
          <p:nvPr/>
        </p:nvGrpSpPr>
        <p:grpSpPr>
          <a:xfrm>
            <a:off x="5748546" y="2734774"/>
            <a:ext cx="356326" cy="358971"/>
            <a:chOff x="-54026025" y="3192625"/>
            <a:chExt cx="316650" cy="319000"/>
          </a:xfrm>
        </p:grpSpPr>
        <p:sp>
          <p:nvSpPr>
            <p:cNvPr id="10061" name="Google Shape;10061;p91"/>
            <p:cNvSpPr/>
            <p:nvPr/>
          </p:nvSpPr>
          <p:spPr>
            <a:xfrm>
              <a:off x="-54026025" y="3312350"/>
              <a:ext cx="18125" cy="63800"/>
            </a:xfrm>
            <a:custGeom>
              <a:avLst/>
              <a:gdLst/>
              <a:ahLst/>
              <a:cxnLst/>
              <a:rect l="l" t="t" r="r" b="b"/>
              <a:pathLst>
                <a:path w="725" h="2552" extrusionOk="0">
                  <a:moveTo>
                    <a:pt x="725" y="0"/>
                  </a:moveTo>
                  <a:cubicBezTo>
                    <a:pt x="315" y="189"/>
                    <a:pt x="0" y="693"/>
                    <a:pt x="0" y="1260"/>
                  </a:cubicBezTo>
                  <a:cubicBezTo>
                    <a:pt x="0" y="1796"/>
                    <a:pt x="315" y="2268"/>
                    <a:pt x="725" y="2552"/>
                  </a:cubicBezTo>
                  <a:lnTo>
                    <a:pt x="725" y="15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2" name="Google Shape;10062;p91"/>
            <p:cNvSpPr/>
            <p:nvPr/>
          </p:nvSpPr>
          <p:spPr>
            <a:xfrm>
              <a:off x="-53890550" y="3192625"/>
              <a:ext cx="125250" cy="56725"/>
            </a:xfrm>
            <a:custGeom>
              <a:avLst/>
              <a:gdLst/>
              <a:ahLst/>
              <a:cxnLst/>
              <a:rect l="l" t="t" r="r" b="b"/>
              <a:pathLst>
                <a:path w="5010" h="2269" extrusionOk="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3" name="Google Shape;10063;p91"/>
            <p:cNvSpPr/>
            <p:nvPr/>
          </p:nvSpPr>
          <p:spPr>
            <a:xfrm>
              <a:off x="-53839375" y="3306025"/>
              <a:ext cx="55175" cy="55175"/>
            </a:xfrm>
            <a:custGeom>
              <a:avLst/>
              <a:gdLst/>
              <a:ahLst/>
              <a:cxnLst/>
              <a:rect l="l" t="t" r="r" b="b"/>
              <a:pathLst>
                <a:path w="2207" h="2207" extrusionOk="0">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4" name="Google Shape;10064;p91"/>
            <p:cNvSpPr/>
            <p:nvPr/>
          </p:nvSpPr>
          <p:spPr>
            <a:xfrm>
              <a:off x="-53950425" y="3306025"/>
              <a:ext cx="55150" cy="55175"/>
            </a:xfrm>
            <a:custGeom>
              <a:avLst/>
              <a:gdLst/>
              <a:ahLst/>
              <a:cxnLst/>
              <a:rect l="l" t="t" r="r" b="b"/>
              <a:pathLst>
                <a:path w="2206" h="2207" extrusionOk="0">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5" name="Google Shape;10065;p91"/>
            <p:cNvSpPr/>
            <p:nvPr/>
          </p:nvSpPr>
          <p:spPr>
            <a:xfrm>
              <a:off x="-53985075" y="3400950"/>
              <a:ext cx="236300" cy="110675"/>
            </a:xfrm>
            <a:custGeom>
              <a:avLst/>
              <a:gdLst/>
              <a:ahLst/>
              <a:cxnLst/>
              <a:rect l="l" t="t" r="r" b="b"/>
              <a:pathLst>
                <a:path w="9452" h="4427" extrusionOk="0">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6" name="Google Shape;10066;p91"/>
            <p:cNvSpPr/>
            <p:nvPr/>
          </p:nvSpPr>
          <p:spPr>
            <a:xfrm>
              <a:off x="-53986650" y="3342275"/>
              <a:ext cx="241025" cy="55150"/>
            </a:xfrm>
            <a:custGeom>
              <a:avLst/>
              <a:gdLst/>
              <a:ahLst/>
              <a:cxnLst/>
              <a:rect l="l" t="t" r="r" b="b"/>
              <a:pathLst>
                <a:path w="9641" h="2206" extrusionOk="0">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7" name="Google Shape;10067;p91"/>
            <p:cNvSpPr/>
            <p:nvPr/>
          </p:nvSpPr>
          <p:spPr>
            <a:xfrm>
              <a:off x="-53989000" y="3199700"/>
              <a:ext cx="241800" cy="123700"/>
            </a:xfrm>
            <a:custGeom>
              <a:avLst/>
              <a:gdLst/>
              <a:ahLst/>
              <a:cxnLst/>
              <a:rect l="l" t="t" r="r" b="b"/>
              <a:pathLst>
                <a:path w="9672" h="4948" extrusionOk="0">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8" name="Google Shape;10068;p91"/>
            <p:cNvSpPr/>
            <p:nvPr/>
          </p:nvSpPr>
          <p:spPr>
            <a:xfrm>
              <a:off x="-53728300" y="3310775"/>
              <a:ext cx="18925" cy="64600"/>
            </a:xfrm>
            <a:custGeom>
              <a:avLst/>
              <a:gdLst/>
              <a:ahLst/>
              <a:cxnLst/>
              <a:rect l="l" t="t" r="r" b="b"/>
              <a:pathLst>
                <a:path w="757" h="2584" extrusionOk="0">
                  <a:moveTo>
                    <a:pt x="0" y="0"/>
                  </a:moveTo>
                  <a:lnTo>
                    <a:pt x="0" y="158"/>
                  </a:lnTo>
                  <a:lnTo>
                    <a:pt x="0" y="2583"/>
                  </a:lnTo>
                  <a:cubicBezTo>
                    <a:pt x="441" y="2300"/>
                    <a:pt x="756" y="1827"/>
                    <a:pt x="756" y="1260"/>
                  </a:cubicBezTo>
                  <a:cubicBezTo>
                    <a:pt x="756" y="756"/>
                    <a:pt x="473"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69" name="Google Shape;10069;p91"/>
          <p:cNvGrpSpPr/>
          <p:nvPr/>
        </p:nvGrpSpPr>
        <p:grpSpPr>
          <a:xfrm>
            <a:off x="5768492" y="3205748"/>
            <a:ext cx="316434" cy="358099"/>
            <a:chOff x="-54007925" y="3584850"/>
            <a:chExt cx="281200" cy="318225"/>
          </a:xfrm>
        </p:grpSpPr>
        <p:sp>
          <p:nvSpPr>
            <p:cNvPr id="10070" name="Google Shape;10070;p91"/>
            <p:cNvSpPr/>
            <p:nvPr/>
          </p:nvSpPr>
          <p:spPr>
            <a:xfrm>
              <a:off x="-53943325" y="3716375"/>
              <a:ext cx="151250" cy="18950"/>
            </a:xfrm>
            <a:custGeom>
              <a:avLst/>
              <a:gdLst/>
              <a:ahLst/>
              <a:cxnLst/>
              <a:rect l="l" t="t" r="r" b="b"/>
              <a:pathLst>
                <a:path w="6050" h="758" extrusionOk="0">
                  <a:moveTo>
                    <a:pt x="0" y="1"/>
                  </a:moveTo>
                  <a:cubicBezTo>
                    <a:pt x="441" y="474"/>
                    <a:pt x="1040" y="757"/>
                    <a:pt x="1702" y="757"/>
                  </a:cubicBezTo>
                  <a:lnTo>
                    <a:pt x="4348" y="757"/>
                  </a:lnTo>
                  <a:cubicBezTo>
                    <a:pt x="5041" y="757"/>
                    <a:pt x="5608" y="474"/>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1" name="Google Shape;10071;p91"/>
            <p:cNvSpPr/>
            <p:nvPr/>
          </p:nvSpPr>
          <p:spPr>
            <a:xfrm>
              <a:off x="-53970100" y="3679375"/>
              <a:ext cx="205575" cy="18125"/>
            </a:xfrm>
            <a:custGeom>
              <a:avLst/>
              <a:gdLst/>
              <a:ahLst/>
              <a:cxnLst/>
              <a:rect l="l" t="t" r="r" b="b"/>
              <a:pathLst>
                <a:path w="8223" h="725" extrusionOk="0">
                  <a:moveTo>
                    <a:pt x="0" y="0"/>
                  </a:moveTo>
                  <a:lnTo>
                    <a:pt x="0" y="725"/>
                  </a:lnTo>
                  <a:lnTo>
                    <a:pt x="8223" y="725"/>
                  </a:lnTo>
                  <a:lnTo>
                    <a:pt x="82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2" name="Google Shape;10072;p91"/>
            <p:cNvSpPr/>
            <p:nvPr/>
          </p:nvSpPr>
          <p:spPr>
            <a:xfrm>
              <a:off x="-53970100" y="3715600"/>
              <a:ext cx="204800" cy="187475"/>
            </a:xfrm>
            <a:custGeom>
              <a:avLst/>
              <a:gdLst/>
              <a:ahLst/>
              <a:cxnLst/>
              <a:rect l="l" t="t" r="r" b="b"/>
              <a:pathLst>
                <a:path w="8192" h="7499" extrusionOk="0">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3" name="Google Shape;10073;p91"/>
            <p:cNvSpPr/>
            <p:nvPr/>
          </p:nvSpPr>
          <p:spPr>
            <a:xfrm>
              <a:off x="-54007125" y="3584850"/>
              <a:ext cx="278825" cy="74850"/>
            </a:xfrm>
            <a:custGeom>
              <a:avLst/>
              <a:gdLst/>
              <a:ahLst/>
              <a:cxnLst/>
              <a:rect l="l" t="t" r="r" b="b"/>
              <a:pathLst>
                <a:path w="11153" h="2994" extrusionOk="0">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4" name="Google Shape;10074;p91"/>
            <p:cNvSpPr/>
            <p:nvPr/>
          </p:nvSpPr>
          <p:spPr>
            <a:xfrm>
              <a:off x="-54007925"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5" name="Google Shape;10075;p91"/>
            <p:cNvSpPr/>
            <p:nvPr/>
          </p:nvSpPr>
          <p:spPr>
            <a:xfrm>
              <a:off x="-53745625" y="3740025"/>
              <a:ext cx="18900" cy="64600"/>
            </a:xfrm>
            <a:custGeom>
              <a:avLst/>
              <a:gdLst/>
              <a:ahLst/>
              <a:cxnLst/>
              <a:rect l="l" t="t" r="r" b="b"/>
              <a:pathLst>
                <a:path w="756" h="2584" extrusionOk="0">
                  <a:moveTo>
                    <a:pt x="0" y="0"/>
                  </a:moveTo>
                  <a:lnTo>
                    <a:pt x="0" y="2584"/>
                  </a:lnTo>
                  <a:cubicBezTo>
                    <a:pt x="441" y="2300"/>
                    <a:pt x="756" y="1827"/>
                    <a:pt x="756" y="1260"/>
                  </a:cubicBezTo>
                  <a:cubicBezTo>
                    <a:pt x="693" y="725"/>
                    <a:pt x="441"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76" name="Google Shape;10076;p91"/>
          <p:cNvGrpSpPr/>
          <p:nvPr/>
        </p:nvGrpSpPr>
        <p:grpSpPr>
          <a:xfrm>
            <a:off x="5768492" y="3667633"/>
            <a:ext cx="316434" cy="358914"/>
            <a:chOff x="-54007925" y="3975575"/>
            <a:chExt cx="281200" cy="318950"/>
          </a:xfrm>
        </p:grpSpPr>
        <p:sp>
          <p:nvSpPr>
            <p:cNvPr id="10077" name="Google Shape;10077;p91"/>
            <p:cNvSpPr/>
            <p:nvPr/>
          </p:nvSpPr>
          <p:spPr>
            <a:xfrm>
              <a:off x="-53988225" y="3975575"/>
              <a:ext cx="244175" cy="142825"/>
            </a:xfrm>
            <a:custGeom>
              <a:avLst/>
              <a:gdLst/>
              <a:ahLst/>
              <a:cxnLst/>
              <a:rect l="l" t="t" r="r" b="b"/>
              <a:pathLst>
                <a:path w="9767" h="5713" extrusionOk="0">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8" name="Google Shape;10078;p91"/>
            <p:cNvSpPr/>
            <p:nvPr/>
          </p:nvSpPr>
          <p:spPr>
            <a:xfrm>
              <a:off x="-53970100" y="4100750"/>
              <a:ext cx="204800" cy="193775"/>
            </a:xfrm>
            <a:custGeom>
              <a:avLst/>
              <a:gdLst/>
              <a:ahLst/>
              <a:cxnLst/>
              <a:rect l="l" t="t" r="r" b="b"/>
              <a:pathLst>
                <a:path w="8192" h="7751" extrusionOk="0">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9" name="Google Shape;10079;p91"/>
            <p:cNvSpPr/>
            <p:nvPr/>
          </p:nvSpPr>
          <p:spPr>
            <a:xfrm>
              <a:off x="-53745625" y="4132250"/>
              <a:ext cx="18900" cy="63825"/>
            </a:xfrm>
            <a:custGeom>
              <a:avLst/>
              <a:gdLst/>
              <a:ahLst/>
              <a:cxnLst/>
              <a:rect l="l" t="t" r="r" b="b"/>
              <a:pathLst>
                <a:path w="756" h="2553" extrusionOk="0">
                  <a:moveTo>
                    <a:pt x="0" y="1"/>
                  </a:moveTo>
                  <a:lnTo>
                    <a:pt x="0" y="2552"/>
                  </a:lnTo>
                  <a:cubicBezTo>
                    <a:pt x="441" y="2269"/>
                    <a:pt x="756" y="1796"/>
                    <a:pt x="756" y="1261"/>
                  </a:cubicBezTo>
                  <a:cubicBezTo>
                    <a:pt x="693" y="694"/>
                    <a:pt x="441"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0" name="Google Shape;10080;p91"/>
            <p:cNvSpPr/>
            <p:nvPr/>
          </p:nvSpPr>
          <p:spPr>
            <a:xfrm>
              <a:off x="-54007925"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81" name="Google Shape;10081;p91"/>
          <p:cNvGrpSpPr/>
          <p:nvPr/>
        </p:nvGrpSpPr>
        <p:grpSpPr>
          <a:xfrm>
            <a:off x="8003359" y="2752104"/>
            <a:ext cx="274770" cy="358492"/>
            <a:chOff x="-52005775" y="3208025"/>
            <a:chExt cx="244175" cy="318575"/>
          </a:xfrm>
        </p:grpSpPr>
        <p:sp>
          <p:nvSpPr>
            <p:cNvPr id="10082" name="Google Shape;10082;p91"/>
            <p:cNvSpPr/>
            <p:nvPr/>
          </p:nvSpPr>
          <p:spPr>
            <a:xfrm>
              <a:off x="-51800200" y="3469850"/>
              <a:ext cx="38600" cy="56750"/>
            </a:xfrm>
            <a:custGeom>
              <a:avLst/>
              <a:gdLst/>
              <a:ahLst/>
              <a:cxnLst/>
              <a:rect l="l" t="t" r="r" b="b"/>
              <a:pathLst>
                <a:path w="1544" h="2270" extrusionOk="0">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3" name="Google Shape;10083;p91"/>
            <p:cNvSpPr/>
            <p:nvPr/>
          </p:nvSpPr>
          <p:spPr>
            <a:xfrm>
              <a:off x="-52005775" y="3208025"/>
              <a:ext cx="111875" cy="131900"/>
            </a:xfrm>
            <a:custGeom>
              <a:avLst/>
              <a:gdLst/>
              <a:ahLst/>
              <a:cxnLst/>
              <a:rect l="l" t="t" r="r" b="b"/>
              <a:pathLst>
                <a:path w="4475" h="5276" extrusionOk="0">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4" name="Google Shape;10084;p91"/>
            <p:cNvSpPr/>
            <p:nvPr/>
          </p:nvSpPr>
          <p:spPr>
            <a:xfrm>
              <a:off x="-51800200" y="3385575"/>
              <a:ext cx="37025" cy="37850"/>
            </a:xfrm>
            <a:custGeom>
              <a:avLst/>
              <a:gdLst/>
              <a:ahLst/>
              <a:cxnLst/>
              <a:rect l="l" t="t" r="r" b="b"/>
              <a:pathLst>
                <a:path w="1481" h="1514" extrusionOk="0">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5" name="Google Shape;10085;p91"/>
            <p:cNvSpPr/>
            <p:nvPr/>
          </p:nvSpPr>
          <p:spPr>
            <a:xfrm>
              <a:off x="-51800200" y="3348575"/>
              <a:ext cx="37025" cy="37025"/>
            </a:xfrm>
            <a:custGeom>
              <a:avLst/>
              <a:gdLst/>
              <a:ahLst/>
              <a:cxnLst/>
              <a:rect l="l" t="t" r="r" b="b"/>
              <a:pathLst>
                <a:path w="1481" h="1481" extrusionOk="0">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6" name="Google Shape;10086;p91"/>
            <p:cNvSpPr/>
            <p:nvPr/>
          </p:nvSpPr>
          <p:spPr>
            <a:xfrm>
              <a:off x="-51800200" y="3423400"/>
              <a:ext cx="37025" cy="37025"/>
            </a:xfrm>
            <a:custGeom>
              <a:avLst/>
              <a:gdLst/>
              <a:ahLst/>
              <a:cxnLst/>
              <a:rect l="l" t="t" r="r" b="b"/>
              <a:pathLst>
                <a:path w="1481" h="1481" extrusionOk="0">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7" name="Google Shape;10087;p91"/>
            <p:cNvSpPr/>
            <p:nvPr/>
          </p:nvSpPr>
          <p:spPr>
            <a:xfrm>
              <a:off x="-51875025" y="3208025"/>
              <a:ext cx="111850" cy="131125"/>
            </a:xfrm>
            <a:custGeom>
              <a:avLst/>
              <a:gdLst/>
              <a:ahLst/>
              <a:cxnLst/>
              <a:rect l="l" t="t" r="r" b="b"/>
              <a:pathLst>
                <a:path w="4474" h="5245" extrusionOk="0">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8" name="Google Shape;10088;p91"/>
            <p:cNvSpPr/>
            <p:nvPr/>
          </p:nvSpPr>
          <p:spPr>
            <a:xfrm>
              <a:off x="-52005000" y="3469850"/>
              <a:ext cx="38625" cy="56750"/>
            </a:xfrm>
            <a:custGeom>
              <a:avLst/>
              <a:gdLst/>
              <a:ahLst/>
              <a:cxnLst/>
              <a:rect l="l" t="t" r="r" b="b"/>
              <a:pathLst>
                <a:path w="1545" h="2270" extrusionOk="0">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9" name="Google Shape;10089;p91"/>
            <p:cNvSpPr/>
            <p:nvPr/>
          </p:nvSpPr>
          <p:spPr>
            <a:xfrm>
              <a:off x="-52005000" y="3423400"/>
              <a:ext cx="37050" cy="37025"/>
            </a:xfrm>
            <a:custGeom>
              <a:avLst/>
              <a:gdLst/>
              <a:ahLst/>
              <a:cxnLst/>
              <a:rect l="l" t="t" r="r" b="b"/>
              <a:pathLst>
                <a:path w="1482" h="1481" extrusionOk="0">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0" name="Google Shape;10090;p91"/>
            <p:cNvSpPr/>
            <p:nvPr/>
          </p:nvSpPr>
          <p:spPr>
            <a:xfrm>
              <a:off x="-52005000" y="3385575"/>
              <a:ext cx="37050" cy="37850"/>
            </a:xfrm>
            <a:custGeom>
              <a:avLst/>
              <a:gdLst/>
              <a:ahLst/>
              <a:cxnLst/>
              <a:rect l="l" t="t" r="r" b="b"/>
              <a:pathLst>
                <a:path w="1482" h="1514" extrusionOk="0">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1" name="Google Shape;10091;p91"/>
            <p:cNvSpPr/>
            <p:nvPr/>
          </p:nvSpPr>
          <p:spPr>
            <a:xfrm>
              <a:off x="-51957725" y="3298150"/>
              <a:ext cx="148100" cy="209550"/>
            </a:xfrm>
            <a:custGeom>
              <a:avLst/>
              <a:gdLst/>
              <a:ahLst/>
              <a:cxnLst/>
              <a:rect l="l" t="t" r="r" b="b"/>
              <a:pathLst>
                <a:path w="5924" h="8382" extrusionOk="0">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2" name="Google Shape;10092;p91"/>
            <p:cNvSpPr/>
            <p:nvPr/>
          </p:nvSpPr>
          <p:spPr>
            <a:xfrm>
              <a:off x="-52005000" y="3348575"/>
              <a:ext cx="37050" cy="37025"/>
            </a:xfrm>
            <a:custGeom>
              <a:avLst/>
              <a:gdLst/>
              <a:ahLst/>
              <a:cxnLst/>
              <a:rect l="l" t="t" r="r" b="b"/>
              <a:pathLst>
                <a:path w="1482" h="1481" extrusionOk="0">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93" name="Google Shape;10093;p91"/>
          <p:cNvGrpSpPr/>
          <p:nvPr/>
        </p:nvGrpSpPr>
        <p:grpSpPr>
          <a:xfrm>
            <a:off x="5309825" y="1380146"/>
            <a:ext cx="358099" cy="358099"/>
            <a:chOff x="-57568775" y="3198925"/>
            <a:chExt cx="318225" cy="318225"/>
          </a:xfrm>
        </p:grpSpPr>
        <p:sp>
          <p:nvSpPr>
            <p:cNvPr id="10094" name="Google Shape;10094;p91"/>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5" name="Google Shape;10095;p91"/>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6" name="Google Shape;10096;p91"/>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7" name="Google Shape;10097;p91"/>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8" name="Google Shape;10098;p91"/>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9" name="Google Shape;10099;p91"/>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00" name="Google Shape;10100;p91"/>
          <p:cNvGrpSpPr/>
          <p:nvPr/>
        </p:nvGrpSpPr>
        <p:grpSpPr>
          <a:xfrm>
            <a:off x="5331543" y="1835446"/>
            <a:ext cx="314662" cy="358099"/>
            <a:chOff x="-57549075" y="3590375"/>
            <a:chExt cx="279625" cy="318225"/>
          </a:xfrm>
        </p:grpSpPr>
        <p:sp>
          <p:nvSpPr>
            <p:cNvPr id="10101" name="Google Shape;10101;p91"/>
            <p:cNvSpPr/>
            <p:nvPr/>
          </p:nvSpPr>
          <p:spPr>
            <a:xfrm>
              <a:off x="-57493150" y="3777825"/>
              <a:ext cx="167000" cy="74850"/>
            </a:xfrm>
            <a:custGeom>
              <a:avLst/>
              <a:gdLst/>
              <a:ahLst/>
              <a:cxnLst/>
              <a:rect l="l" t="t" r="r" b="b"/>
              <a:pathLst>
                <a:path w="6680" h="2994" extrusionOk="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2" name="Google Shape;10102;p91"/>
            <p:cNvSpPr/>
            <p:nvPr/>
          </p:nvSpPr>
          <p:spPr>
            <a:xfrm>
              <a:off x="-57478975" y="3647075"/>
              <a:ext cx="139425" cy="37050"/>
            </a:xfrm>
            <a:custGeom>
              <a:avLst/>
              <a:gdLst/>
              <a:ahLst/>
              <a:cxnLst/>
              <a:rect l="l" t="t" r="r" b="b"/>
              <a:pathLst>
                <a:path w="5577" h="1482" extrusionOk="0">
                  <a:moveTo>
                    <a:pt x="2804" y="1"/>
                  </a:moveTo>
                  <a:cubicBezTo>
                    <a:pt x="1639" y="1"/>
                    <a:pt x="599" y="568"/>
                    <a:pt x="1" y="1481"/>
                  </a:cubicBezTo>
                  <a:lnTo>
                    <a:pt x="5577" y="1481"/>
                  </a:lnTo>
                  <a:cubicBezTo>
                    <a:pt x="4947" y="568"/>
                    <a:pt x="3939" y="1"/>
                    <a:pt x="28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3" name="Google Shape;10103;p91"/>
            <p:cNvSpPr/>
            <p:nvPr/>
          </p:nvSpPr>
          <p:spPr>
            <a:xfrm>
              <a:off x="-57493950" y="3703775"/>
              <a:ext cx="168575" cy="55175"/>
            </a:xfrm>
            <a:custGeom>
              <a:avLst/>
              <a:gdLst/>
              <a:ahLst/>
              <a:cxnLst/>
              <a:rect l="l" t="t" r="r" b="b"/>
              <a:pathLst>
                <a:path w="6743" h="2207" extrusionOk="0">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4" name="Google Shape;10104;p91"/>
            <p:cNvSpPr/>
            <p:nvPr/>
          </p:nvSpPr>
          <p:spPr>
            <a:xfrm>
              <a:off x="-57549075" y="3590375"/>
              <a:ext cx="279625" cy="318225"/>
            </a:xfrm>
            <a:custGeom>
              <a:avLst/>
              <a:gdLst/>
              <a:ahLst/>
              <a:cxnLst/>
              <a:rect l="l" t="t" r="r" b="b"/>
              <a:pathLst>
                <a:path w="11185" h="12729" extrusionOk="0">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05" name="Google Shape;10105;p91"/>
          <p:cNvGrpSpPr/>
          <p:nvPr/>
        </p:nvGrpSpPr>
        <p:grpSpPr>
          <a:xfrm>
            <a:off x="5323740" y="2276817"/>
            <a:ext cx="359871" cy="359871"/>
            <a:chOff x="-57570350" y="3982600"/>
            <a:chExt cx="319800" cy="319800"/>
          </a:xfrm>
        </p:grpSpPr>
        <p:sp>
          <p:nvSpPr>
            <p:cNvPr id="10106" name="Google Shape;10106;p91"/>
            <p:cNvSpPr/>
            <p:nvPr/>
          </p:nvSpPr>
          <p:spPr>
            <a:xfrm>
              <a:off x="-57570350" y="4033000"/>
              <a:ext cx="319800" cy="269400"/>
            </a:xfrm>
            <a:custGeom>
              <a:avLst/>
              <a:gdLst/>
              <a:ahLst/>
              <a:cxnLst/>
              <a:rect l="l" t="t" r="r" b="b"/>
              <a:pathLst>
                <a:path w="12792" h="10776" extrusionOk="0">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7" name="Google Shape;10107;p91"/>
            <p:cNvSpPr/>
            <p:nvPr/>
          </p:nvSpPr>
          <p:spPr>
            <a:xfrm>
              <a:off x="-57493150" y="4151150"/>
              <a:ext cx="55150" cy="36250"/>
            </a:xfrm>
            <a:custGeom>
              <a:avLst/>
              <a:gdLst/>
              <a:ahLst/>
              <a:cxnLst/>
              <a:rect l="l" t="t" r="r" b="b"/>
              <a:pathLst>
                <a:path w="2206" h="1450" extrusionOk="0">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8" name="Google Shape;10108;p91"/>
            <p:cNvSpPr/>
            <p:nvPr/>
          </p:nvSpPr>
          <p:spPr>
            <a:xfrm>
              <a:off x="-57381300" y="4151150"/>
              <a:ext cx="55925" cy="36250"/>
            </a:xfrm>
            <a:custGeom>
              <a:avLst/>
              <a:gdLst/>
              <a:ahLst/>
              <a:cxnLst/>
              <a:rect l="l" t="t" r="r" b="b"/>
              <a:pathLst>
                <a:path w="2237" h="1450" extrusionOk="0">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9" name="Google Shape;10109;p91"/>
            <p:cNvSpPr/>
            <p:nvPr/>
          </p:nvSpPr>
          <p:spPr>
            <a:xfrm>
              <a:off x="-57442750" y="3982600"/>
              <a:ext cx="65400" cy="93750"/>
            </a:xfrm>
            <a:custGeom>
              <a:avLst/>
              <a:gdLst/>
              <a:ahLst/>
              <a:cxnLst/>
              <a:rect l="l" t="t" r="r" b="b"/>
              <a:pathLst>
                <a:path w="2616" h="3750" extrusionOk="0">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10" name="Google Shape;10110;p91"/>
          <p:cNvGrpSpPr/>
          <p:nvPr/>
        </p:nvGrpSpPr>
        <p:grpSpPr>
          <a:xfrm>
            <a:off x="7538779" y="1379246"/>
            <a:ext cx="314662" cy="358999"/>
            <a:chOff x="-55576850" y="3198125"/>
            <a:chExt cx="279625" cy="319025"/>
          </a:xfrm>
        </p:grpSpPr>
        <p:sp>
          <p:nvSpPr>
            <p:cNvPr id="10111" name="Google Shape;10111;p91"/>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2" name="Google Shape;10112;p91"/>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3" name="Google Shape;10113;p91"/>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4" name="Google Shape;10114;p91"/>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15" name="Google Shape;10115;p91"/>
          <p:cNvGrpSpPr/>
          <p:nvPr/>
        </p:nvGrpSpPr>
        <p:grpSpPr>
          <a:xfrm>
            <a:off x="7516174" y="1835221"/>
            <a:ext cx="359871" cy="358324"/>
            <a:chOff x="-55596550" y="3590175"/>
            <a:chExt cx="319800" cy="318425"/>
          </a:xfrm>
        </p:grpSpPr>
        <p:sp>
          <p:nvSpPr>
            <p:cNvPr id="10116" name="Google Shape;10116;p91"/>
            <p:cNvSpPr/>
            <p:nvPr/>
          </p:nvSpPr>
          <p:spPr>
            <a:xfrm>
              <a:off x="-55596550" y="3590175"/>
              <a:ext cx="319800" cy="112850"/>
            </a:xfrm>
            <a:custGeom>
              <a:avLst/>
              <a:gdLst/>
              <a:ahLst/>
              <a:cxnLst/>
              <a:rect l="l" t="t" r="r" b="b"/>
              <a:pathLst>
                <a:path w="12792" h="4514" extrusionOk="0">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7" name="Google Shape;10117;p91"/>
            <p:cNvSpPr/>
            <p:nvPr/>
          </p:nvSpPr>
          <p:spPr>
            <a:xfrm>
              <a:off x="-55539850" y="3721900"/>
              <a:ext cx="204800" cy="186700"/>
            </a:xfrm>
            <a:custGeom>
              <a:avLst/>
              <a:gdLst/>
              <a:ahLst/>
              <a:cxnLst/>
              <a:rect l="l" t="t" r="r" b="b"/>
              <a:pathLst>
                <a:path w="8192" h="7468" extrusionOk="0">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8" name="Google Shape;10118;p91"/>
            <p:cNvSpPr/>
            <p:nvPr/>
          </p:nvSpPr>
          <p:spPr>
            <a:xfrm>
              <a:off x="-55316150" y="3726625"/>
              <a:ext cx="18925" cy="63825"/>
            </a:xfrm>
            <a:custGeom>
              <a:avLst/>
              <a:gdLst/>
              <a:ahLst/>
              <a:cxnLst/>
              <a:rect l="l" t="t" r="r" b="b"/>
              <a:pathLst>
                <a:path w="757" h="2553" extrusionOk="0">
                  <a:moveTo>
                    <a:pt x="0" y="1"/>
                  </a:moveTo>
                  <a:lnTo>
                    <a:pt x="0" y="2552"/>
                  </a:lnTo>
                  <a:cubicBezTo>
                    <a:pt x="441" y="2269"/>
                    <a:pt x="756" y="1796"/>
                    <a:pt x="756" y="1261"/>
                  </a:cubicBezTo>
                  <a:cubicBezTo>
                    <a:pt x="756" y="757"/>
                    <a:pt x="473"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9" name="Google Shape;10119;p91"/>
            <p:cNvSpPr/>
            <p:nvPr/>
          </p:nvSpPr>
          <p:spPr>
            <a:xfrm>
              <a:off x="-55576850" y="3727425"/>
              <a:ext cx="18900" cy="63800"/>
            </a:xfrm>
            <a:custGeom>
              <a:avLst/>
              <a:gdLst/>
              <a:ahLst/>
              <a:cxnLst/>
              <a:rect l="l" t="t" r="r" b="b"/>
              <a:pathLst>
                <a:path w="756" h="2552"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20" name="Google Shape;10120;p91"/>
          <p:cNvGrpSpPr/>
          <p:nvPr/>
        </p:nvGrpSpPr>
        <p:grpSpPr>
          <a:xfrm>
            <a:off x="7531412" y="2276564"/>
            <a:ext cx="358999" cy="359252"/>
            <a:chOff x="-55595775" y="3982375"/>
            <a:chExt cx="319025" cy="319250"/>
          </a:xfrm>
        </p:grpSpPr>
        <p:sp>
          <p:nvSpPr>
            <p:cNvPr id="10121" name="Google Shape;10121;p91"/>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2" name="Google Shape;10122;p91"/>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3" name="Google Shape;10123;p91"/>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4" name="Google Shape;10124;p91"/>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5" name="Google Shape;10125;p91"/>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6" name="Google Shape;10126;p91"/>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27" name="Google Shape;10127;p91"/>
          <p:cNvGrpSpPr/>
          <p:nvPr/>
        </p:nvGrpSpPr>
        <p:grpSpPr>
          <a:xfrm>
            <a:off x="6188595" y="2734774"/>
            <a:ext cx="358999" cy="358099"/>
            <a:chOff x="-53635375" y="3192625"/>
            <a:chExt cx="319025" cy="318225"/>
          </a:xfrm>
        </p:grpSpPr>
        <p:sp>
          <p:nvSpPr>
            <p:cNvPr id="10128" name="Google Shape;10128;p91"/>
            <p:cNvSpPr/>
            <p:nvPr/>
          </p:nvSpPr>
          <p:spPr>
            <a:xfrm>
              <a:off x="-53560550" y="3342275"/>
              <a:ext cx="167000" cy="151250"/>
            </a:xfrm>
            <a:custGeom>
              <a:avLst/>
              <a:gdLst/>
              <a:ahLst/>
              <a:cxnLst/>
              <a:rect l="l" t="t" r="r" b="b"/>
              <a:pathLst>
                <a:path w="6680" h="6050" extrusionOk="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9" name="Google Shape;10129;p91"/>
            <p:cNvSpPr/>
            <p:nvPr/>
          </p:nvSpPr>
          <p:spPr>
            <a:xfrm>
              <a:off x="-53559750" y="3305250"/>
              <a:ext cx="168575" cy="18150"/>
            </a:xfrm>
            <a:custGeom>
              <a:avLst/>
              <a:gdLst/>
              <a:ahLst/>
              <a:cxnLst/>
              <a:rect l="l" t="t" r="r" b="b"/>
              <a:pathLst>
                <a:path w="6743" h="726" extrusionOk="0">
                  <a:moveTo>
                    <a:pt x="0" y="0"/>
                  </a:moveTo>
                  <a:lnTo>
                    <a:pt x="0" y="725"/>
                  </a:lnTo>
                  <a:lnTo>
                    <a:pt x="6742" y="725"/>
                  </a:lnTo>
                  <a:lnTo>
                    <a:pt x="67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0" name="Google Shape;10130;p91"/>
            <p:cNvSpPr/>
            <p:nvPr/>
          </p:nvSpPr>
          <p:spPr>
            <a:xfrm>
              <a:off x="-53635375" y="3192625"/>
              <a:ext cx="319025" cy="318225"/>
            </a:xfrm>
            <a:custGeom>
              <a:avLst/>
              <a:gdLst/>
              <a:ahLst/>
              <a:cxnLst/>
              <a:rect l="l" t="t" r="r" b="b"/>
              <a:pathLst>
                <a:path w="12761" h="12729" extrusionOk="0">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31" name="Google Shape;10131;p91"/>
          <p:cNvGrpSpPr/>
          <p:nvPr/>
        </p:nvGrpSpPr>
        <p:grpSpPr>
          <a:xfrm>
            <a:off x="6210763" y="3205748"/>
            <a:ext cx="314662" cy="358999"/>
            <a:chOff x="-53615675" y="3584850"/>
            <a:chExt cx="279625" cy="319025"/>
          </a:xfrm>
        </p:grpSpPr>
        <p:sp>
          <p:nvSpPr>
            <p:cNvPr id="10132" name="Google Shape;10132;p91"/>
            <p:cNvSpPr/>
            <p:nvPr/>
          </p:nvSpPr>
          <p:spPr>
            <a:xfrm>
              <a:off x="-53577075" y="3584850"/>
              <a:ext cx="204800" cy="319025"/>
            </a:xfrm>
            <a:custGeom>
              <a:avLst/>
              <a:gdLst/>
              <a:ahLst/>
              <a:cxnLst/>
              <a:rect l="l" t="t" r="r" b="b"/>
              <a:pathLst>
                <a:path w="8192" h="12761" extrusionOk="0">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3" name="Google Shape;10133;p91"/>
            <p:cNvSpPr/>
            <p:nvPr/>
          </p:nvSpPr>
          <p:spPr>
            <a:xfrm>
              <a:off x="-53615675" y="3739225"/>
              <a:ext cx="20500" cy="65400"/>
            </a:xfrm>
            <a:custGeom>
              <a:avLst/>
              <a:gdLst/>
              <a:ahLst/>
              <a:cxnLst/>
              <a:rect l="l" t="t" r="r" b="b"/>
              <a:pathLst>
                <a:path w="820" h="2616" extrusionOk="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4" name="Google Shape;10134;p91"/>
            <p:cNvSpPr/>
            <p:nvPr/>
          </p:nvSpPr>
          <p:spPr>
            <a:xfrm>
              <a:off x="-53356550" y="3738450"/>
              <a:ext cx="20500" cy="64600"/>
            </a:xfrm>
            <a:custGeom>
              <a:avLst/>
              <a:gdLst/>
              <a:ahLst/>
              <a:cxnLst/>
              <a:rect l="l" t="t" r="r" b="b"/>
              <a:pathLst>
                <a:path w="820" h="2584" extrusionOk="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35" name="Google Shape;10135;p91"/>
          <p:cNvGrpSpPr/>
          <p:nvPr/>
        </p:nvGrpSpPr>
        <p:grpSpPr>
          <a:xfrm>
            <a:off x="6188609" y="3668674"/>
            <a:ext cx="358971" cy="357874"/>
            <a:chOff x="-53634575" y="3976500"/>
            <a:chExt cx="319000" cy="318025"/>
          </a:xfrm>
        </p:grpSpPr>
        <p:sp>
          <p:nvSpPr>
            <p:cNvPr id="10136" name="Google Shape;10136;p91"/>
            <p:cNvSpPr/>
            <p:nvPr/>
          </p:nvSpPr>
          <p:spPr>
            <a:xfrm>
              <a:off x="-53634575" y="3976500"/>
              <a:ext cx="319000" cy="93550"/>
            </a:xfrm>
            <a:custGeom>
              <a:avLst/>
              <a:gdLst/>
              <a:ahLst/>
              <a:cxnLst/>
              <a:rect l="l" t="t" r="r" b="b"/>
              <a:pathLst>
                <a:path w="12760" h="3742" extrusionOk="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7" name="Google Shape;10137;p91"/>
            <p:cNvSpPr/>
            <p:nvPr/>
          </p:nvSpPr>
          <p:spPr>
            <a:xfrm>
              <a:off x="-53614900" y="4163750"/>
              <a:ext cx="140225" cy="130775"/>
            </a:xfrm>
            <a:custGeom>
              <a:avLst/>
              <a:gdLst/>
              <a:ahLst/>
              <a:cxnLst/>
              <a:rect l="l" t="t" r="r" b="b"/>
              <a:pathLst>
                <a:path w="5609" h="5231" extrusionOk="0">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8" name="Google Shape;10138;p91"/>
            <p:cNvSpPr/>
            <p:nvPr/>
          </p:nvSpPr>
          <p:spPr>
            <a:xfrm>
              <a:off x="-53616475" y="4088925"/>
              <a:ext cx="126050" cy="74850"/>
            </a:xfrm>
            <a:custGeom>
              <a:avLst/>
              <a:gdLst/>
              <a:ahLst/>
              <a:cxnLst/>
              <a:rect l="l" t="t" r="r" b="b"/>
              <a:pathLst>
                <a:path w="5042" h="2994" extrusionOk="0">
                  <a:moveTo>
                    <a:pt x="1" y="1"/>
                  </a:moveTo>
                  <a:lnTo>
                    <a:pt x="1" y="2994"/>
                  </a:lnTo>
                  <a:cubicBezTo>
                    <a:pt x="32" y="2175"/>
                    <a:pt x="694" y="1481"/>
                    <a:pt x="1513" y="1481"/>
                  </a:cubicBezTo>
                  <a:lnTo>
                    <a:pt x="2521" y="1481"/>
                  </a:lnTo>
                  <a:cubicBezTo>
                    <a:pt x="3561" y="1481"/>
                    <a:pt x="4569" y="914"/>
                    <a:pt x="50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9" name="Google Shape;10139;p91"/>
            <p:cNvSpPr/>
            <p:nvPr/>
          </p:nvSpPr>
          <p:spPr>
            <a:xfrm>
              <a:off x="-53475475" y="4163750"/>
              <a:ext cx="139425" cy="130775"/>
            </a:xfrm>
            <a:custGeom>
              <a:avLst/>
              <a:gdLst/>
              <a:ahLst/>
              <a:cxnLst/>
              <a:rect l="l" t="t" r="r" b="b"/>
              <a:pathLst>
                <a:path w="5577" h="5231" extrusionOk="0">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0" name="Google Shape;10140;p91"/>
            <p:cNvSpPr/>
            <p:nvPr/>
          </p:nvSpPr>
          <p:spPr>
            <a:xfrm>
              <a:off x="-53559750" y="4100750"/>
              <a:ext cx="167775" cy="174875"/>
            </a:xfrm>
            <a:custGeom>
              <a:avLst/>
              <a:gdLst/>
              <a:ahLst/>
              <a:cxnLst/>
              <a:rect l="l" t="t" r="r" b="b"/>
              <a:pathLst>
                <a:path w="6711" h="6995" extrusionOk="0">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1" name="Google Shape;10141;p91"/>
            <p:cNvSpPr/>
            <p:nvPr/>
          </p:nvSpPr>
          <p:spPr>
            <a:xfrm>
              <a:off x="-53373875" y="4144850"/>
              <a:ext cx="18925" cy="37825"/>
            </a:xfrm>
            <a:custGeom>
              <a:avLst/>
              <a:gdLst/>
              <a:ahLst/>
              <a:cxnLst/>
              <a:rect l="l" t="t" r="r" b="b"/>
              <a:pathLst>
                <a:path w="757" h="1513" extrusionOk="0">
                  <a:moveTo>
                    <a:pt x="0" y="1"/>
                  </a:moveTo>
                  <a:lnTo>
                    <a:pt x="0" y="1513"/>
                  </a:lnTo>
                  <a:cubicBezTo>
                    <a:pt x="410" y="1513"/>
                    <a:pt x="757" y="1135"/>
                    <a:pt x="757" y="757"/>
                  </a:cubicBezTo>
                  <a:cubicBezTo>
                    <a:pt x="757" y="347"/>
                    <a:pt x="441" y="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2" name="Google Shape;10142;p91"/>
            <p:cNvSpPr/>
            <p:nvPr/>
          </p:nvSpPr>
          <p:spPr>
            <a:xfrm>
              <a:off x="-53596775" y="4144850"/>
              <a:ext cx="18125" cy="37825"/>
            </a:xfrm>
            <a:custGeom>
              <a:avLst/>
              <a:gdLst/>
              <a:ahLst/>
              <a:cxnLst/>
              <a:rect l="l" t="t" r="r" b="b"/>
              <a:pathLst>
                <a:path w="725" h="1513" extrusionOk="0">
                  <a:moveTo>
                    <a:pt x="725" y="1"/>
                  </a:moveTo>
                  <a:cubicBezTo>
                    <a:pt x="347" y="1"/>
                    <a:pt x="1" y="347"/>
                    <a:pt x="1" y="757"/>
                  </a:cubicBezTo>
                  <a:cubicBezTo>
                    <a:pt x="1" y="1135"/>
                    <a:pt x="347" y="1513"/>
                    <a:pt x="725" y="151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3" name="Google Shape;10143;p91"/>
            <p:cNvSpPr/>
            <p:nvPr/>
          </p:nvSpPr>
          <p:spPr>
            <a:xfrm>
              <a:off x="-53461300" y="4088925"/>
              <a:ext cx="125250" cy="74850"/>
            </a:xfrm>
            <a:custGeom>
              <a:avLst/>
              <a:gdLst/>
              <a:ahLst/>
              <a:cxnLst/>
              <a:rect l="l" t="t" r="r" b="b"/>
              <a:pathLst>
                <a:path w="5010" h="2994" extrusionOk="0">
                  <a:moveTo>
                    <a:pt x="0" y="1"/>
                  </a:moveTo>
                  <a:cubicBezTo>
                    <a:pt x="504" y="914"/>
                    <a:pt x="1450" y="1481"/>
                    <a:pt x="2521" y="1481"/>
                  </a:cubicBezTo>
                  <a:lnTo>
                    <a:pt x="3497" y="1481"/>
                  </a:lnTo>
                  <a:cubicBezTo>
                    <a:pt x="4348" y="1481"/>
                    <a:pt x="5010" y="2175"/>
                    <a:pt x="5010" y="2994"/>
                  </a:cubicBezTo>
                  <a:lnTo>
                    <a:pt x="501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44" name="Google Shape;10144;p91"/>
          <p:cNvGrpSpPr/>
          <p:nvPr/>
        </p:nvGrpSpPr>
        <p:grpSpPr>
          <a:xfrm>
            <a:off x="7983413" y="3211628"/>
            <a:ext cx="314662" cy="358436"/>
            <a:chOff x="-52023900" y="3590075"/>
            <a:chExt cx="279625" cy="318525"/>
          </a:xfrm>
        </p:grpSpPr>
        <p:sp>
          <p:nvSpPr>
            <p:cNvPr id="10145" name="Google Shape;10145;p91"/>
            <p:cNvSpPr/>
            <p:nvPr/>
          </p:nvSpPr>
          <p:spPr>
            <a:xfrm>
              <a:off x="-52005000" y="3611625"/>
              <a:ext cx="92175" cy="92175"/>
            </a:xfrm>
            <a:custGeom>
              <a:avLst/>
              <a:gdLst/>
              <a:ahLst/>
              <a:cxnLst/>
              <a:rect l="l" t="t" r="r" b="b"/>
              <a:pathLst>
                <a:path w="3687" h="3687" extrusionOk="0">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6" name="Google Shape;10146;p91"/>
            <p:cNvSpPr/>
            <p:nvPr/>
          </p:nvSpPr>
          <p:spPr>
            <a:xfrm>
              <a:off x="-51894725" y="3614000"/>
              <a:ext cx="121325" cy="106350"/>
            </a:xfrm>
            <a:custGeom>
              <a:avLst/>
              <a:gdLst/>
              <a:ahLst/>
              <a:cxnLst/>
              <a:rect l="l" t="t" r="r" b="b"/>
              <a:pathLst>
                <a:path w="4853" h="4254" extrusionOk="0">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7" name="Google Shape;10147;p91"/>
            <p:cNvSpPr/>
            <p:nvPr/>
          </p:nvSpPr>
          <p:spPr>
            <a:xfrm>
              <a:off x="-51838000" y="3590075"/>
              <a:ext cx="76400" cy="74350"/>
            </a:xfrm>
            <a:custGeom>
              <a:avLst/>
              <a:gdLst/>
              <a:ahLst/>
              <a:cxnLst/>
              <a:rect l="l" t="t" r="r" b="b"/>
              <a:pathLst>
                <a:path w="3056" h="2974" extrusionOk="0">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8" name="Google Shape;10148;p91"/>
            <p:cNvSpPr/>
            <p:nvPr/>
          </p:nvSpPr>
          <p:spPr>
            <a:xfrm>
              <a:off x="-51988450" y="3666775"/>
              <a:ext cx="204800" cy="241825"/>
            </a:xfrm>
            <a:custGeom>
              <a:avLst/>
              <a:gdLst/>
              <a:ahLst/>
              <a:cxnLst/>
              <a:rect l="l" t="t" r="r" b="b"/>
              <a:pathLst>
                <a:path w="8192" h="9673" extrusionOk="0">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9" name="Google Shape;10149;p91"/>
            <p:cNvSpPr/>
            <p:nvPr/>
          </p:nvSpPr>
          <p:spPr>
            <a:xfrm>
              <a:off x="-51893150" y="3797500"/>
              <a:ext cx="18150" cy="17375"/>
            </a:xfrm>
            <a:custGeom>
              <a:avLst/>
              <a:gdLst/>
              <a:ahLst/>
              <a:cxnLst/>
              <a:rect l="l" t="t" r="r" b="b"/>
              <a:pathLst>
                <a:path w="726" h="695" extrusionOk="0">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0" name="Google Shape;10150;p91"/>
            <p:cNvSpPr/>
            <p:nvPr/>
          </p:nvSpPr>
          <p:spPr>
            <a:xfrm>
              <a:off x="-51763200"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1" name="Google Shape;10151;p91"/>
            <p:cNvSpPr/>
            <p:nvPr/>
          </p:nvSpPr>
          <p:spPr>
            <a:xfrm>
              <a:off x="-52023900" y="374632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52" name="Google Shape;10152;p91"/>
          <p:cNvGrpSpPr/>
          <p:nvPr/>
        </p:nvGrpSpPr>
        <p:grpSpPr>
          <a:xfrm>
            <a:off x="5746654" y="1380146"/>
            <a:ext cx="358971" cy="358971"/>
            <a:chOff x="-57173375" y="3198925"/>
            <a:chExt cx="319000" cy="319000"/>
          </a:xfrm>
        </p:grpSpPr>
        <p:sp>
          <p:nvSpPr>
            <p:cNvPr id="10153" name="Google Shape;10153;p91"/>
            <p:cNvSpPr/>
            <p:nvPr/>
          </p:nvSpPr>
          <p:spPr>
            <a:xfrm>
              <a:off x="-57120600" y="3237525"/>
              <a:ext cx="204800" cy="92825"/>
            </a:xfrm>
            <a:custGeom>
              <a:avLst/>
              <a:gdLst/>
              <a:ahLst/>
              <a:cxnLst/>
              <a:rect l="l" t="t" r="r" b="b"/>
              <a:pathLst>
                <a:path w="8192" h="3713" extrusionOk="0">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4" name="Google Shape;10154;p91"/>
            <p:cNvSpPr/>
            <p:nvPr/>
          </p:nvSpPr>
          <p:spPr>
            <a:xfrm>
              <a:off x="-57053650" y="3273750"/>
              <a:ext cx="70100" cy="74850"/>
            </a:xfrm>
            <a:custGeom>
              <a:avLst/>
              <a:gdLst/>
              <a:ahLst/>
              <a:cxnLst/>
              <a:rect l="l" t="t" r="r" b="b"/>
              <a:pathLst>
                <a:path w="2804" h="2994" extrusionOk="0">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5" name="Google Shape;10155;p91"/>
            <p:cNvSpPr/>
            <p:nvPr/>
          </p:nvSpPr>
          <p:spPr>
            <a:xfrm>
              <a:off x="-57058375" y="3198925"/>
              <a:ext cx="82700" cy="26800"/>
            </a:xfrm>
            <a:custGeom>
              <a:avLst/>
              <a:gdLst/>
              <a:ahLst/>
              <a:cxnLst/>
              <a:rect l="l" t="t" r="r" b="b"/>
              <a:pathLst>
                <a:path w="3308" h="1072" extrusionOk="0">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6" name="Google Shape;10156;p91"/>
            <p:cNvSpPr/>
            <p:nvPr/>
          </p:nvSpPr>
          <p:spPr>
            <a:xfrm>
              <a:off x="-57173375" y="3338325"/>
              <a:ext cx="319000" cy="179600"/>
            </a:xfrm>
            <a:custGeom>
              <a:avLst/>
              <a:gdLst/>
              <a:ahLst/>
              <a:cxnLst/>
              <a:rect l="l" t="t" r="r" b="b"/>
              <a:pathLst>
                <a:path w="12760" h="7184" extrusionOk="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57" name="Google Shape;10157;p91"/>
          <p:cNvGrpSpPr/>
          <p:nvPr/>
        </p:nvGrpSpPr>
        <p:grpSpPr>
          <a:xfrm>
            <a:off x="5747541" y="1857587"/>
            <a:ext cx="357198" cy="314690"/>
            <a:chOff x="-57176525" y="3610050"/>
            <a:chExt cx="317425" cy="279650"/>
          </a:xfrm>
        </p:grpSpPr>
        <p:sp>
          <p:nvSpPr>
            <p:cNvPr id="10158" name="Google Shape;10158;p91"/>
            <p:cNvSpPr/>
            <p:nvPr/>
          </p:nvSpPr>
          <p:spPr>
            <a:xfrm>
              <a:off x="-57109575" y="3610050"/>
              <a:ext cx="181950" cy="56750"/>
            </a:xfrm>
            <a:custGeom>
              <a:avLst/>
              <a:gdLst/>
              <a:ahLst/>
              <a:cxnLst/>
              <a:rect l="l" t="t" r="r" b="b"/>
              <a:pathLst>
                <a:path w="7278" h="2270" extrusionOk="0">
                  <a:moveTo>
                    <a:pt x="3655" y="1"/>
                  </a:moveTo>
                  <a:cubicBezTo>
                    <a:pt x="2080" y="1"/>
                    <a:pt x="693" y="914"/>
                    <a:pt x="0" y="2269"/>
                  </a:cubicBezTo>
                  <a:lnTo>
                    <a:pt x="7278" y="2269"/>
                  </a:lnTo>
                  <a:cubicBezTo>
                    <a:pt x="6648" y="914"/>
                    <a:pt x="5262" y="1"/>
                    <a:pt x="36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9" name="Google Shape;10159;p91"/>
            <p:cNvSpPr/>
            <p:nvPr/>
          </p:nvSpPr>
          <p:spPr>
            <a:xfrm>
              <a:off x="-57120600" y="3684100"/>
              <a:ext cx="88225" cy="36375"/>
            </a:xfrm>
            <a:custGeom>
              <a:avLst/>
              <a:gdLst/>
              <a:ahLst/>
              <a:cxnLst/>
              <a:rect l="l" t="t" r="r" b="b"/>
              <a:pathLst>
                <a:path w="3529" h="1455" extrusionOk="0">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0" name="Google Shape;10160;p91"/>
            <p:cNvSpPr/>
            <p:nvPr/>
          </p:nvSpPr>
          <p:spPr>
            <a:xfrm>
              <a:off x="-57176525" y="3747100"/>
              <a:ext cx="28375" cy="67775"/>
            </a:xfrm>
            <a:custGeom>
              <a:avLst/>
              <a:gdLst/>
              <a:ahLst/>
              <a:cxnLst/>
              <a:rect l="l" t="t" r="r" b="b"/>
              <a:pathLst>
                <a:path w="1135" h="2711" extrusionOk="0">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1" name="Google Shape;10161;p91"/>
            <p:cNvSpPr/>
            <p:nvPr/>
          </p:nvSpPr>
          <p:spPr>
            <a:xfrm>
              <a:off x="-57139500" y="3743175"/>
              <a:ext cx="37825" cy="89025"/>
            </a:xfrm>
            <a:custGeom>
              <a:avLst/>
              <a:gdLst/>
              <a:ahLst/>
              <a:cxnLst/>
              <a:rect l="l" t="t" r="r" b="b"/>
              <a:pathLst>
                <a:path w="1513" h="3561" extrusionOk="0">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2" name="Google Shape;10162;p91"/>
            <p:cNvSpPr/>
            <p:nvPr/>
          </p:nvSpPr>
          <p:spPr>
            <a:xfrm>
              <a:off x="-57104075" y="3684875"/>
              <a:ext cx="244975" cy="204825"/>
            </a:xfrm>
            <a:custGeom>
              <a:avLst/>
              <a:gdLst/>
              <a:ahLst/>
              <a:cxnLst/>
              <a:rect l="l" t="t" r="r" b="b"/>
              <a:pathLst>
                <a:path w="9799" h="8193" extrusionOk="0">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63" name="Google Shape;10163;p91"/>
          <p:cNvGrpSpPr/>
          <p:nvPr/>
        </p:nvGrpSpPr>
        <p:grpSpPr>
          <a:xfrm>
            <a:off x="7957995" y="1380146"/>
            <a:ext cx="358099" cy="356326"/>
            <a:chOff x="-55202750" y="3198925"/>
            <a:chExt cx="318225" cy="316650"/>
          </a:xfrm>
        </p:grpSpPr>
        <p:sp>
          <p:nvSpPr>
            <p:cNvPr id="10164" name="Google Shape;10164;p91"/>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5" name="Google Shape;10165;p91"/>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66" name="Google Shape;10166;p91"/>
          <p:cNvGrpSpPr/>
          <p:nvPr/>
        </p:nvGrpSpPr>
        <p:grpSpPr>
          <a:xfrm>
            <a:off x="7968629" y="1835446"/>
            <a:ext cx="336830" cy="358099"/>
            <a:chOff x="-55194875" y="3590375"/>
            <a:chExt cx="299325" cy="318225"/>
          </a:xfrm>
        </p:grpSpPr>
        <p:sp>
          <p:nvSpPr>
            <p:cNvPr id="10167" name="Google Shape;10167;p91"/>
            <p:cNvSpPr/>
            <p:nvPr/>
          </p:nvSpPr>
          <p:spPr>
            <a:xfrm>
              <a:off x="-55194875" y="3667550"/>
              <a:ext cx="37050" cy="241050"/>
            </a:xfrm>
            <a:custGeom>
              <a:avLst/>
              <a:gdLst/>
              <a:ahLst/>
              <a:cxnLst/>
              <a:rect l="l" t="t" r="r" b="b"/>
              <a:pathLst>
                <a:path w="1482" h="9642" extrusionOk="0">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8" name="Google Shape;10168;p91"/>
            <p:cNvSpPr/>
            <p:nvPr/>
          </p:nvSpPr>
          <p:spPr>
            <a:xfrm>
              <a:off x="-55065700" y="3643925"/>
              <a:ext cx="132350" cy="40200"/>
            </a:xfrm>
            <a:custGeom>
              <a:avLst/>
              <a:gdLst/>
              <a:ahLst/>
              <a:cxnLst/>
              <a:rect l="l" t="t" r="r" b="b"/>
              <a:pathLst>
                <a:path w="5294" h="1608" extrusionOk="0">
                  <a:moveTo>
                    <a:pt x="5294" y="1"/>
                  </a:moveTo>
                  <a:lnTo>
                    <a:pt x="1" y="1607"/>
                  </a:lnTo>
                  <a:lnTo>
                    <a:pt x="5294" y="1607"/>
                  </a:lnTo>
                  <a:lnTo>
                    <a:pt x="5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9" name="Google Shape;10169;p91"/>
            <p:cNvSpPr/>
            <p:nvPr/>
          </p:nvSpPr>
          <p:spPr>
            <a:xfrm>
              <a:off x="-55138950" y="3703000"/>
              <a:ext cx="204800" cy="168575"/>
            </a:xfrm>
            <a:custGeom>
              <a:avLst/>
              <a:gdLst/>
              <a:ahLst/>
              <a:cxnLst/>
              <a:rect l="l" t="t" r="r" b="b"/>
              <a:pathLst>
                <a:path w="8192" h="6743" extrusionOk="0">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0" name="Google Shape;10170;p91"/>
            <p:cNvSpPr/>
            <p:nvPr/>
          </p:nvSpPr>
          <p:spPr>
            <a:xfrm>
              <a:off x="-55138950" y="3590375"/>
              <a:ext cx="204025" cy="92950"/>
            </a:xfrm>
            <a:custGeom>
              <a:avLst/>
              <a:gdLst/>
              <a:ahLst/>
              <a:cxnLst/>
              <a:rect l="l" t="t" r="r" b="b"/>
              <a:pathLst>
                <a:path w="8161" h="3718" extrusionOk="0">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1" name="Google Shape;10171;p91"/>
            <p:cNvSpPr/>
            <p:nvPr/>
          </p:nvSpPr>
          <p:spPr>
            <a:xfrm>
              <a:off x="-54914475" y="3688825"/>
              <a:ext cx="18925" cy="64600"/>
            </a:xfrm>
            <a:custGeom>
              <a:avLst/>
              <a:gdLst/>
              <a:ahLst/>
              <a:cxnLst/>
              <a:rect l="l" t="t" r="r" b="b"/>
              <a:pathLst>
                <a:path w="757" h="2584" extrusionOk="0">
                  <a:moveTo>
                    <a:pt x="1" y="0"/>
                  </a:moveTo>
                  <a:lnTo>
                    <a:pt x="1" y="2584"/>
                  </a:lnTo>
                  <a:cubicBezTo>
                    <a:pt x="442" y="2300"/>
                    <a:pt x="757" y="1828"/>
                    <a:pt x="757" y="1261"/>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72" name="Google Shape;10172;p91"/>
          <p:cNvGrpSpPr/>
          <p:nvPr/>
        </p:nvGrpSpPr>
        <p:grpSpPr>
          <a:xfrm>
            <a:off x="7973247" y="2277717"/>
            <a:ext cx="357198" cy="357198"/>
            <a:chOff x="-55203525" y="3983400"/>
            <a:chExt cx="317425" cy="317425"/>
          </a:xfrm>
        </p:grpSpPr>
        <p:sp>
          <p:nvSpPr>
            <p:cNvPr id="10173" name="Google Shape;10173;p91"/>
            <p:cNvSpPr/>
            <p:nvPr/>
          </p:nvSpPr>
          <p:spPr>
            <a:xfrm>
              <a:off x="-55147600" y="4094450"/>
              <a:ext cx="204800" cy="206375"/>
            </a:xfrm>
            <a:custGeom>
              <a:avLst/>
              <a:gdLst/>
              <a:ahLst/>
              <a:cxnLst/>
              <a:rect l="l" t="t" r="r" b="b"/>
              <a:pathLst>
                <a:path w="8192" h="8255" extrusionOk="0">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4" name="Google Shape;10174;p91"/>
            <p:cNvSpPr/>
            <p:nvPr/>
          </p:nvSpPr>
          <p:spPr>
            <a:xfrm>
              <a:off x="-55203525" y="4027500"/>
              <a:ext cx="317425" cy="196925"/>
            </a:xfrm>
            <a:custGeom>
              <a:avLst/>
              <a:gdLst/>
              <a:ahLst/>
              <a:cxnLst/>
              <a:rect l="l" t="t" r="r" b="b"/>
              <a:pathLst>
                <a:path w="12697" h="7877" extrusionOk="0">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5" name="Google Shape;10175;p91"/>
            <p:cNvSpPr/>
            <p:nvPr/>
          </p:nvSpPr>
          <p:spPr>
            <a:xfrm>
              <a:off x="-55128700" y="3983400"/>
              <a:ext cx="166200" cy="54350"/>
            </a:xfrm>
            <a:custGeom>
              <a:avLst/>
              <a:gdLst/>
              <a:ahLst/>
              <a:cxnLst/>
              <a:rect l="l" t="t" r="r" b="b"/>
              <a:pathLst>
                <a:path w="6648" h="2174" extrusionOk="0">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76" name="Google Shape;10176;p91"/>
          <p:cNvGrpSpPr/>
          <p:nvPr/>
        </p:nvGrpSpPr>
        <p:grpSpPr>
          <a:xfrm>
            <a:off x="6639727" y="2734774"/>
            <a:ext cx="335930" cy="358971"/>
            <a:chOff x="-53232900" y="3192625"/>
            <a:chExt cx="298525" cy="319000"/>
          </a:xfrm>
        </p:grpSpPr>
        <p:sp>
          <p:nvSpPr>
            <p:cNvPr id="10177" name="Google Shape;10177;p91"/>
            <p:cNvSpPr/>
            <p:nvPr/>
          </p:nvSpPr>
          <p:spPr>
            <a:xfrm>
              <a:off x="-52972975" y="3315500"/>
              <a:ext cx="37825" cy="55925"/>
            </a:xfrm>
            <a:custGeom>
              <a:avLst/>
              <a:gdLst/>
              <a:ahLst/>
              <a:cxnLst/>
              <a:rect l="l" t="t" r="r" b="b"/>
              <a:pathLst>
                <a:path w="1513" h="2237" extrusionOk="0">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8" name="Google Shape;10178;p91"/>
            <p:cNvSpPr/>
            <p:nvPr/>
          </p:nvSpPr>
          <p:spPr>
            <a:xfrm>
              <a:off x="-52978500" y="3259575"/>
              <a:ext cx="44125" cy="55950"/>
            </a:xfrm>
            <a:custGeom>
              <a:avLst/>
              <a:gdLst/>
              <a:ahLst/>
              <a:cxnLst/>
              <a:rect l="l" t="t" r="r" b="b"/>
              <a:pathLst>
                <a:path w="1765" h="2238" extrusionOk="0">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9" name="Google Shape;10179;p91"/>
            <p:cNvSpPr/>
            <p:nvPr/>
          </p:nvSpPr>
          <p:spPr>
            <a:xfrm>
              <a:off x="-53232900" y="3324950"/>
              <a:ext cx="242625" cy="55925"/>
            </a:xfrm>
            <a:custGeom>
              <a:avLst/>
              <a:gdLst/>
              <a:ahLst/>
              <a:cxnLst/>
              <a:rect l="l" t="t" r="r" b="b"/>
              <a:pathLst>
                <a:path w="9705" h="2237" extrusionOk="0">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0" name="Google Shape;10180;p91"/>
            <p:cNvSpPr/>
            <p:nvPr/>
          </p:nvSpPr>
          <p:spPr>
            <a:xfrm>
              <a:off x="-53232100" y="3399775"/>
              <a:ext cx="241825" cy="111850"/>
            </a:xfrm>
            <a:custGeom>
              <a:avLst/>
              <a:gdLst/>
              <a:ahLst/>
              <a:cxnLst/>
              <a:rect l="l" t="t" r="r" b="b"/>
              <a:pathLst>
                <a:path w="9673" h="4474" extrusionOk="0">
                  <a:moveTo>
                    <a:pt x="0" y="0"/>
                  </a:moveTo>
                  <a:cubicBezTo>
                    <a:pt x="158" y="2457"/>
                    <a:pt x="2269" y="4474"/>
                    <a:pt x="4821" y="4474"/>
                  </a:cubicBezTo>
                  <a:cubicBezTo>
                    <a:pt x="7372" y="4474"/>
                    <a:pt x="9452" y="2457"/>
                    <a:pt x="96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1" name="Google Shape;10181;p91"/>
            <p:cNvSpPr/>
            <p:nvPr/>
          </p:nvSpPr>
          <p:spPr>
            <a:xfrm>
              <a:off x="-53134450" y="3287125"/>
              <a:ext cx="44125" cy="18925"/>
            </a:xfrm>
            <a:custGeom>
              <a:avLst/>
              <a:gdLst/>
              <a:ahLst/>
              <a:cxnLst/>
              <a:rect l="l" t="t" r="r" b="b"/>
              <a:pathLst>
                <a:path w="1765" h="757" extrusionOk="0">
                  <a:moveTo>
                    <a:pt x="1" y="1"/>
                  </a:moveTo>
                  <a:lnTo>
                    <a:pt x="410" y="757"/>
                  </a:lnTo>
                  <a:lnTo>
                    <a:pt x="1419" y="757"/>
                  </a:lnTo>
                  <a:lnTo>
                    <a:pt x="17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2" name="Google Shape;10182;p91"/>
            <p:cNvSpPr/>
            <p:nvPr/>
          </p:nvSpPr>
          <p:spPr>
            <a:xfrm>
              <a:off x="-53232900" y="3287125"/>
              <a:ext cx="86675" cy="18925"/>
            </a:xfrm>
            <a:custGeom>
              <a:avLst/>
              <a:gdLst/>
              <a:ahLst/>
              <a:cxnLst/>
              <a:rect l="l" t="t" r="r" b="b"/>
              <a:pathLst>
                <a:path w="3467" h="757" extrusionOk="0">
                  <a:moveTo>
                    <a:pt x="127" y="1"/>
                  </a:moveTo>
                  <a:cubicBezTo>
                    <a:pt x="95" y="253"/>
                    <a:pt x="32" y="473"/>
                    <a:pt x="1" y="757"/>
                  </a:cubicBezTo>
                  <a:lnTo>
                    <a:pt x="3466" y="757"/>
                  </a:lnTo>
                  <a:lnTo>
                    <a:pt x="31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3" name="Google Shape;10183;p91"/>
            <p:cNvSpPr/>
            <p:nvPr/>
          </p:nvSpPr>
          <p:spPr>
            <a:xfrm>
              <a:off x="-53078525" y="3287125"/>
              <a:ext cx="86675" cy="18925"/>
            </a:xfrm>
            <a:custGeom>
              <a:avLst/>
              <a:gdLst/>
              <a:ahLst/>
              <a:cxnLst/>
              <a:rect l="l" t="t" r="r" b="b"/>
              <a:pathLst>
                <a:path w="3467" h="757" extrusionOk="0">
                  <a:moveTo>
                    <a:pt x="379" y="1"/>
                  </a:moveTo>
                  <a:lnTo>
                    <a:pt x="1" y="757"/>
                  </a:lnTo>
                  <a:lnTo>
                    <a:pt x="3466" y="757"/>
                  </a:lnTo>
                  <a:cubicBezTo>
                    <a:pt x="3466" y="536"/>
                    <a:pt x="3435" y="253"/>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4" name="Google Shape;10184;p91"/>
            <p:cNvSpPr/>
            <p:nvPr/>
          </p:nvSpPr>
          <p:spPr>
            <a:xfrm>
              <a:off x="-53224225" y="3192625"/>
              <a:ext cx="223700" cy="74850"/>
            </a:xfrm>
            <a:custGeom>
              <a:avLst/>
              <a:gdLst/>
              <a:ahLst/>
              <a:cxnLst/>
              <a:rect l="l" t="t" r="r" b="b"/>
              <a:pathLst>
                <a:path w="8948" h="2994" extrusionOk="0">
                  <a:moveTo>
                    <a:pt x="4506" y="0"/>
                  </a:moveTo>
                  <a:cubicBezTo>
                    <a:pt x="2489" y="0"/>
                    <a:pt x="756" y="1260"/>
                    <a:pt x="0" y="2993"/>
                  </a:cubicBezTo>
                  <a:lnTo>
                    <a:pt x="8948" y="2993"/>
                  </a:lnTo>
                  <a:cubicBezTo>
                    <a:pt x="8255" y="1260"/>
                    <a:pt x="6522"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85" name="Google Shape;10185;p91"/>
          <p:cNvGrpSpPr/>
          <p:nvPr/>
        </p:nvGrpSpPr>
        <p:grpSpPr>
          <a:xfrm>
            <a:off x="6629093" y="3205748"/>
            <a:ext cx="357198" cy="356326"/>
            <a:chOff x="-53242350" y="3584850"/>
            <a:chExt cx="317425" cy="316650"/>
          </a:xfrm>
        </p:grpSpPr>
        <p:sp>
          <p:nvSpPr>
            <p:cNvPr id="10186" name="Google Shape;10186;p91"/>
            <p:cNvSpPr/>
            <p:nvPr/>
          </p:nvSpPr>
          <p:spPr>
            <a:xfrm>
              <a:off x="-53202975" y="3584850"/>
              <a:ext cx="237900" cy="98475"/>
            </a:xfrm>
            <a:custGeom>
              <a:avLst/>
              <a:gdLst/>
              <a:ahLst/>
              <a:cxnLst/>
              <a:rect l="l" t="t" r="r" b="b"/>
              <a:pathLst>
                <a:path w="9516" h="3939" extrusionOk="0">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7" name="Google Shape;10187;p91"/>
            <p:cNvSpPr/>
            <p:nvPr/>
          </p:nvSpPr>
          <p:spPr>
            <a:xfrm>
              <a:off x="-53242350" y="3711650"/>
              <a:ext cx="80350" cy="155975"/>
            </a:xfrm>
            <a:custGeom>
              <a:avLst/>
              <a:gdLst/>
              <a:ahLst/>
              <a:cxnLst/>
              <a:rect l="l" t="t" r="r" b="b"/>
              <a:pathLst>
                <a:path w="3214" h="6239" extrusionOk="0">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8" name="Google Shape;10188;p91"/>
            <p:cNvSpPr/>
            <p:nvPr/>
          </p:nvSpPr>
          <p:spPr>
            <a:xfrm>
              <a:off x="-53206125" y="3686850"/>
              <a:ext cx="243400" cy="84700"/>
            </a:xfrm>
            <a:custGeom>
              <a:avLst/>
              <a:gdLst/>
              <a:ahLst/>
              <a:cxnLst/>
              <a:rect l="l" t="t" r="r" b="b"/>
              <a:pathLst>
                <a:path w="9736" h="3388" extrusionOk="0">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9" name="Google Shape;10189;p91"/>
            <p:cNvSpPr/>
            <p:nvPr/>
          </p:nvSpPr>
          <p:spPr>
            <a:xfrm>
              <a:off x="-53186425" y="3775450"/>
              <a:ext cx="205600" cy="126050"/>
            </a:xfrm>
            <a:custGeom>
              <a:avLst/>
              <a:gdLst/>
              <a:ahLst/>
              <a:cxnLst/>
              <a:rect l="l" t="t" r="r" b="b"/>
              <a:pathLst>
                <a:path w="8224" h="5042" extrusionOk="0">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0" name="Google Shape;10190;p91"/>
            <p:cNvSpPr/>
            <p:nvPr/>
          </p:nvSpPr>
          <p:spPr>
            <a:xfrm>
              <a:off x="-52962725" y="3710875"/>
              <a:ext cx="37800" cy="95325"/>
            </a:xfrm>
            <a:custGeom>
              <a:avLst/>
              <a:gdLst/>
              <a:ahLst/>
              <a:cxnLst/>
              <a:rect l="l" t="t" r="r" b="b"/>
              <a:pathLst>
                <a:path w="1512" h="3813" extrusionOk="0">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91" name="Google Shape;10191;p91"/>
          <p:cNvGrpSpPr/>
          <p:nvPr/>
        </p:nvGrpSpPr>
        <p:grpSpPr>
          <a:xfrm>
            <a:off x="6650362" y="3668449"/>
            <a:ext cx="314662" cy="358999"/>
            <a:chOff x="-53224225" y="3976300"/>
            <a:chExt cx="279625" cy="319025"/>
          </a:xfrm>
        </p:grpSpPr>
        <p:sp>
          <p:nvSpPr>
            <p:cNvPr id="10192" name="Google Shape;10192;p91"/>
            <p:cNvSpPr/>
            <p:nvPr/>
          </p:nvSpPr>
          <p:spPr>
            <a:xfrm>
              <a:off x="-53224225" y="4132250"/>
              <a:ext cx="18925" cy="63825"/>
            </a:xfrm>
            <a:custGeom>
              <a:avLst/>
              <a:gdLst/>
              <a:ahLst/>
              <a:cxnLst/>
              <a:rect l="l" t="t" r="r" b="b"/>
              <a:pathLst>
                <a:path w="757" h="2553" extrusionOk="0">
                  <a:moveTo>
                    <a:pt x="756" y="1"/>
                  </a:moveTo>
                  <a:cubicBezTo>
                    <a:pt x="315" y="284"/>
                    <a:pt x="0" y="757"/>
                    <a:pt x="0" y="1292"/>
                  </a:cubicBezTo>
                  <a:cubicBezTo>
                    <a:pt x="0" y="1796"/>
                    <a:pt x="315" y="2269"/>
                    <a:pt x="756" y="2552"/>
                  </a:cubicBezTo>
                  <a:lnTo>
                    <a:pt x="756" y="2395"/>
                  </a:lnTo>
                  <a:lnTo>
                    <a:pt x="7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3" name="Google Shape;10193;p91"/>
            <p:cNvSpPr/>
            <p:nvPr/>
          </p:nvSpPr>
          <p:spPr>
            <a:xfrm>
              <a:off x="-53185625" y="4014900"/>
              <a:ext cx="204800" cy="117375"/>
            </a:xfrm>
            <a:custGeom>
              <a:avLst/>
              <a:gdLst/>
              <a:ahLst/>
              <a:cxnLst/>
              <a:rect l="l" t="t" r="r" b="b"/>
              <a:pathLst>
                <a:path w="8192" h="4695" extrusionOk="0">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4" name="Google Shape;10194;p91"/>
            <p:cNvSpPr/>
            <p:nvPr/>
          </p:nvSpPr>
          <p:spPr>
            <a:xfrm>
              <a:off x="-53187200" y="4110200"/>
              <a:ext cx="205575" cy="185125"/>
            </a:xfrm>
            <a:custGeom>
              <a:avLst/>
              <a:gdLst/>
              <a:ahLst/>
              <a:cxnLst/>
              <a:rect l="l" t="t" r="r" b="b"/>
              <a:pathLst>
                <a:path w="8223" h="7405" extrusionOk="0">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5" name="Google Shape;10195;p91"/>
            <p:cNvSpPr/>
            <p:nvPr/>
          </p:nvSpPr>
          <p:spPr>
            <a:xfrm>
              <a:off x="-53020225" y="4211800"/>
              <a:ext cx="74825" cy="83525"/>
            </a:xfrm>
            <a:custGeom>
              <a:avLst/>
              <a:gdLst/>
              <a:ahLst/>
              <a:cxnLst/>
              <a:rect l="l" t="t" r="r" b="b"/>
              <a:pathLst>
                <a:path w="2993" h="3341" extrusionOk="0">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6" name="Google Shape;10196;p91"/>
            <p:cNvSpPr/>
            <p:nvPr/>
          </p:nvSpPr>
          <p:spPr>
            <a:xfrm>
              <a:off x="-53224225" y="4211025"/>
              <a:ext cx="74850" cy="83500"/>
            </a:xfrm>
            <a:custGeom>
              <a:avLst/>
              <a:gdLst/>
              <a:ahLst/>
              <a:cxnLst/>
              <a:rect l="l" t="t" r="r" b="b"/>
              <a:pathLst>
                <a:path w="2994" h="3340" extrusionOk="0">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7" name="Google Shape;10197;p91"/>
            <p:cNvSpPr/>
            <p:nvPr/>
          </p:nvSpPr>
          <p:spPr>
            <a:xfrm>
              <a:off x="-52962725" y="4131475"/>
              <a:ext cx="18125" cy="63800"/>
            </a:xfrm>
            <a:custGeom>
              <a:avLst/>
              <a:gdLst/>
              <a:ahLst/>
              <a:cxnLst/>
              <a:rect l="l" t="t" r="r" b="b"/>
              <a:pathLst>
                <a:path w="725" h="2552" extrusionOk="0">
                  <a:moveTo>
                    <a:pt x="0" y="0"/>
                  </a:moveTo>
                  <a:lnTo>
                    <a:pt x="0" y="2394"/>
                  </a:lnTo>
                  <a:lnTo>
                    <a:pt x="0" y="2552"/>
                  </a:lnTo>
                  <a:cubicBezTo>
                    <a:pt x="410" y="2300"/>
                    <a:pt x="725" y="1827"/>
                    <a:pt x="725" y="1292"/>
                  </a:cubicBezTo>
                  <a:cubicBezTo>
                    <a:pt x="725" y="725"/>
                    <a:pt x="410"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8" name="Google Shape;10198;p91"/>
            <p:cNvSpPr/>
            <p:nvPr/>
          </p:nvSpPr>
          <p:spPr>
            <a:xfrm>
              <a:off x="-53125775" y="3976300"/>
              <a:ext cx="82725" cy="26800"/>
            </a:xfrm>
            <a:custGeom>
              <a:avLst/>
              <a:gdLst/>
              <a:ahLst/>
              <a:cxnLst/>
              <a:rect l="l" t="t" r="r" b="b"/>
              <a:pathLst>
                <a:path w="3309" h="1072" extrusionOk="0">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99" name="Google Shape;10199;p91"/>
          <p:cNvGrpSpPr/>
          <p:nvPr/>
        </p:nvGrpSpPr>
        <p:grpSpPr>
          <a:xfrm>
            <a:off x="7961258" y="3676129"/>
            <a:ext cx="358971" cy="358408"/>
            <a:chOff x="-52043575" y="3983125"/>
            <a:chExt cx="319000" cy="318500"/>
          </a:xfrm>
        </p:grpSpPr>
        <p:sp>
          <p:nvSpPr>
            <p:cNvPr id="10200" name="Google Shape;10200;p91"/>
            <p:cNvSpPr/>
            <p:nvPr/>
          </p:nvSpPr>
          <p:spPr>
            <a:xfrm>
              <a:off x="-52043575" y="3983200"/>
              <a:ext cx="55150" cy="105750"/>
            </a:xfrm>
            <a:custGeom>
              <a:avLst/>
              <a:gdLst/>
              <a:ahLst/>
              <a:cxnLst/>
              <a:rect l="l" t="t" r="r" b="b"/>
              <a:pathLst>
                <a:path w="2206" h="4230" extrusionOk="0">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1" name="Google Shape;10201;p91"/>
            <p:cNvSpPr/>
            <p:nvPr/>
          </p:nvSpPr>
          <p:spPr>
            <a:xfrm>
              <a:off x="-51985300" y="3983400"/>
              <a:ext cx="204800" cy="129975"/>
            </a:xfrm>
            <a:custGeom>
              <a:avLst/>
              <a:gdLst/>
              <a:ahLst/>
              <a:cxnLst/>
              <a:rect l="l" t="t" r="r" b="b"/>
              <a:pathLst>
                <a:path w="8192" h="5199" extrusionOk="0">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2" name="Google Shape;10202;p91"/>
            <p:cNvSpPr/>
            <p:nvPr/>
          </p:nvSpPr>
          <p:spPr>
            <a:xfrm>
              <a:off x="-51855350" y="3987325"/>
              <a:ext cx="74075" cy="89825"/>
            </a:xfrm>
            <a:custGeom>
              <a:avLst/>
              <a:gdLst/>
              <a:ahLst/>
              <a:cxnLst/>
              <a:rect l="l" t="t" r="r" b="b"/>
              <a:pathLst>
                <a:path w="2963" h="3593" extrusionOk="0">
                  <a:moveTo>
                    <a:pt x="1" y="1"/>
                  </a:moveTo>
                  <a:lnTo>
                    <a:pt x="1" y="3592"/>
                  </a:lnTo>
                  <a:lnTo>
                    <a:pt x="2962" y="3592"/>
                  </a:lnTo>
                  <a:cubicBezTo>
                    <a:pt x="2836" y="2647"/>
                    <a:pt x="2427" y="1733"/>
                    <a:pt x="1765" y="1009"/>
                  </a:cubicBezTo>
                  <a:cubicBezTo>
                    <a:pt x="1261" y="505"/>
                    <a:pt x="66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3" name="Google Shape;10203;p91"/>
            <p:cNvSpPr/>
            <p:nvPr/>
          </p:nvSpPr>
          <p:spPr>
            <a:xfrm>
              <a:off x="-51985300" y="3987325"/>
              <a:ext cx="74050" cy="89825"/>
            </a:xfrm>
            <a:custGeom>
              <a:avLst/>
              <a:gdLst/>
              <a:ahLst/>
              <a:cxnLst/>
              <a:rect l="l" t="t" r="r" b="b"/>
              <a:pathLst>
                <a:path w="2962" h="3593" extrusionOk="0">
                  <a:moveTo>
                    <a:pt x="2962" y="1"/>
                  </a:moveTo>
                  <a:cubicBezTo>
                    <a:pt x="1324" y="473"/>
                    <a:pt x="158" y="1891"/>
                    <a:pt x="1" y="3592"/>
                  </a:cubicBezTo>
                  <a:lnTo>
                    <a:pt x="2962" y="359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4" name="Google Shape;10204;p91"/>
            <p:cNvSpPr/>
            <p:nvPr/>
          </p:nvSpPr>
          <p:spPr>
            <a:xfrm>
              <a:off x="-51985300" y="4190350"/>
              <a:ext cx="204800" cy="111275"/>
            </a:xfrm>
            <a:custGeom>
              <a:avLst/>
              <a:gdLst/>
              <a:ahLst/>
              <a:cxnLst/>
              <a:rect l="l" t="t" r="r" b="b"/>
              <a:pathLst>
                <a:path w="8192" h="4451" extrusionOk="0">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5" name="Google Shape;10205;p91"/>
            <p:cNvSpPr/>
            <p:nvPr/>
          </p:nvSpPr>
          <p:spPr>
            <a:xfrm>
              <a:off x="-51985300" y="4133050"/>
              <a:ext cx="204800" cy="55925"/>
            </a:xfrm>
            <a:custGeom>
              <a:avLst/>
              <a:gdLst/>
              <a:ahLst/>
              <a:cxnLst/>
              <a:rect l="l" t="t" r="r" b="b"/>
              <a:pathLst>
                <a:path w="8192" h="2237" extrusionOk="0">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6" name="Google Shape;10206;p91"/>
            <p:cNvSpPr/>
            <p:nvPr/>
          </p:nvSpPr>
          <p:spPr>
            <a:xfrm>
              <a:off x="-51780525" y="3983125"/>
              <a:ext cx="55950" cy="105825"/>
            </a:xfrm>
            <a:custGeom>
              <a:avLst/>
              <a:gdLst/>
              <a:ahLst/>
              <a:cxnLst/>
              <a:rect l="l" t="t" r="r" b="b"/>
              <a:pathLst>
                <a:path w="2238" h="4233" extrusionOk="0">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7" name="Google Shape;10207;p91"/>
            <p:cNvSpPr/>
            <p:nvPr/>
          </p:nvSpPr>
          <p:spPr>
            <a:xfrm>
              <a:off x="-52023900" y="4139350"/>
              <a:ext cx="18925" cy="63800"/>
            </a:xfrm>
            <a:custGeom>
              <a:avLst/>
              <a:gdLst/>
              <a:ahLst/>
              <a:cxnLst/>
              <a:rect l="l" t="t" r="r" b="b"/>
              <a:pathLst>
                <a:path w="757" h="2552" extrusionOk="0">
                  <a:moveTo>
                    <a:pt x="757" y="0"/>
                  </a:moveTo>
                  <a:cubicBezTo>
                    <a:pt x="316" y="221"/>
                    <a:pt x="1" y="693"/>
                    <a:pt x="1" y="1260"/>
                  </a:cubicBezTo>
                  <a:cubicBezTo>
                    <a:pt x="1" y="1796"/>
                    <a:pt x="316" y="2268"/>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8" name="Google Shape;10208;p91"/>
            <p:cNvSpPr/>
            <p:nvPr/>
          </p:nvSpPr>
          <p:spPr>
            <a:xfrm>
              <a:off x="-51763200" y="4139350"/>
              <a:ext cx="18925" cy="63800"/>
            </a:xfrm>
            <a:custGeom>
              <a:avLst/>
              <a:gdLst/>
              <a:ahLst/>
              <a:cxnLst/>
              <a:rect l="l" t="t" r="r" b="b"/>
              <a:pathLst>
                <a:path w="757" h="2552" extrusionOk="0">
                  <a:moveTo>
                    <a:pt x="1" y="0"/>
                  </a:moveTo>
                  <a:lnTo>
                    <a:pt x="1" y="2552"/>
                  </a:lnTo>
                  <a:cubicBezTo>
                    <a:pt x="442" y="2268"/>
                    <a:pt x="757" y="1796"/>
                    <a:pt x="757" y="1260"/>
                  </a:cubicBezTo>
                  <a:cubicBezTo>
                    <a:pt x="757" y="693"/>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09" name="Google Shape;10209;p91"/>
          <p:cNvGrpSpPr/>
          <p:nvPr/>
        </p:nvGrpSpPr>
        <p:grpSpPr>
          <a:xfrm>
            <a:off x="6215199" y="1380146"/>
            <a:ext cx="314662" cy="358971"/>
            <a:chOff x="-56766175" y="3198925"/>
            <a:chExt cx="279625" cy="319000"/>
          </a:xfrm>
        </p:grpSpPr>
        <p:sp>
          <p:nvSpPr>
            <p:cNvPr id="10210" name="Google Shape;10210;p91"/>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1" name="Google Shape;10211;p91"/>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2" name="Google Shape;10212;p91"/>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3" name="Google Shape;10213;p91"/>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4" name="Google Shape;10214;p91"/>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5" name="Google Shape;10215;p91"/>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6" name="Google Shape;10216;p91"/>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17" name="Google Shape;10217;p91"/>
          <p:cNvGrpSpPr/>
          <p:nvPr/>
        </p:nvGrpSpPr>
        <p:grpSpPr>
          <a:xfrm>
            <a:off x="6214313" y="1835446"/>
            <a:ext cx="316434" cy="358099"/>
            <a:chOff x="-56766175" y="3590375"/>
            <a:chExt cx="281200" cy="318225"/>
          </a:xfrm>
        </p:grpSpPr>
        <p:sp>
          <p:nvSpPr>
            <p:cNvPr id="10218" name="Google Shape;10218;p91"/>
            <p:cNvSpPr/>
            <p:nvPr/>
          </p:nvSpPr>
          <p:spPr>
            <a:xfrm>
              <a:off x="-56766175" y="3632900"/>
              <a:ext cx="281200" cy="275700"/>
            </a:xfrm>
            <a:custGeom>
              <a:avLst/>
              <a:gdLst/>
              <a:ahLst/>
              <a:cxnLst/>
              <a:rect l="l" t="t" r="r" b="b"/>
              <a:pathLst>
                <a:path w="11248" h="11028" extrusionOk="0">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9" name="Google Shape;10219;p91"/>
            <p:cNvSpPr/>
            <p:nvPr/>
          </p:nvSpPr>
          <p:spPr>
            <a:xfrm>
              <a:off x="-56709475" y="3722700"/>
              <a:ext cx="167800" cy="153600"/>
            </a:xfrm>
            <a:custGeom>
              <a:avLst/>
              <a:gdLst/>
              <a:ahLst/>
              <a:cxnLst/>
              <a:rect l="l" t="t" r="r" b="b"/>
              <a:pathLst>
                <a:path w="6712" h="6144" extrusionOk="0">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0" name="Google Shape;10220;p91"/>
            <p:cNvSpPr/>
            <p:nvPr/>
          </p:nvSpPr>
          <p:spPr>
            <a:xfrm>
              <a:off x="-56654325" y="3833750"/>
              <a:ext cx="55150" cy="55950"/>
            </a:xfrm>
            <a:custGeom>
              <a:avLst/>
              <a:gdLst/>
              <a:ahLst/>
              <a:cxnLst/>
              <a:rect l="l" t="t" r="r" b="b"/>
              <a:pathLst>
                <a:path w="2206" h="2238" extrusionOk="0">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1" name="Google Shape;10221;p91"/>
            <p:cNvSpPr/>
            <p:nvPr/>
          </p:nvSpPr>
          <p:spPr>
            <a:xfrm>
              <a:off x="-56710250" y="3590375"/>
              <a:ext cx="167775" cy="74850"/>
            </a:xfrm>
            <a:custGeom>
              <a:avLst/>
              <a:gdLst/>
              <a:ahLst/>
              <a:cxnLst/>
              <a:rect l="l" t="t" r="r" b="b"/>
              <a:pathLst>
                <a:path w="6711" h="2994" extrusionOk="0">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22" name="Google Shape;10222;p91"/>
          <p:cNvGrpSpPr/>
          <p:nvPr/>
        </p:nvGrpSpPr>
        <p:grpSpPr>
          <a:xfrm>
            <a:off x="6251269" y="2276817"/>
            <a:ext cx="272126" cy="358099"/>
            <a:chOff x="-56747275" y="3982600"/>
            <a:chExt cx="241825" cy="318225"/>
          </a:xfrm>
        </p:grpSpPr>
        <p:sp>
          <p:nvSpPr>
            <p:cNvPr id="10223" name="Google Shape;10223;p91"/>
            <p:cNvSpPr/>
            <p:nvPr/>
          </p:nvSpPr>
          <p:spPr>
            <a:xfrm>
              <a:off x="-56635425" y="4076325"/>
              <a:ext cx="18125" cy="37050"/>
            </a:xfrm>
            <a:custGeom>
              <a:avLst/>
              <a:gdLst/>
              <a:ahLst/>
              <a:cxnLst/>
              <a:rect l="l" t="t" r="r" b="b"/>
              <a:pathLst>
                <a:path w="725" h="1482" extrusionOk="0">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4" name="Google Shape;10224;p91"/>
            <p:cNvSpPr/>
            <p:nvPr/>
          </p:nvSpPr>
          <p:spPr>
            <a:xfrm>
              <a:off x="-56618900" y="3991275"/>
              <a:ext cx="113450" cy="136250"/>
            </a:xfrm>
            <a:custGeom>
              <a:avLst/>
              <a:gdLst/>
              <a:ahLst/>
              <a:cxnLst/>
              <a:rect l="l" t="t" r="r" b="b"/>
              <a:pathLst>
                <a:path w="4538" h="5450" extrusionOk="0">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5" name="Google Shape;10225;p91"/>
            <p:cNvSpPr/>
            <p:nvPr/>
          </p:nvSpPr>
          <p:spPr>
            <a:xfrm>
              <a:off x="-56601550" y="4094450"/>
              <a:ext cx="31525" cy="19700"/>
            </a:xfrm>
            <a:custGeom>
              <a:avLst/>
              <a:gdLst/>
              <a:ahLst/>
              <a:cxnLst/>
              <a:rect l="l" t="t" r="r" b="b"/>
              <a:pathLst>
                <a:path w="1261" h="788" extrusionOk="0">
                  <a:moveTo>
                    <a:pt x="158" y="0"/>
                  </a:moveTo>
                  <a:lnTo>
                    <a:pt x="158" y="63"/>
                  </a:lnTo>
                  <a:cubicBezTo>
                    <a:pt x="158" y="315"/>
                    <a:pt x="95" y="567"/>
                    <a:pt x="0" y="788"/>
                  </a:cubicBezTo>
                  <a:lnTo>
                    <a:pt x="1260" y="788"/>
                  </a:lnTo>
                  <a:lnTo>
                    <a:pt x="1260" y="756"/>
                  </a:lnTo>
                  <a:lnTo>
                    <a:pt x="1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6" name="Google Shape;10226;p91"/>
            <p:cNvSpPr/>
            <p:nvPr/>
          </p:nvSpPr>
          <p:spPr>
            <a:xfrm>
              <a:off x="-56688200" y="4085775"/>
              <a:ext cx="37050" cy="27600"/>
            </a:xfrm>
            <a:custGeom>
              <a:avLst/>
              <a:gdLst/>
              <a:ahLst/>
              <a:cxnLst/>
              <a:rect l="l" t="t" r="r" b="b"/>
              <a:pathLst>
                <a:path w="1482" h="1104" extrusionOk="0">
                  <a:moveTo>
                    <a:pt x="1355" y="1"/>
                  </a:moveTo>
                  <a:lnTo>
                    <a:pt x="1" y="1103"/>
                  </a:lnTo>
                  <a:lnTo>
                    <a:pt x="1481" y="1103"/>
                  </a:lnTo>
                  <a:cubicBezTo>
                    <a:pt x="1418" y="883"/>
                    <a:pt x="1324" y="631"/>
                    <a:pt x="1324" y="347"/>
                  </a:cubicBezTo>
                  <a:cubicBezTo>
                    <a:pt x="1324" y="253"/>
                    <a:pt x="1324" y="127"/>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7" name="Google Shape;10227;p91"/>
            <p:cNvSpPr/>
            <p:nvPr/>
          </p:nvSpPr>
          <p:spPr>
            <a:xfrm>
              <a:off x="-56747275" y="3982600"/>
              <a:ext cx="189850" cy="143850"/>
            </a:xfrm>
            <a:custGeom>
              <a:avLst/>
              <a:gdLst/>
              <a:ahLst/>
              <a:cxnLst/>
              <a:rect l="l" t="t" r="r" b="b"/>
              <a:pathLst>
                <a:path w="7594" h="5754" extrusionOk="0">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8" name="Google Shape;10228;p91"/>
            <p:cNvSpPr/>
            <p:nvPr/>
          </p:nvSpPr>
          <p:spPr>
            <a:xfrm>
              <a:off x="-56654325" y="4217500"/>
              <a:ext cx="55150" cy="83325"/>
            </a:xfrm>
            <a:custGeom>
              <a:avLst/>
              <a:gdLst/>
              <a:ahLst/>
              <a:cxnLst/>
              <a:rect l="l" t="t" r="r" b="b"/>
              <a:pathLst>
                <a:path w="2206" h="3333" extrusionOk="0">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9" name="Google Shape;10229;p91"/>
            <p:cNvSpPr/>
            <p:nvPr/>
          </p:nvSpPr>
          <p:spPr>
            <a:xfrm>
              <a:off x="-56729150" y="4132250"/>
              <a:ext cx="204800" cy="157550"/>
            </a:xfrm>
            <a:custGeom>
              <a:avLst/>
              <a:gdLst/>
              <a:ahLst/>
              <a:cxnLst/>
              <a:rect l="l" t="t" r="r" b="b"/>
              <a:pathLst>
                <a:path w="8192" h="6302" extrusionOk="0">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30" name="Google Shape;10230;p91"/>
          <p:cNvGrpSpPr/>
          <p:nvPr/>
        </p:nvGrpSpPr>
        <p:grpSpPr>
          <a:xfrm>
            <a:off x="4859020" y="3219055"/>
            <a:ext cx="358999" cy="342991"/>
            <a:chOff x="-54812875" y="3596675"/>
            <a:chExt cx="319025" cy="304800"/>
          </a:xfrm>
        </p:grpSpPr>
        <p:sp>
          <p:nvSpPr>
            <p:cNvPr id="10231" name="Google Shape;10231;p91"/>
            <p:cNvSpPr/>
            <p:nvPr/>
          </p:nvSpPr>
          <p:spPr>
            <a:xfrm>
              <a:off x="-54812875" y="3607700"/>
              <a:ext cx="74850" cy="293775"/>
            </a:xfrm>
            <a:custGeom>
              <a:avLst/>
              <a:gdLst/>
              <a:ahLst/>
              <a:cxnLst/>
              <a:rect l="l" t="t" r="r" b="b"/>
              <a:pathLst>
                <a:path w="2994" h="11751" extrusionOk="0">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2" name="Google Shape;10232;p91"/>
            <p:cNvSpPr/>
            <p:nvPr/>
          </p:nvSpPr>
          <p:spPr>
            <a:xfrm>
              <a:off x="-54662425" y="3621875"/>
              <a:ext cx="18125" cy="61450"/>
            </a:xfrm>
            <a:custGeom>
              <a:avLst/>
              <a:gdLst/>
              <a:ahLst/>
              <a:cxnLst/>
              <a:rect l="l" t="t" r="r" b="b"/>
              <a:pathLst>
                <a:path w="725" h="2458" extrusionOk="0">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3" name="Google Shape;10233;p91"/>
            <p:cNvSpPr/>
            <p:nvPr/>
          </p:nvSpPr>
          <p:spPr>
            <a:xfrm>
              <a:off x="-54737250" y="3652600"/>
              <a:ext cx="66175" cy="37825"/>
            </a:xfrm>
            <a:custGeom>
              <a:avLst/>
              <a:gdLst/>
              <a:ahLst/>
              <a:cxnLst/>
              <a:rect l="l" t="t" r="r" b="b"/>
              <a:pathLst>
                <a:path w="2647" h="1513" extrusionOk="0">
                  <a:moveTo>
                    <a:pt x="0" y="0"/>
                  </a:moveTo>
                  <a:lnTo>
                    <a:pt x="599" y="1512"/>
                  </a:lnTo>
                  <a:lnTo>
                    <a:pt x="2647" y="1512"/>
                  </a:lnTo>
                  <a:cubicBezTo>
                    <a:pt x="2458" y="1103"/>
                    <a:pt x="2206" y="599"/>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4" name="Google Shape;10234;p91"/>
            <p:cNvSpPr/>
            <p:nvPr/>
          </p:nvSpPr>
          <p:spPr>
            <a:xfrm>
              <a:off x="-54568700" y="3608475"/>
              <a:ext cx="74850" cy="293000"/>
            </a:xfrm>
            <a:custGeom>
              <a:avLst/>
              <a:gdLst/>
              <a:ahLst/>
              <a:cxnLst/>
              <a:rect l="l" t="t" r="r" b="b"/>
              <a:pathLst>
                <a:path w="2994" h="11720" extrusionOk="0">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5" name="Google Shape;10235;p91"/>
            <p:cNvSpPr/>
            <p:nvPr/>
          </p:nvSpPr>
          <p:spPr>
            <a:xfrm>
              <a:off x="-54636450" y="3652600"/>
              <a:ext cx="66975" cy="37825"/>
            </a:xfrm>
            <a:custGeom>
              <a:avLst/>
              <a:gdLst/>
              <a:ahLst/>
              <a:cxnLst/>
              <a:rect l="l" t="t" r="r" b="b"/>
              <a:pathLst>
                <a:path w="2679" h="1513" extrusionOk="0">
                  <a:moveTo>
                    <a:pt x="411" y="0"/>
                  </a:moveTo>
                  <a:cubicBezTo>
                    <a:pt x="411" y="599"/>
                    <a:pt x="221" y="1103"/>
                    <a:pt x="1" y="1512"/>
                  </a:cubicBezTo>
                  <a:lnTo>
                    <a:pt x="2080" y="1512"/>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6" name="Google Shape;10236;p91"/>
            <p:cNvSpPr/>
            <p:nvPr/>
          </p:nvSpPr>
          <p:spPr>
            <a:xfrm>
              <a:off x="-54760100" y="3596675"/>
              <a:ext cx="212675" cy="37025"/>
            </a:xfrm>
            <a:custGeom>
              <a:avLst/>
              <a:gdLst/>
              <a:ahLst/>
              <a:cxnLst/>
              <a:rect l="l" t="t" r="r" b="b"/>
              <a:pathLst>
                <a:path w="8507" h="1481" extrusionOk="0">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7" name="Google Shape;10237;p91"/>
            <p:cNvSpPr/>
            <p:nvPr/>
          </p:nvSpPr>
          <p:spPr>
            <a:xfrm>
              <a:off x="-54738050" y="3708500"/>
              <a:ext cx="169375" cy="186700"/>
            </a:xfrm>
            <a:custGeom>
              <a:avLst/>
              <a:gdLst/>
              <a:ahLst/>
              <a:cxnLst/>
              <a:rect l="l" t="t" r="r" b="b"/>
              <a:pathLst>
                <a:path w="6775" h="7468" extrusionOk="0">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238" name="Google Shape;10238;p91"/>
          <p:cNvSpPr/>
          <p:nvPr/>
        </p:nvSpPr>
        <p:spPr>
          <a:xfrm>
            <a:off x="5033910" y="3593325"/>
            <a:ext cx="8018" cy="900"/>
          </a:xfrm>
          <a:custGeom>
            <a:avLst/>
            <a:gdLst/>
            <a:ahLst/>
            <a:cxnLst/>
            <a:rect l="l" t="t" r="r" b="b"/>
            <a:pathLst>
              <a:path w="285" h="32" extrusionOk="0">
                <a:moveTo>
                  <a:pt x="1" y="0"/>
                </a:moveTo>
                <a:cubicBezTo>
                  <a:pt x="95" y="32"/>
                  <a:pt x="158" y="32"/>
                  <a:pt x="284" y="32"/>
                </a:cubicBezTo>
                <a:cubicBezTo>
                  <a:pt x="221" y="32"/>
                  <a:pt x="127"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9" name="Google Shape;10239;p91"/>
          <p:cNvSpPr/>
          <p:nvPr/>
        </p:nvSpPr>
        <p:spPr>
          <a:xfrm>
            <a:off x="5034361" y="3594198"/>
            <a:ext cx="7118" cy="928"/>
          </a:xfrm>
          <a:custGeom>
            <a:avLst/>
            <a:gdLst/>
            <a:ahLst/>
            <a:cxnLst/>
            <a:rect l="l" t="t" r="r" b="b"/>
            <a:pathLst>
              <a:path w="253" h="33" extrusionOk="0">
                <a:moveTo>
                  <a:pt x="253" y="1"/>
                </a:moveTo>
                <a:lnTo>
                  <a:pt x="253" y="1"/>
                </a:lnTo>
                <a:cubicBezTo>
                  <a:pt x="189" y="1"/>
                  <a:pt x="64" y="1"/>
                  <a:pt x="1" y="32"/>
                </a:cubicBezTo>
                <a:cubicBezTo>
                  <a:pt x="95" y="1"/>
                  <a:pt x="190" y="1"/>
                  <a:pt x="2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240" name="Google Shape;10240;p91"/>
          <p:cNvGrpSpPr/>
          <p:nvPr/>
        </p:nvGrpSpPr>
        <p:grpSpPr>
          <a:xfrm>
            <a:off x="4881188" y="3675538"/>
            <a:ext cx="314662" cy="358099"/>
            <a:chOff x="-54793175" y="3982600"/>
            <a:chExt cx="279625" cy="318225"/>
          </a:xfrm>
        </p:grpSpPr>
        <p:sp>
          <p:nvSpPr>
            <p:cNvPr id="10241" name="Google Shape;10241;p91"/>
            <p:cNvSpPr/>
            <p:nvPr/>
          </p:nvSpPr>
          <p:spPr>
            <a:xfrm>
              <a:off x="-54646675" y="3982600"/>
              <a:ext cx="113425" cy="111075"/>
            </a:xfrm>
            <a:custGeom>
              <a:avLst/>
              <a:gdLst/>
              <a:ahLst/>
              <a:cxnLst/>
              <a:rect l="l" t="t" r="r" b="b"/>
              <a:pathLst>
                <a:path w="4537" h="4443" extrusionOk="0">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2" name="Google Shape;10242;p91"/>
            <p:cNvSpPr/>
            <p:nvPr/>
          </p:nvSpPr>
          <p:spPr>
            <a:xfrm>
              <a:off x="-54644325" y="4003075"/>
              <a:ext cx="36250" cy="90600"/>
            </a:xfrm>
            <a:custGeom>
              <a:avLst/>
              <a:gdLst/>
              <a:ahLst/>
              <a:cxnLst/>
              <a:rect l="l" t="t" r="r" b="b"/>
              <a:pathLst>
                <a:path w="1450" h="3624" extrusionOk="0">
                  <a:moveTo>
                    <a:pt x="1" y="1"/>
                  </a:moveTo>
                  <a:lnTo>
                    <a:pt x="1" y="3624"/>
                  </a:lnTo>
                  <a:lnTo>
                    <a:pt x="1450" y="3624"/>
                  </a:lnTo>
                  <a:cubicBezTo>
                    <a:pt x="1419" y="1765"/>
                    <a:pt x="726" y="37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3" name="Google Shape;10243;p91"/>
            <p:cNvSpPr/>
            <p:nvPr/>
          </p:nvSpPr>
          <p:spPr>
            <a:xfrm>
              <a:off x="-54773475" y="3983400"/>
              <a:ext cx="113425" cy="111075"/>
            </a:xfrm>
            <a:custGeom>
              <a:avLst/>
              <a:gdLst/>
              <a:ahLst/>
              <a:cxnLst/>
              <a:rect l="l" t="t" r="r" b="b"/>
              <a:pathLst>
                <a:path w="4537" h="4443" extrusionOk="0">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4" name="Google Shape;10244;p91"/>
            <p:cNvSpPr/>
            <p:nvPr/>
          </p:nvSpPr>
          <p:spPr>
            <a:xfrm>
              <a:off x="-54699450" y="4003075"/>
              <a:ext cx="36250" cy="90600"/>
            </a:xfrm>
            <a:custGeom>
              <a:avLst/>
              <a:gdLst/>
              <a:ahLst/>
              <a:cxnLst/>
              <a:rect l="l" t="t" r="r" b="b"/>
              <a:pathLst>
                <a:path w="1450" h="3624" extrusionOk="0">
                  <a:moveTo>
                    <a:pt x="1450" y="1"/>
                  </a:moveTo>
                  <a:cubicBezTo>
                    <a:pt x="725" y="379"/>
                    <a:pt x="64" y="1765"/>
                    <a:pt x="1" y="3624"/>
                  </a:cubicBezTo>
                  <a:lnTo>
                    <a:pt x="1450" y="3624"/>
                  </a:lnTo>
                  <a:lnTo>
                    <a:pt x="14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5" name="Google Shape;10245;p91"/>
            <p:cNvSpPr/>
            <p:nvPr/>
          </p:nvSpPr>
          <p:spPr>
            <a:xfrm>
              <a:off x="-54756150" y="4112550"/>
              <a:ext cx="204800" cy="188275"/>
            </a:xfrm>
            <a:custGeom>
              <a:avLst/>
              <a:gdLst/>
              <a:ahLst/>
              <a:cxnLst/>
              <a:rect l="l" t="t" r="r" b="b"/>
              <a:pathLst>
                <a:path w="8192" h="7531" extrusionOk="0">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6" name="Google Shape;10246;p91"/>
            <p:cNvSpPr/>
            <p:nvPr/>
          </p:nvSpPr>
          <p:spPr>
            <a:xfrm>
              <a:off x="-54532475" y="4136975"/>
              <a:ext cx="18925" cy="63825"/>
            </a:xfrm>
            <a:custGeom>
              <a:avLst/>
              <a:gdLst/>
              <a:ahLst/>
              <a:cxnLst/>
              <a:rect l="l" t="t" r="r" b="b"/>
              <a:pathLst>
                <a:path w="757" h="2553" extrusionOk="0">
                  <a:moveTo>
                    <a:pt x="1" y="1"/>
                  </a:moveTo>
                  <a:lnTo>
                    <a:pt x="1" y="2552"/>
                  </a:lnTo>
                  <a:cubicBezTo>
                    <a:pt x="442" y="2300"/>
                    <a:pt x="757" y="1828"/>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7" name="Google Shape;10247;p91"/>
            <p:cNvSpPr/>
            <p:nvPr/>
          </p:nvSpPr>
          <p:spPr>
            <a:xfrm>
              <a:off x="-54793175" y="4136975"/>
              <a:ext cx="18925" cy="65400"/>
            </a:xfrm>
            <a:custGeom>
              <a:avLst/>
              <a:gdLst/>
              <a:ahLst/>
              <a:cxnLst/>
              <a:rect l="l" t="t" r="r" b="b"/>
              <a:pathLst>
                <a:path w="757" h="2616" extrusionOk="0">
                  <a:moveTo>
                    <a:pt x="757" y="1"/>
                  </a:moveTo>
                  <a:cubicBezTo>
                    <a:pt x="316" y="284"/>
                    <a:pt x="0" y="757"/>
                    <a:pt x="0" y="1292"/>
                  </a:cubicBezTo>
                  <a:cubicBezTo>
                    <a:pt x="0"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48" name="Google Shape;10248;p91"/>
          <p:cNvGrpSpPr/>
          <p:nvPr/>
        </p:nvGrpSpPr>
        <p:grpSpPr>
          <a:xfrm>
            <a:off x="7092647" y="2734774"/>
            <a:ext cx="314662" cy="358099"/>
            <a:chOff x="-52832000" y="3192625"/>
            <a:chExt cx="279625" cy="318225"/>
          </a:xfrm>
        </p:grpSpPr>
        <p:sp>
          <p:nvSpPr>
            <p:cNvPr id="10249" name="Google Shape;10249;p91"/>
            <p:cNvSpPr/>
            <p:nvPr/>
          </p:nvSpPr>
          <p:spPr>
            <a:xfrm>
              <a:off x="-52574450" y="3306025"/>
              <a:ext cx="22075" cy="110300"/>
            </a:xfrm>
            <a:custGeom>
              <a:avLst/>
              <a:gdLst/>
              <a:ahLst/>
              <a:cxnLst/>
              <a:rect l="l" t="t" r="r" b="b"/>
              <a:pathLst>
                <a:path w="883" h="4412" extrusionOk="0">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0" name="Google Shape;10250;p91"/>
            <p:cNvSpPr/>
            <p:nvPr/>
          </p:nvSpPr>
          <p:spPr>
            <a:xfrm>
              <a:off x="-52826475" y="3192625"/>
              <a:ext cx="267800" cy="100050"/>
            </a:xfrm>
            <a:custGeom>
              <a:avLst/>
              <a:gdLst/>
              <a:ahLst/>
              <a:cxnLst/>
              <a:rect l="l" t="t" r="r" b="b"/>
              <a:pathLst>
                <a:path w="10712" h="4002" extrusionOk="0">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1" name="Google Shape;10251;p91"/>
            <p:cNvSpPr/>
            <p:nvPr/>
          </p:nvSpPr>
          <p:spPr>
            <a:xfrm>
              <a:off x="-52794975" y="3361175"/>
              <a:ext cx="204800" cy="149675"/>
            </a:xfrm>
            <a:custGeom>
              <a:avLst/>
              <a:gdLst/>
              <a:ahLst/>
              <a:cxnLst/>
              <a:rect l="l" t="t" r="r" b="b"/>
              <a:pathLst>
                <a:path w="8192" h="5987" extrusionOk="0">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2" name="Google Shape;10252;p91"/>
            <p:cNvSpPr/>
            <p:nvPr/>
          </p:nvSpPr>
          <p:spPr>
            <a:xfrm>
              <a:off x="-52791025" y="3231225"/>
              <a:ext cx="137850" cy="74825"/>
            </a:xfrm>
            <a:custGeom>
              <a:avLst/>
              <a:gdLst/>
              <a:ahLst/>
              <a:cxnLst/>
              <a:rect l="l" t="t" r="r" b="b"/>
              <a:pathLst>
                <a:path w="5514" h="2993" extrusionOk="0">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3" name="Google Shape;10253;p91"/>
            <p:cNvSpPr/>
            <p:nvPr/>
          </p:nvSpPr>
          <p:spPr>
            <a:xfrm>
              <a:off x="-52683125" y="3361950"/>
              <a:ext cx="74825" cy="37850"/>
            </a:xfrm>
            <a:custGeom>
              <a:avLst/>
              <a:gdLst/>
              <a:ahLst/>
              <a:cxnLst/>
              <a:rect l="l" t="t" r="r" b="b"/>
              <a:pathLst>
                <a:path w="2993" h="1514" extrusionOk="0">
                  <a:moveTo>
                    <a:pt x="0" y="1"/>
                  </a:moveTo>
                  <a:cubicBezTo>
                    <a:pt x="0" y="851"/>
                    <a:pt x="662" y="1513"/>
                    <a:pt x="1481" y="1513"/>
                  </a:cubicBezTo>
                  <a:cubicBezTo>
                    <a:pt x="2300"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4" name="Google Shape;10254;p91"/>
            <p:cNvSpPr/>
            <p:nvPr/>
          </p:nvSpPr>
          <p:spPr>
            <a:xfrm>
              <a:off x="-52794975" y="3247750"/>
              <a:ext cx="204800" cy="104000"/>
            </a:xfrm>
            <a:custGeom>
              <a:avLst/>
              <a:gdLst/>
              <a:ahLst/>
              <a:cxnLst/>
              <a:rect l="l" t="t" r="r" b="b"/>
              <a:pathLst>
                <a:path w="8192" h="4160" extrusionOk="0">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5" name="Google Shape;10255;p91"/>
            <p:cNvSpPr/>
            <p:nvPr/>
          </p:nvSpPr>
          <p:spPr>
            <a:xfrm>
              <a:off x="-52776850" y="3361950"/>
              <a:ext cx="74825" cy="37850"/>
            </a:xfrm>
            <a:custGeom>
              <a:avLst/>
              <a:gdLst/>
              <a:ahLst/>
              <a:cxnLst/>
              <a:rect l="l" t="t" r="r" b="b"/>
              <a:pathLst>
                <a:path w="2993" h="1514" extrusionOk="0">
                  <a:moveTo>
                    <a:pt x="0" y="1"/>
                  </a:moveTo>
                  <a:cubicBezTo>
                    <a:pt x="0" y="851"/>
                    <a:pt x="662" y="1513"/>
                    <a:pt x="1481" y="1513"/>
                  </a:cubicBezTo>
                  <a:cubicBezTo>
                    <a:pt x="2332"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6" name="Google Shape;10256;p91"/>
            <p:cNvSpPr/>
            <p:nvPr/>
          </p:nvSpPr>
          <p:spPr>
            <a:xfrm>
              <a:off x="-52832000" y="3306025"/>
              <a:ext cx="21300" cy="110300"/>
            </a:xfrm>
            <a:custGeom>
              <a:avLst/>
              <a:gdLst/>
              <a:ahLst/>
              <a:cxnLst/>
              <a:rect l="l" t="t" r="r" b="b"/>
              <a:pathLst>
                <a:path w="852" h="4412" extrusionOk="0">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57" name="Google Shape;10257;p91"/>
          <p:cNvGrpSpPr/>
          <p:nvPr/>
        </p:nvGrpSpPr>
        <p:grpSpPr>
          <a:xfrm>
            <a:off x="5779179" y="2276142"/>
            <a:ext cx="323524" cy="358774"/>
            <a:chOff x="-57162350" y="3982000"/>
            <a:chExt cx="287500" cy="318825"/>
          </a:xfrm>
        </p:grpSpPr>
        <p:sp>
          <p:nvSpPr>
            <p:cNvPr id="10258" name="Google Shape;10258;p91"/>
            <p:cNvSpPr/>
            <p:nvPr/>
          </p:nvSpPr>
          <p:spPr>
            <a:xfrm>
              <a:off x="-56989850" y="4151150"/>
              <a:ext cx="55150" cy="55150"/>
            </a:xfrm>
            <a:custGeom>
              <a:avLst/>
              <a:gdLst/>
              <a:ahLst/>
              <a:cxnLst/>
              <a:rect l="l" t="t" r="r" b="b"/>
              <a:pathLst>
                <a:path w="2206" h="2206" extrusionOk="0">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9" name="Google Shape;10259;p91"/>
            <p:cNvSpPr/>
            <p:nvPr/>
          </p:nvSpPr>
          <p:spPr>
            <a:xfrm>
              <a:off x="-57162350" y="3982000"/>
              <a:ext cx="287500" cy="161300"/>
            </a:xfrm>
            <a:custGeom>
              <a:avLst/>
              <a:gdLst/>
              <a:ahLst/>
              <a:cxnLst/>
              <a:rect l="l" t="t" r="r" b="b"/>
              <a:pathLst>
                <a:path w="11500" h="6452" extrusionOk="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0" name="Google Shape;10260;p91"/>
            <p:cNvSpPr/>
            <p:nvPr/>
          </p:nvSpPr>
          <p:spPr>
            <a:xfrm>
              <a:off x="-57119850" y="4066875"/>
              <a:ext cx="126075" cy="111875"/>
            </a:xfrm>
            <a:custGeom>
              <a:avLst/>
              <a:gdLst/>
              <a:ahLst/>
              <a:cxnLst/>
              <a:rect l="l" t="t" r="r" b="b"/>
              <a:pathLst>
                <a:path w="5043" h="4475" extrusionOk="0">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1" name="Google Shape;10261;p91"/>
            <p:cNvSpPr/>
            <p:nvPr/>
          </p:nvSpPr>
          <p:spPr>
            <a:xfrm>
              <a:off x="-57100925" y="4151150"/>
              <a:ext cx="55175" cy="55150"/>
            </a:xfrm>
            <a:custGeom>
              <a:avLst/>
              <a:gdLst/>
              <a:ahLst/>
              <a:cxnLst/>
              <a:rect l="l" t="t" r="r" b="b"/>
              <a:pathLst>
                <a:path w="2207" h="2206" extrusionOk="0">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2" name="Google Shape;10262;p91"/>
            <p:cNvSpPr/>
            <p:nvPr/>
          </p:nvSpPr>
          <p:spPr>
            <a:xfrm>
              <a:off x="-57119825" y="4179500"/>
              <a:ext cx="204800" cy="121325"/>
            </a:xfrm>
            <a:custGeom>
              <a:avLst/>
              <a:gdLst/>
              <a:ahLst/>
              <a:cxnLst/>
              <a:rect l="l" t="t" r="r" b="b"/>
              <a:pathLst>
                <a:path w="8192" h="4853" extrusionOk="0">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3" name="Google Shape;10263;p91"/>
            <p:cNvSpPr/>
            <p:nvPr/>
          </p:nvSpPr>
          <p:spPr>
            <a:xfrm>
              <a:off x="-57158400" y="4156675"/>
              <a:ext cx="18900" cy="63825"/>
            </a:xfrm>
            <a:custGeom>
              <a:avLst/>
              <a:gdLst/>
              <a:ahLst/>
              <a:cxnLst/>
              <a:rect l="l" t="t" r="r" b="b"/>
              <a:pathLst>
                <a:path w="756" h="2553"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4" name="Google Shape;10264;p91"/>
            <p:cNvSpPr/>
            <p:nvPr/>
          </p:nvSpPr>
          <p:spPr>
            <a:xfrm>
              <a:off x="-56896125" y="4155875"/>
              <a:ext cx="18925" cy="63825"/>
            </a:xfrm>
            <a:custGeom>
              <a:avLst/>
              <a:gdLst/>
              <a:ahLst/>
              <a:cxnLst/>
              <a:rect l="l" t="t" r="r" b="b"/>
              <a:pathLst>
                <a:path w="757" h="2553" extrusionOk="0">
                  <a:moveTo>
                    <a:pt x="0" y="1"/>
                  </a:moveTo>
                  <a:lnTo>
                    <a:pt x="0" y="2553"/>
                  </a:lnTo>
                  <a:cubicBezTo>
                    <a:pt x="441" y="2269"/>
                    <a:pt x="756" y="1796"/>
                    <a:pt x="756" y="1261"/>
                  </a:cubicBezTo>
                  <a:cubicBezTo>
                    <a:pt x="756" y="757"/>
                    <a:pt x="441"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5" name="Google Shape;10265;p91"/>
            <p:cNvSpPr/>
            <p:nvPr/>
          </p:nvSpPr>
          <p:spPr>
            <a:xfrm>
              <a:off x="-56924475" y="4149575"/>
              <a:ext cx="9450" cy="29175"/>
            </a:xfrm>
            <a:custGeom>
              <a:avLst/>
              <a:gdLst/>
              <a:ahLst/>
              <a:cxnLst/>
              <a:rect l="l" t="t" r="r" b="b"/>
              <a:pathLst>
                <a:path w="378" h="1167" extrusionOk="0">
                  <a:moveTo>
                    <a:pt x="0" y="1"/>
                  </a:moveTo>
                  <a:cubicBezTo>
                    <a:pt x="221" y="379"/>
                    <a:pt x="378" y="757"/>
                    <a:pt x="378" y="1166"/>
                  </a:cubicBezTo>
                  <a:lnTo>
                    <a:pt x="378" y="883"/>
                  </a:lnTo>
                  <a:lnTo>
                    <a:pt x="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66" name="Google Shape;10266;p91"/>
          <p:cNvGrpSpPr/>
          <p:nvPr/>
        </p:nvGrpSpPr>
        <p:grpSpPr>
          <a:xfrm>
            <a:off x="7070492" y="3206648"/>
            <a:ext cx="358971" cy="357198"/>
            <a:chOff x="-52851675" y="3585650"/>
            <a:chExt cx="319000" cy="317425"/>
          </a:xfrm>
        </p:grpSpPr>
        <p:sp>
          <p:nvSpPr>
            <p:cNvPr id="10267" name="Google Shape;10267;p91"/>
            <p:cNvSpPr/>
            <p:nvPr/>
          </p:nvSpPr>
          <p:spPr>
            <a:xfrm>
              <a:off x="-52851675" y="3641575"/>
              <a:ext cx="319000" cy="106350"/>
            </a:xfrm>
            <a:custGeom>
              <a:avLst/>
              <a:gdLst/>
              <a:ahLst/>
              <a:cxnLst/>
              <a:rect l="l" t="t" r="r" b="b"/>
              <a:pathLst>
                <a:path w="12760" h="4254" extrusionOk="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8" name="Google Shape;10268;p91"/>
            <p:cNvSpPr/>
            <p:nvPr/>
          </p:nvSpPr>
          <p:spPr>
            <a:xfrm>
              <a:off x="-52787100" y="3585650"/>
              <a:ext cx="189050" cy="52000"/>
            </a:xfrm>
            <a:custGeom>
              <a:avLst/>
              <a:gdLst/>
              <a:ahLst/>
              <a:cxnLst/>
              <a:rect l="l" t="t" r="r" b="b"/>
              <a:pathLst>
                <a:path w="7562" h="2080" extrusionOk="0">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9" name="Google Shape;10269;p91"/>
            <p:cNvSpPr/>
            <p:nvPr/>
          </p:nvSpPr>
          <p:spPr>
            <a:xfrm>
              <a:off x="-52794975" y="3696700"/>
              <a:ext cx="127625" cy="74850"/>
            </a:xfrm>
            <a:custGeom>
              <a:avLst/>
              <a:gdLst/>
              <a:ahLst/>
              <a:cxnLst/>
              <a:rect l="l" t="t" r="r" b="b"/>
              <a:pathLst>
                <a:path w="5105" h="2994" extrusionOk="0">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0" name="Google Shape;10270;p91"/>
            <p:cNvSpPr/>
            <p:nvPr/>
          </p:nvSpPr>
          <p:spPr>
            <a:xfrm>
              <a:off x="-52795750" y="3700625"/>
              <a:ext cx="204800" cy="202450"/>
            </a:xfrm>
            <a:custGeom>
              <a:avLst/>
              <a:gdLst/>
              <a:ahLst/>
              <a:cxnLst/>
              <a:rect l="l" t="t" r="r" b="b"/>
              <a:pathLst>
                <a:path w="8192" h="8098" extrusionOk="0">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1" name="Google Shape;10271;p91"/>
            <p:cNvSpPr/>
            <p:nvPr/>
          </p:nvSpPr>
          <p:spPr>
            <a:xfrm>
              <a:off x="-52832775" y="3740025"/>
              <a:ext cx="18125" cy="64600"/>
            </a:xfrm>
            <a:custGeom>
              <a:avLst/>
              <a:gdLst/>
              <a:ahLst/>
              <a:cxnLst/>
              <a:rect l="l" t="t" r="r" b="b"/>
              <a:pathLst>
                <a:path w="725" h="2584" extrusionOk="0">
                  <a:moveTo>
                    <a:pt x="725" y="0"/>
                  </a:moveTo>
                  <a:cubicBezTo>
                    <a:pt x="315" y="252"/>
                    <a:pt x="0" y="725"/>
                    <a:pt x="0" y="1260"/>
                  </a:cubicBezTo>
                  <a:cubicBezTo>
                    <a:pt x="0" y="1827"/>
                    <a:pt x="315" y="2300"/>
                    <a:pt x="725" y="2584"/>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2" name="Google Shape;10272;p91"/>
            <p:cNvSpPr/>
            <p:nvPr/>
          </p:nvSpPr>
          <p:spPr>
            <a:xfrm>
              <a:off x="-52570500" y="3740025"/>
              <a:ext cx="18925" cy="64600"/>
            </a:xfrm>
            <a:custGeom>
              <a:avLst/>
              <a:gdLst/>
              <a:ahLst/>
              <a:cxnLst/>
              <a:rect l="l" t="t" r="r" b="b"/>
              <a:pathLst>
                <a:path w="757" h="2584" extrusionOk="0">
                  <a:moveTo>
                    <a:pt x="0" y="0"/>
                  </a:moveTo>
                  <a:lnTo>
                    <a:pt x="0" y="2584"/>
                  </a:lnTo>
                  <a:cubicBezTo>
                    <a:pt x="442" y="2300"/>
                    <a:pt x="757" y="1827"/>
                    <a:pt x="757" y="1260"/>
                  </a:cubicBezTo>
                  <a:cubicBezTo>
                    <a:pt x="757" y="725"/>
                    <a:pt x="442"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73" name="Google Shape;10273;p91"/>
          <p:cNvGrpSpPr/>
          <p:nvPr/>
        </p:nvGrpSpPr>
        <p:grpSpPr>
          <a:xfrm>
            <a:off x="7092647" y="3668449"/>
            <a:ext cx="314662" cy="358999"/>
            <a:chOff x="-52832000" y="3976300"/>
            <a:chExt cx="279625" cy="319025"/>
          </a:xfrm>
        </p:grpSpPr>
        <p:sp>
          <p:nvSpPr>
            <p:cNvPr id="10274" name="Google Shape;10274;p91"/>
            <p:cNvSpPr/>
            <p:nvPr/>
          </p:nvSpPr>
          <p:spPr>
            <a:xfrm>
              <a:off x="-52794975" y="3976300"/>
              <a:ext cx="204800" cy="112650"/>
            </a:xfrm>
            <a:custGeom>
              <a:avLst/>
              <a:gdLst/>
              <a:ahLst/>
              <a:cxnLst/>
              <a:rect l="l" t="t" r="r" b="b"/>
              <a:pathLst>
                <a:path w="8192" h="4506" extrusionOk="0">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5" name="Google Shape;10275;p91"/>
            <p:cNvSpPr/>
            <p:nvPr/>
          </p:nvSpPr>
          <p:spPr>
            <a:xfrm>
              <a:off x="-52757175" y="4051125"/>
              <a:ext cx="167000" cy="94550"/>
            </a:xfrm>
            <a:custGeom>
              <a:avLst/>
              <a:gdLst/>
              <a:ahLst/>
              <a:cxnLst/>
              <a:rect l="l" t="t" r="r" b="b"/>
              <a:pathLst>
                <a:path w="6680" h="3782" extrusionOk="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6" name="Google Shape;10276;p91"/>
            <p:cNvSpPr/>
            <p:nvPr/>
          </p:nvSpPr>
          <p:spPr>
            <a:xfrm>
              <a:off x="-52794975" y="4088925"/>
              <a:ext cx="204025" cy="206400"/>
            </a:xfrm>
            <a:custGeom>
              <a:avLst/>
              <a:gdLst/>
              <a:ahLst/>
              <a:cxnLst/>
              <a:rect l="l" t="t" r="r" b="b"/>
              <a:pathLst>
                <a:path w="8161" h="8256" extrusionOk="0">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7" name="Google Shape;10277;p91"/>
            <p:cNvSpPr/>
            <p:nvPr/>
          </p:nvSpPr>
          <p:spPr>
            <a:xfrm>
              <a:off x="-52832000"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8" name="Google Shape;10278;p91"/>
            <p:cNvSpPr/>
            <p:nvPr/>
          </p:nvSpPr>
          <p:spPr>
            <a:xfrm>
              <a:off x="-52571300" y="4132250"/>
              <a:ext cx="18925" cy="63825"/>
            </a:xfrm>
            <a:custGeom>
              <a:avLst/>
              <a:gdLst/>
              <a:ahLst/>
              <a:cxnLst/>
              <a:rect l="l" t="t" r="r" b="b"/>
              <a:pathLst>
                <a:path w="757" h="2553" extrusionOk="0">
                  <a:moveTo>
                    <a:pt x="1" y="1"/>
                  </a:moveTo>
                  <a:lnTo>
                    <a:pt x="1" y="2552"/>
                  </a:lnTo>
                  <a:cubicBezTo>
                    <a:pt x="442" y="2269"/>
                    <a:pt x="757" y="1796"/>
                    <a:pt x="757" y="1261"/>
                  </a:cubicBezTo>
                  <a:cubicBezTo>
                    <a:pt x="757" y="694"/>
                    <a:pt x="442" y="2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79" name="Google Shape;10279;p91"/>
          <p:cNvGrpSpPr/>
          <p:nvPr/>
        </p:nvGrpSpPr>
        <p:grpSpPr>
          <a:xfrm>
            <a:off x="6209853" y="4123097"/>
            <a:ext cx="316434" cy="358099"/>
            <a:chOff x="-51633225" y="3198925"/>
            <a:chExt cx="281200" cy="318225"/>
          </a:xfrm>
        </p:grpSpPr>
        <p:sp>
          <p:nvSpPr>
            <p:cNvPr id="10280" name="Google Shape;10280;p91"/>
            <p:cNvSpPr/>
            <p:nvPr/>
          </p:nvSpPr>
          <p:spPr>
            <a:xfrm>
              <a:off x="-51633225" y="3353300"/>
              <a:ext cx="18925" cy="63825"/>
            </a:xfrm>
            <a:custGeom>
              <a:avLst/>
              <a:gdLst/>
              <a:ahLst/>
              <a:cxnLst/>
              <a:rect l="l" t="t" r="r" b="b"/>
              <a:pathLst>
                <a:path w="757" h="2553" extrusionOk="0">
                  <a:moveTo>
                    <a:pt x="756" y="0"/>
                  </a:moveTo>
                  <a:cubicBezTo>
                    <a:pt x="315" y="284"/>
                    <a:pt x="0" y="756"/>
                    <a:pt x="0" y="1292"/>
                  </a:cubicBezTo>
                  <a:cubicBezTo>
                    <a:pt x="0" y="1859"/>
                    <a:pt x="315" y="2332"/>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1" name="Google Shape;10281;p91"/>
            <p:cNvSpPr/>
            <p:nvPr/>
          </p:nvSpPr>
          <p:spPr>
            <a:xfrm>
              <a:off x="-51595425" y="3348575"/>
              <a:ext cx="204800" cy="168575"/>
            </a:xfrm>
            <a:custGeom>
              <a:avLst/>
              <a:gdLst/>
              <a:ahLst/>
              <a:cxnLst/>
              <a:rect l="l" t="t" r="r" b="b"/>
              <a:pathLst>
                <a:path w="8192" h="6743" extrusionOk="0">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2" name="Google Shape;10282;p91"/>
            <p:cNvSpPr/>
            <p:nvPr/>
          </p:nvSpPr>
          <p:spPr>
            <a:xfrm>
              <a:off x="-51633225" y="3292650"/>
              <a:ext cx="279625" cy="37050"/>
            </a:xfrm>
            <a:custGeom>
              <a:avLst/>
              <a:gdLst/>
              <a:ahLst/>
              <a:cxnLst/>
              <a:rect l="l" t="t" r="r" b="b"/>
              <a:pathLst>
                <a:path w="11185" h="1482" extrusionOk="0">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3" name="Google Shape;10283;p91"/>
            <p:cNvSpPr/>
            <p:nvPr/>
          </p:nvSpPr>
          <p:spPr>
            <a:xfrm>
              <a:off x="-51492250" y="3198925"/>
              <a:ext cx="98475" cy="74850"/>
            </a:xfrm>
            <a:custGeom>
              <a:avLst/>
              <a:gdLst/>
              <a:ahLst/>
              <a:cxnLst/>
              <a:rect l="l" t="t" r="r" b="b"/>
              <a:pathLst>
                <a:path w="3939" h="2994" extrusionOk="0">
                  <a:moveTo>
                    <a:pt x="1" y="0"/>
                  </a:moveTo>
                  <a:lnTo>
                    <a:pt x="1" y="0"/>
                  </a:lnTo>
                  <a:cubicBezTo>
                    <a:pt x="946" y="0"/>
                    <a:pt x="1576" y="1418"/>
                    <a:pt x="1765" y="2993"/>
                  </a:cubicBezTo>
                  <a:lnTo>
                    <a:pt x="3939" y="2993"/>
                  </a:lnTo>
                  <a:cubicBezTo>
                    <a:pt x="3466" y="1261"/>
                    <a:pt x="1859"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4" name="Google Shape;10284;p91"/>
            <p:cNvSpPr/>
            <p:nvPr/>
          </p:nvSpPr>
          <p:spPr>
            <a:xfrm>
              <a:off x="-51590700" y="3198925"/>
              <a:ext cx="98475" cy="74850"/>
            </a:xfrm>
            <a:custGeom>
              <a:avLst/>
              <a:gdLst/>
              <a:ahLst/>
              <a:cxnLst/>
              <a:rect l="l" t="t" r="r" b="b"/>
              <a:pathLst>
                <a:path w="3939" h="2994" extrusionOk="0">
                  <a:moveTo>
                    <a:pt x="3939" y="0"/>
                  </a:moveTo>
                  <a:lnTo>
                    <a:pt x="3939" y="0"/>
                  </a:lnTo>
                  <a:cubicBezTo>
                    <a:pt x="2048" y="0"/>
                    <a:pt x="473" y="1292"/>
                    <a:pt x="1" y="2993"/>
                  </a:cubicBezTo>
                  <a:lnTo>
                    <a:pt x="2174" y="2993"/>
                  </a:lnTo>
                  <a:cubicBezTo>
                    <a:pt x="2332" y="1418"/>
                    <a:pt x="2962" y="0"/>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5" name="Google Shape;10285;p91"/>
            <p:cNvSpPr/>
            <p:nvPr/>
          </p:nvSpPr>
          <p:spPr>
            <a:xfrm>
              <a:off x="-51517450" y="3218600"/>
              <a:ext cx="52000" cy="55950"/>
            </a:xfrm>
            <a:custGeom>
              <a:avLst/>
              <a:gdLst/>
              <a:ahLst/>
              <a:cxnLst/>
              <a:rect l="l" t="t" r="r" b="b"/>
              <a:pathLst>
                <a:path w="2080" h="2238" extrusionOk="0">
                  <a:moveTo>
                    <a:pt x="1009" y="1"/>
                  </a:moveTo>
                  <a:cubicBezTo>
                    <a:pt x="662" y="1"/>
                    <a:pt x="158" y="852"/>
                    <a:pt x="1" y="2238"/>
                  </a:cubicBezTo>
                  <a:lnTo>
                    <a:pt x="2080" y="2238"/>
                  </a:lnTo>
                  <a:cubicBezTo>
                    <a:pt x="1828" y="820"/>
                    <a:pt x="1355"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6" name="Google Shape;10286;p91"/>
            <p:cNvSpPr/>
            <p:nvPr/>
          </p:nvSpPr>
          <p:spPr>
            <a:xfrm>
              <a:off x="-51370950" y="3354075"/>
              <a:ext cx="18925" cy="64625"/>
            </a:xfrm>
            <a:custGeom>
              <a:avLst/>
              <a:gdLst/>
              <a:ahLst/>
              <a:cxnLst/>
              <a:rect l="l" t="t" r="r" b="b"/>
              <a:pathLst>
                <a:path w="757" h="2585" extrusionOk="0">
                  <a:moveTo>
                    <a:pt x="0" y="1"/>
                  </a:moveTo>
                  <a:lnTo>
                    <a:pt x="0" y="2584"/>
                  </a:lnTo>
                  <a:cubicBezTo>
                    <a:pt x="442" y="2301"/>
                    <a:pt x="757" y="1828"/>
                    <a:pt x="757" y="1324"/>
                  </a:cubicBezTo>
                  <a:cubicBezTo>
                    <a:pt x="757" y="725"/>
                    <a:pt x="442"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87" name="Google Shape;10287;p91"/>
          <p:cNvGrpSpPr/>
          <p:nvPr/>
        </p:nvGrpSpPr>
        <p:grpSpPr>
          <a:xfrm>
            <a:off x="6628676" y="1381018"/>
            <a:ext cx="365188" cy="357226"/>
            <a:chOff x="-56396775" y="3199700"/>
            <a:chExt cx="324525" cy="317450"/>
          </a:xfrm>
        </p:grpSpPr>
        <p:sp>
          <p:nvSpPr>
            <p:cNvPr id="10288" name="Google Shape;10288;p91"/>
            <p:cNvSpPr/>
            <p:nvPr/>
          </p:nvSpPr>
          <p:spPr>
            <a:xfrm>
              <a:off x="-56374725" y="3353300"/>
              <a:ext cx="18925" cy="63825"/>
            </a:xfrm>
            <a:custGeom>
              <a:avLst/>
              <a:gdLst/>
              <a:ahLst/>
              <a:cxnLst/>
              <a:rect l="l" t="t" r="r" b="b"/>
              <a:pathLst>
                <a:path w="757" h="2553" extrusionOk="0">
                  <a:moveTo>
                    <a:pt x="757" y="0"/>
                  </a:moveTo>
                  <a:cubicBezTo>
                    <a:pt x="316" y="284"/>
                    <a:pt x="1" y="756"/>
                    <a:pt x="1" y="1292"/>
                  </a:cubicBezTo>
                  <a:cubicBezTo>
                    <a:pt x="1" y="1859"/>
                    <a:pt x="316" y="2332"/>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9" name="Google Shape;10289;p91"/>
            <p:cNvSpPr/>
            <p:nvPr/>
          </p:nvSpPr>
          <p:spPr>
            <a:xfrm>
              <a:off x="-56333775" y="3199700"/>
              <a:ext cx="198500" cy="73275"/>
            </a:xfrm>
            <a:custGeom>
              <a:avLst/>
              <a:gdLst/>
              <a:ahLst/>
              <a:cxnLst/>
              <a:rect l="l" t="t" r="r" b="b"/>
              <a:pathLst>
                <a:path w="7940" h="2931" extrusionOk="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0" name="Google Shape;10290;p91"/>
            <p:cNvSpPr/>
            <p:nvPr/>
          </p:nvSpPr>
          <p:spPr>
            <a:xfrm>
              <a:off x="-56396775" y="3273325"/>
              <a:ext cx="324525" cy="58725"/>
            </a:xfrm>
            <a:custGeom>
              <a:avLst/>
              <a:gdLst/>
              <a:ahLst/>
              <a:cxnLst/>
              <a:rect l="l" t="t" r="r" b="b"/>
              <a:pathLst>
                <a:path w="12981" h="2349" extrusionOk="0">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1" name="Google Shape;10291;p91"/>
            <p:cNvSpPr/>
            <p:nvPr/>
          </p:nvSpPr>
          <p:spPr>
            <a:xfrm>
              <a:off x="-56336925" y="3346200"/>
              <a:ext cx="204800" cy="78800"/>
            </a:xfrm>
            <a:custGeom>
              <a:avLst/>
              <a:gdLst/>
              <a:ahLst/>
              <a:cxnLst/>
              <a:rect l="l" t="t" r="r" b="b"/>
              <a:pathLst>
                <a:path w="8192" h="3152" extrusionOk="0">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2" name="Google Shape;10292;p91"/>
            <p:cNvSpPr/>
            <p:nvPr/>
          </p:nvSpPr>
          <p:spPr>
            <a:xfrm>
              <a:off x="-56332200" y="3406850"/>
              <a:ext cx="193775" cy="110300"/>
            </a:xfrm>
            <a:custGeom>
              <a:avLst/>
              <a:gdLst/>
              <a:ahLst/>
              <a:cxnLst/>
              <a:rect l="l" t="t" r="r" b="b"/>
              <a:pathLst>
                <a:path w="7751" h="4412" extrusionOk="0">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3" name="Google Shape;10293;p91"/>
            <p:cNvSpPr/>
            <p:nvPr/>
          </p:nvSpPr>
          <p:spPr>
            <a:xfrm>
              <a:off x="-56113225" y="3354075"/>
              <a:ext cx="18125" cy="64625"/>
            </a:xfrm>
            <a:custGeom>
              <a:avLst/>
              <a:gdLst/>
              <a:ahLst/>
              <a:cxnLst/>
              <a:rect l="l" t="t" r="r" b="b"/>
              <a:pathLst>
                <a:path w="725" h="2585" extrusionOk="0">
                  <a:moveTo>
                    <a:pt x="0" y="1"/>
                  </a:moveTo>
                  <a:lnTo>
                    <a:pt x="0" y="2584"/>
                  </a:lnTo>
                  <a:cubicBezTo>
                    <a:pt x="410" y="2332"/>
                    <a:pt x="725" y="1828"/>
                    <a:pt x="725" y="1261"/>
                  </a:cubicBezTo>
                  <a:cubicBezTo>
                    <a:pt x="725" y="725"/>
                    <a:pt x="473"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94" name="Google Shape;10294;p91"/>
          <p:cNvGrpSpPr/>
          <p:nvPr/>
        </p:nvGrpSpPr>
        <p:grpSpPr>
          <a:xfrm>
            <a:off x="6631771" y="1846953"/>
            <a:ext cx="358999" cy="335958"/>
            <a:chOff x="-56394425" y="3600600"/>
            <a:chExt cx="319025" cy="298550"/>
          </a:xfrm>
        </p:grpSpPr>
        <p:sp>
          <p:nvSpPr>
            <p:cNvPr id="10295" name="Google Shape;10295;p91"/>
            <p:cNvSpPr/>
            <p:nvPr/>
          </p:nvSpPr>
          <p:spPr>
            <a:xfrm>
              <a:off x="-56272325" y="3861300"/>
              <a:ext cx="74825" cy="37850"/>
            </a:xfrm>
            <a:custGeom>
              <a:avLst/>
              <a:gdLst/>
              <a:ahLst/>
              <a:cxnLst/>
              <a:rect l="l" t="t" r="r" b="b"/>
              <a:pathLst>
                <a:path w="2993" h="1514" extrusionOk="0">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6" name="Google Shape;10296;p91"/>
            <p:cNvSpPr/>
            <p:nvPr/>
          </p:nvSpPr>
          <p:spPr>
            <a:xfrm>
              <a:off x="-56297550" y="3600600"/>
              <a:ext cx="126050" cy="71700"/>
            </a:xfrm>
            <a:custGeom>
              <a:avLst/>
              <a:gdLst/>
              <a:ahLst/>
              <a:cxnLst/>
              <a:rect l="l" t="t" r="r" b="b"/>
              <a:pathLst>
                <a:path w="5042" h="2868" extrusionOk="0">
                  <a:moveTo>
                    <a:pt x="2521" y="1"/>
                  </a:moveTo>
                  <a:cubicBezTo>
                    <a:pt x="1576" y="1"/>
                    <a:pt x="694" y="316"/>
                    <a:pt x="1" y="851"/>
                  </a:cubicBezTo>
                  <a:lnTo>
                    <a:pt x="2521" y="2868"/>
                  </a:lnTo>
                  <a:lnTo>
                    <a:pt x="5042" y="851"/>
                  </a:lnTo>
                  <a:cubicBezTo>
                    <a:pt x="4317" y="316"/>
                    <a:pt x="3467"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7" name="Google Shape;10297;p91"/>
            <p:cNvSpPr/>
            <p:nvPr/>
          </p:nvSpPr>
          <p:spPr>
            <a:xfrm>
              <a:off x="-56394425" y="3635275"/>
              <a:ext cx="319025" cy="233925"/>
            </a:xfrm>
            <a:custGeom>
              <a:avLst/>
              <a:gdLst/>
              <a:ahLst/>
              <a:cxnLst/>
              <a:rect l="l" t="t" r="r" b="b"/>
              <a:pathLst>
                <a:path w="12761" h="9357" extrusionOk="0">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98" name="Google Shape;10298;p91"/>
          <p:cNvGrpSpPr/>
          <p:nvPr/>
        </p:nvGrpSpPr>
        <p:grpSpPr>
          <a:xfrm>
            <a:off x="6662538" y="2277717"/>
            <a:ext cx="327068" cy="357198"/>
            <a:chOff x="-56379450" y="3983400"/>
            <a:chExt cx="290650" cy="317425"/>
          </a:xfrm>
        </p:grpSpPr>
        <p:sp>
          <p:nvSpPr>
            <p:cNvPr id="10299" name="Google Shape;10299;p91"/>
            <p:cNvSpPr/>
            <p:nvPr/>
          </p:nvSpPr>
          <p:spPr>
            <a:xfrm>
              <a:off x="-56330625" y="3983400"/>
              <a:ext cx="241825" cy="111075"/>
            </a:xfrm>
            <a:custGeom>
              <a:avLst/>
              <a:gdLst/>
              <a:ahLst/>
              <a:cxnLst/>
              <a:rect l="l" t="t" r="r" b="b"/>
              <a:pathLst>
                <a:path w="9673" h="4443" extrusionOk="0">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0" name="Google Shape;10300;p91"/>
            <p:cNvSpPr/>
            <p:nvPr/>
          </p:nvSpPr>
          <p:spPr>
            <a:xfrm>
              <a:off x="-56350300" y="4058225"/>
              <a:ext cx="186675" cy="55150"/>
            </a:xfrm>
            <a:custGeom>
              <a:avLst/>
              <a:gdLst/>
              <a:ahLst/>
              <a:cxnLst/>
              <a:rect l="l" t="t" r="r" b="b"/>
              <a:pathLst>
                <a:path w="7467" h="2206" extrusionOk="0">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1" name="Google Shape;10301;p91"/>
            <p:cNvSpPr/>
            <p:nvPr/>
          </p:nvSpPr>
          <p:spPr>
            <a:xfrm>
              <a:off x="-56245550" y="4168275"/>
              <a:ext cx="78000" cy="26600"/>
            </a:xfrm>
            <a:custGeom>
              <a:avLst/>
              <a:gdLst/>
              <a:ahLst/>
              <a:cxnLst/>
              <a:rect l="l" t="t" r="r" b="b"/>
              <a:pathLst>
                <a:path w="3120" h="1064" extrusionOk="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2" name="Google Shape;10302;p91"/>
            <p:cNvSpPr/>
            <p:nvPr/>
          </p:nvSpPr>
          <p:spPr>
            <a:xfrm>
              <a:off x="-56359750" y="4112550"/>
              <a:ext cx="204800" cy="53100"/>
            </a:xfrm>
            <a:custGeom>
              <a:avLst/>
              <a:gdLst/>
              <a:ahLst/>
              <a:cxnLst/>
              <a:rect l="l" t="t" r="r" b="b"/>
              <a:pathLst>
                <a:path w="8192" h="2124" extrusionOk="0">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3" name="Google Shape;10303;p91"/>
            <p:cNvSpPr/>
            <p:nvPr/>
          </p:nvSpPr>
          <p:spPr>
            <a:xfrm>
              <a:off x="-56345575" y="4169000"/>
              <a:ext cx="77200" cy="26325"/>
            </a:xfrm>
            <a:custGeom>
              <a:avLst/>
              <a:gdLst/>
              <a:ahLst/>
              <a:cxnLst/>
              <a:rect l="l" t="t" r="r" b="b"/>
              <a:pathLst>
                <a:path w="3088" h="1053" extrusionOk="0">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4" name="Google Shape;10304;p91"/>
            <p:cNvSpPr/>
            <p:nvPr/>
          </p:nvSpPr>
          <p:spPr>
            <a:xfrm>
              <a:off x="-56379450" y="4180300"/>
              <a:ext cx="242600" cy="120525"/>
            </a:xfrm>
            <a:custGeom>
              <a:avLst/>
              <a:gdLst/>
              <a:ahLst/>
              <a:cxnLst/>
              <a:rect l="l" t="t" r="r" b="b"/>
              <a:pathLst>
                <a:path w="9704" h="4821" extrusionOk="0">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5" name="Google Shape;10305;p91"/>
            <p:cNvSpPr/>
            <p:nvPr/>
          </p:nvSpPr>
          <p:spPr>
            <a:xfrm>
              <a:off x="-56181750" y="4039300"/>
              <a:ext cx="0" cy="25"/>
            </a:xfrm>
            <a:custGeom>
              <a:avLst/>
              <a:gdLst/>
              <a:ahLst/>
              <a:cxnLst/>
              <a:rect l="l" t="t" r="r" b="b"/>
              <a:pathLst>
                <a:path h="1" extrusionOk="0">
                  <a:moveTo>
                    <a:pt x="0"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6" name="Google Shape;10306;p91"/>
            <p:cNvSpPr/>
            <p:nvPr/>
          </p:nvSpPr>
          <p:spPr>
            <a:xfrm>
              <a:off x="-56332200" y="4039300"/>
              <a:ext cx="25" cy="25"/>
            </a:xfrm>
            <a:custGeom>
              <a:avLst/>
              <a:gdLst/>
              <a:ahLst/>
              <a:cxnLst/>
              <a:rect l="l" t="t" r="r" b="b"/>
              <a:pathLst>
                <a:path w="1" h="1" extrusionOk="0">
                  <a:moveTo>
                    <a:pt x="1"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07" name="Google Shape;10307;p91"/>
          <p:cNvGrpSpPr/>
          <p:nvPr/>
        </p:nvGrpSpPr>
        <p:grpSpPr>
          <a:xfrm>
            <a:off x="5326242" y="2741864"/>
            <a:ext cx="316434" cy="358971"/>
            <a:chOff x="-54401725" y="3198925"/>
            <a:chExt cx="281200" cy="319000"/>
          </a:xfrm>
        </p:grpSpPr>
        <p:sp>
          <p:nvSpPr>
            <p:cNvPr id="10308" name="Google Shape;10308;p91"/>
            <p:cNvSpPr/>
            <p:nvPr/>
          </p:nvSpPr>
          <p:spPr>
            <a:xfrm>
              <a:off x="-54159150" y="3465925"/>
              <a:ext cx="38625" cy="52000"/>
            </a:xfrm>
            <a:custGeom>
              <a:avLst/>
              <a:gdLst/>
              <a:ahLst/>
              <a:cxnLst/>
              <a:rect l="l" t="t" r="r" b="b"/>
              <a:pathLst>
                <a:path w="1545" h="2080" extrusionOk="0">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9" name="Google Shape;10309;p91"/>
            <p:cNvSpPr/>
            <p:nvPr/>
          </p:nvSpPr>
          <p:spPr>
            <a:xfrm>
              <a:off x="-54401725" y="3465925"/>
              <a:ext cx="38600" cy="52000"/>
            </a:xfrm>
            <a:custGeom>
              <a:avLst/>
              <a:gdLst/>
              <a:ahLst/>
              <a:cxnLst/>
              <a:rect l="l" t="t" r="r" b="b"/>
              <a:pathLst>
                <a:path w="1544" h="2080" extrusionOk="0">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0" name="Google Shape;10310;p91"/>
            <p:cNvSpPr/>
            <p:nvPr/>
          </p:nvSpPr>
          <p:spPr>
            <a:xfrm>
              <a:off x="-54176475" y="3224125"/>
              <a:ext cx="17350" cy="61450"/>
            </a:xfrm>
            <a:custGeom>
              <a:avLst/>
              <a:gdLst/>
              <a:ahLst/>
              <a:cxnLst/>
              <a:rect l="l" t="t" r="r" b="b"/>
              <a:pathLst>
                <a:path w="694" h="2458" extrusionOk="0">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1" name="Google Shape;10311;p91"/>
            <p:cNvSpPr/>
            <p:nvPr/>
          </p:nvSpPr>
          <p:spPr>
            <a:xfrm>
              <a:off x="-54385975" y="3198925"/>
              <a:ext cx="198500" cy="74850"/>
            </a:xfrm>
            <a:custGeom>
              <a:avLst/>
              <a:gdLst/>
              <a:ahLst/>
              <a:cxnLst/>
              <a:rect l="l" t="t" r="r" b="b"/>
              <a:pathLst>
                <a:path w="7940" h="2994" extrusionOk="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2" name="Google Shape;10312;p91"/>
            <p:cNvSpPr/>
            <p:nvPr/>
          </p:nvSpPr>
          <p:spPr>
            <a:xfrm>
              <a:off x="-544009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3" name="Google Shape;10313;p91"/>
            <p:cNvSpPr/>
            <p:nvPr/>
          </p:nvSpPr>
          <p:spPr>
            <a:xfrm>
              <a:off x="-54401725" y="3292650"/>
              <a:ext cx="128400" cy="74850"/>
            </a:xfrm>
            <a:custGeom>
              <a:avLst/>
              <a:gdLst/>
              <a:ahLst/>
              <a:cxnLst/>
              <a:rect l="l" t="t" r="r" b="b"/>
              <a:pathLst>
                <a:path w="5136" h="2994" extrusionOk="0">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4" name="Google Shape;10314;p91"/>
            <p:cNvSpPr/>
            <p:nvPr/>
          </p:nvSpPr>
          <p:spPr>
            <a:xfrm>
              <a:off x="-54250500" y="3266650"/>
              <a:ext cx="128400" cy="99275"/>
            </a:xfrm>
            <a:custGeom>
              <a:avLst/>
              <a:gdLst/>
              <a:ahLst/>
              <a:cxnLst/>
              <a:rect l="l" t="t" r="r" b="b"/>
              <a:pathLst>
                <a:path w="5136" h="3971" extrusionOk="0">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5" name="Google Shape;10315;p91"/>
            <p:cNvSpPr/>
            <p:nvPr/>
          </p:nvSpPr>
          <p:spPr>
            <a:xfrm>
              <a:off x="-541591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6" name="Google Shape;10316;p91"/>
            <p:cNvSpPr/>
            <p:nvPr/>
          </p:nvSpPr>
          <p:spPr>
            <a:xfrm>
              <a:off x="-54345025" y="3309975"/>
              <a:ext cx="167000" cy="207175"/>
            </a:xfrm>
            <a:custGeom>
              <a:avLst/>
              <a:gdLst/>
              <a:ahLst/>
              <a:cxnLst/>
              <a:rect l="l" t="t" r="r" b="b"/>
              <a:pathLst>
                <a:path w="6680" h="8287" extrusionOk="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7" name="Google Shape;10317;p91"/>
            <p:cNvSpPr/>
            <p:nvPr/>
          </p:nvSpPr>
          <p:spPr>
            <a:xfrm>
              <a:off x="-54401725" y="3424175"/>
              <a:ext cx="37825" cy="40975"/>
            </a:xfrm>
            <a:custGeom>
              <a:avLst/>
              <a:gdLst/>
              <a:ahLst/>
              <a:cxnLst/>
              <a:rect l="l" t="t" r="r" b="b"/>
              <a:pathLst>
                <a:path w="1513" h="1639" extrusionOk="0">
                  <a:moveTo>
                    <a:pt x="0" y="1"/>
                  </a:moveTo>
                  <a:lnTo>
                    <a:pt x="0" y="914"/>
                  </a:lnTo>
                  <a:cubicBezTo>
                    <a:pt x="0" y="1292"/>
                    <a:pt x="315" y="1639"/>
                    <a:pt x="757" y="1639"/>
                  </a:cubicBezTo>
                  <a:cubicBezTo>
                    <a:pt x="1198" y="1639"/>
                    <a:pt x="1513" y="1324"/>
                    <a:pt x="1513" y="914"/>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8" name="Google Shape;10318;p91"/>
            <p:cNvSpPr/>
            <p:nvPr/>
          </p:nvSpPr>
          <p:spPr>
            <a:xfrm>
              <a:off x="-54159150" y="3424175"/>
              <a:ext cx="37050" cy="40975"/>
            </a:xfrm>
            <a:custGeom>
              <a:avLst/>
              <a:gdLst/>
              <a:ahLst/>
              <a:cxnLst/>
              <a:rect l="l" t="t" r="r" b="b"/>
              <a:pathLst>
                <a:path w="1482" h="1639" extrusionOk="0">
                  <a:moveTo>
                    <a:pt x="1" y="1"/>
                  </a:moveTo>
                  <a:lnTo>
                    <a:pt x="1" y="914"/>
                  </a:lnTo>
                  <a:cubicBezTo>
                    <a:pt x="1" y="1292"/>
                    <a:pt x="316" y="1639"/>
                    <a:pt x="757" y="1639"/>
                  </a:cubicBezTo>
                  <a:cubicBezTo>
                    <a:pt x="1167" y="1639"/>
                    <a:pt x="1482" y="1324"/>
                    <a:pt x="1482" y="914"/>
                  </a:cubicBez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19" name="Google Shape;10319;p91"/>
          <p:cNvGrpSpPr/>
          <p:nvPr/>
        </p:nvGrpSpPr>
        <p:grpSpPr>
          <a:xfrm>
            <a:off x="5327128" y="3211965"/>
            <a:ext cx="314662" cy="358099"/>
            <a:chOff x="-54401725" y="3590375"/>
            <a:chExt cx="279625" cy="318225"/>
          </a:xfrm>
        </p:grpSpPr>
        <p:sp>
          <p:nvSpPr>
            <p:cNvPr id="10320" name="Google Shape;10320;p91"/>
            <p:cNvSpPr/>
            <p:nvPr/>
          </p:nvSpPr>
          <p:spPr>
            <a:xfrm>
              <a:off x="-54194575" y="3721900"/>
              <a:ext cx="35450" cy="19725"/>
            </a:xfrm>
            <a:custGeom>
              <a:avLst/>
              <a:gdLst/>
              <a:ahLst/>
              <a:cxnLst/>
              <a:rect l="l" t="t" r="r" b="b"/>
              <a:pathLst>
                <a:path w="1418" h="789" extrusionOk="0">
                  <a:moveTo>
                    <a:pt x="0" y="1"/>
                  </a:moveTo>
                  <a:cubicBezTo>
                    <a:pt x="158" y="410"/>
                    <a:pt x="536" y="788"/>
                    <a:pt x="1071" y="788"/>
                  </a:cubicBezTo>
                  <a:lnTo>
                    <a:pt x="1418" y="788"/>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1" name="Google Shape;10321;p91"/>
            <p:cNvSpPr/>
            <p:nvPr/>
          </p:nvSpPr>
          <p:spPr>
            <a:xfrm>
              <a:off x="-54380450" y="3590375"/>
              <a:ext cx="237075" cy="112650"/>
            </a:xfrm>
            <a:custGeom>
              <a:avLst/>
              <a:gdLst/>
              <a:ahLst/>
              <a:cxnLst/>
              <a:rect l="l" t="t" r="r" b="b"/>
              <a:pathLst>
                <a:path w="9483" h="4506" extrusionOk="0">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2" name="Google Shape;10322;p91"/>
            <p:cNvSpPr/>
            <p:nvPr/>
          </p:nvSpPr>
          <p:spPr>
            <a:xfrm>
              <a:off x="-54363925" y="3721900"/>
              <a:ext cx="35475" cy="19725"/>
            </a:xfrm>
            <a:custGeom>
              <a:avLst/>
              <a:gdLst/>
              <a:ahLst/>
              <a:cxnLst/>
              <a:rect l="l" t="t" r="r" b="b"/>
              <a:pathLst>
                <a:path w="1419" h="789" extrusionOk="0">
                  <a:moveTo>
                    <a:pt x="1" y="1"/>
                  </a:moveTo>
                  <a:lnTo>
                    <a:pt x="1" y="788"/>
                  </a:lnTo>
                  <a:lnTo>
                    <a:pt x="347" y="788"/>
                  </a:lnTo>
                  <a:cubicBezTo>
                    <a:pt x="820" y="788"/>
                    <a:pt x="1261" y="410"/>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3" name="Google Shape;10323;p91"/>
            <p:cNvSpPr/>
            <p:nvPr/>
          </p:nvSpPr>
          <p:spPr>
            <a:xfrm>
              <a:off x="-54363925" y="3721900"/>
              <a:ext cx="204800" cy="186700"/>
            </a:xfrm>
            <a:custGeom>
              <a:avLst/>
              <a:gdLst/>
              <a:ahLst/>
              <a:cxnLst/>
              <a:rect l="l" t="t" r="r" b="b"/>
              <a:pathLst>
                <a:path w="8192" h="7468" extrusionOk="0">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4" name="Google Shape;10324;p91"/>
            <p:cNvSpPr/>
            <p:nvPr/>
          </p:nvSpPr>
          <p:spPr>
            <a:xfrm>
              <a:off x="-54401725" y="3747100"/>
              <a:ext cx="18925" cy="63825"/>
            </a:xfrm>
            <a:custGeom>
              <a:avLst/>
              <a:gdLst/>
              <a:ahLst/>
              <a:cxnLst/>
              <a:rect l="l" t="t" r="r" b="b"/>
              <a:pathLst>
                <a:path w="757" h="2553" extrusionOk="0">
                  <a:moveTo>
                    <a:pt x="757" y="1"/>
                  </a:moveTo>
                  <a:cubicBezTo>
                    <a:pt x="284" y="253"/>
                    <a:pt x="0" y="725"/>
                    <a:pt x="0" y="1261"/>
                  </a:cubicBezTo>
                  <a:cubicBezTo>
                    <a:pt x="0" y="1828"/>
                    <a:pt x="315"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5" name="Google Shape;10325;p91"/>
            <p:cNvSpPr/>
            <p:nvPr/>
          </p:nvSpPr>
          <p:spPr>
            <a:xfrm>
              <a:off x="-54140225" y="374632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26" name="Google Shape;10326;p91"/>
          <p:cNvGrpSpPr/>
          <p:nvPr/>
        </p:nvGrpSpPr>
        <p:grpSpPr>
          <a:xfrm>
            <a:off x="5324920" y="3675538"/>
            <a:ext cx="319079" cy="358099"/>
            <a:chOff x="-54403300" y="3982600"/>
            <a:chExt cx="283550" cy="318225"/>
          </a:xfrm>
        </p:grpSpPr>
        <p:sp>
          <p:nvSpPr>
            <p:cNvPr id="10327" name="Google Shape;10327;p91"/>
            <p:cNvSpPr/>
            <p:nvPr/>
          </p:nvSpPr>
          <p:spPr>
            <a:xfrm>
              <a:off x="-54273350" y="4036950"/>
              <a:ext cx="27600" cy="27600"/>
            </a:xfrm>
            <a:custGeom>
              <a:avLst/>
              <a:gdLst/>
              <a:ahLst/>
              <a:cxnLst/>
              <a:rect l="l" t="t" r="r" b="b"/>
              <a:pathLst>
                <a:path w="1104" h="1104" extrusionOk="0">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8" name="Google Shape;10328;p91"/>
            <p:cNvSpPr/>
            <p:nvPr/>
          </p:nvSpPr>
          <p:spPr>
            <a:xfrm>
              <a:off x="-54383600" y="3982600"/>
              <a:ext cx="241800" cy="130775"/>
            </a:xfrm>
            <a:custGeom>
              <a:avLst/>
              <a:gdLst/>
              <a:ahLst/>
              <a:cxnLst/>
              <a:rect l="l" t="t" r="r" b="b"/>
              <a:pathLst>
                <a:path w="9672" h="5231" extrusionOk="0">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9" name="Google Shape;10329;p91"/>
            <p:cNvSpPr/>
            <p:nvPr/>
          </p:nvSpPr>
          <p:spPr>
            <a:xfrm>
              <a:off x="-54403300" y="4122000"/>
              <a:ext cx="58300" cy="140225"/>
            </a:xfrm>
            <a:custGeom>
              <a:avLst/>
              <a:gdLst/>
              <a:ahLst/>
              <a:cxnLst/>
              <a:rect l="l" t="t" r="r" b="b"/>
              <a:pathLst>
                <a:path w="2332" h="5609" extrusionOk="0">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0" name="Google Shape;10330;p91"/>
            <p:cNvSpPr/>
            <p:nvPr/>
          </p:nvSpPr>
          <p:spPr>
            <a:xfrm>
              <a:off x="-54346600" y="4132250"/>
              <a:ext cx="167800" cy="168575"/>
            </a:xfrm>
            <a:custGeom>
              <a:avLst/>
              <a:gdLst/>
              <a:ahLst/>
              <a:cxnLst/>
              <a:rect l="l" t="t" r="r" b="b"/>
              <a:pathLst>
                <a:path w="6712" h="6743" extrusionOk="0">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1" name="Google Shape;10331;p91"/>
            <p:cNvSpPr/>
            <p:nvPr/>
          </p:nvSpPr>
          <p:spPr>
            <a:xfrm>
              <a:off x="-54177250" y="4122000"/>
              <a:ext cx="57500" cy="141025"/>
            </a:xfrm>
            <a:custGeom>
              <a:avLst/>
              <a:gdLst/>
              <a:ahLst/>
              <a:cxnLst/>
              <a:rect l="l" t="t" r="r" b="b"/>
              <a:pathLst>
                <a:path w="2300" h="5641" extrusionOk="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32" name="Google Shape;10332;p91"/>
          <p:cNvGrpSpPr/>
          <p:nvPr/>
        </p:nvGrpSpPr>
        <p:grpSpPr>
          <a:xfrm>
            <a:off x="7512313" y="2736772"/>
            <a:ext cx="356298" cy="356973"/>
            <a:chOff x="-52458650" y="3194400"/>
            <a:chExt cx="316625" cy="317225"/>
          </a:xfrm>
        </p:grpSpPr>
        <p:sp>
          <p:nvSpPr>
            <p:cNvPr id="10333" name="Google Shape;10333;p91"/>
            <p:cNvSpPr/>
            <p:nvPr/>
          </p:nvSpPr>
          <p:spPr>
            <a:xfrm>
              <a:off x="-52458650" y="3194400"/>
              <a:ext cx="316625" cy="166000"/>
            </a:xfrm>
            <a:custGeom>
              <a:avLst/>
              <a:gdLst/>
              <a:ahLst/>
              <a:cxnLst/>
              <a:rect l="l" t="t" r="r" b="b"/>
              <a:pathLst>
                <a:path w="12665" h="6640" extrusionOk="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4" name="Google Shape;10334;p91"/>
            <p:cNvSpPr/>
            <p:nvPr/>
          </p:nvSpPr>
          <p:spPr>
            <a:xfrm>
              <a:off x="-52379100" y="3287125"/>
              <a:ext cx="156750" cy="18925"/>
            </a:xfrm>
            <a:custGeom>
              <a:avLst/>
              <a:gdLst/>
              <a:ahLst/>
              <a:cxnLst/>
              <a:rect l="l" t="t" r="r" b="b"/>
              <a:pathLst>
                <a:path w="6270" h="757" extrusionOk="0">
                  <a:moveTo>
                    <a:pt x="378" y="1"/>
                  </a:moveTo>
                  <a:lnTo>
                    <a:pt x="0" y="757"/>
                  </a:lnTo>
                  <a:lnTo>
                    <a:pt x="6270" y="757"/>
                  </a:lnTo>
                  <a:lnTo>
                    <a:pt x="58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5" name="Google Shape;10335;p91"/>
            <p:cNvSpPr/>
            <p:nvPr/>
          </p:nvSpPr>
          <p:spPr>
            <a:xfrm>
              <a:off x="-52383825" y="3361950"/>
              <a:ext cx="55150" cy="37050"/>
            </a:xfrm>
            <a:custGeom>
              <a:avLst/>
              <a:gdLst/>
              <a:ahLst/>
              <a:cxnLst/>
              <a:rect l="l" t="t" r="r" b="b"/>
              <a:pathLst>
                <a:path w="2206" h="1482" extrusionOk="0">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6" name="Google Shape;10336;p91"/>
            <p:cNvSpPr/>
            <p:nvPr/>
          </p:nvSpPr>
          <p:spPr>
            <a:xfrm>
              <a:off x="-52401950" y="3380075"/>
              <a:ext cx="204800" cy="131550"/>
            </a:xfrm>
            <a:custGeom>
              <a:avLst/>
              <a:gdLst/>
              <a:ahLst/>
              <a:cxnLst/>
              <a:rect l="l" t="t" r="r" b="b"/>
              <a:pathLst>
                <a:path w="8192" h="5262" extrusionOk="0">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7" name="Google Shape;10337;p91"/>
            <p:cNvSpPr/>
            <p:nvPr/>
          </p:nvSpPr>
          <p:spPr>
            <a:xfrm>
              <a:off x="-52272000" y="3361950"/>
              <a:ext cx="55175" cy="37050"/>
            </a:xfrm>
            <a:custGeom>
              <a:avLst/>
              <a:gdLst/>
              <a:ahLst/>
              <a:cxnLst/>
              <a:rect l="l" t="t" r="r" b="b"/>
              <a:pathLst>
                <a:path w="2207" h="1482" extrusionOk="0">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8" name="Google Shape;10338;p91"/>
            <p:cNvSpPr/>
            <p:nvPr/>
          </p:nvSpPr>
          <p:spPr>
            <a:xfrm>
              <a:off x="-52402750" y="3324950"/>
              <a:ext cx="204825" cy="46475"/>
            </a:xfrm>
            <a:custGeom>
              <a:avLst/>
              <a:gdLst/>
              <a:ahLst/>
              <a:cxnLst/>
              <a:rect l="l" t="t" r="r" b="b"/>
              <a:pathLst>
                <a:path w="8193" h="1859" extrusionOk="0">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9" name="Google Shape;10339;p91"/>
            <p:cNvSpPr/>
            <p:nvPr/>
          </p:nvSpPr>
          <p:spPr>
            <a:xfrm>
              <a:off x="-52440550" y="3349350"/>
              <a:ext cx="18925" cy="63825"/>
            </a:xfrm>
            <a:custGeom>
              <a:avLst/>
              <a:gdLst/>
              <a:ahLst/>
              <a:cxnLst/>
              <a:rect l="l" t="t" r="r" b="b"/>
              <a:pathLst>
                <a:path w="757" h="2553" extrusionOk="0">
                  <a:moveTo>
                    <a:pt x="757" y="1"/>
                  </a:moveTo>
                  <a:cubicBezTo>
                    <a:pt x="284" y="190"/>
                    <a:pt x="1" y="725"/>
                    <a:pt x="1" y="1261"/>
                  </a:cubicBezTo>
                  <a:cubicBezTo>
                    <a:pt x="1" y="1797"/>
                    <a:pt x="316"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0" name="Google Shape;10340;p91"/>
            <p:cNvSpPr/>
            <p:nvPr/>
          </p:nvSpPr>
          <p:spPr>
            <a:xfrm>
              <a:off x="-52179050" y="334857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41" name="Google Shape;10341;p91"/>
          <p:cNvGrpSpPr/>
          <p:nvPr/>
        </p:nvGrpSpPr>
        <p:grpSpPr>
          <a:xfrm>
            <a:off x="4881188" y="2741864"/>
            <a:ext cx="314662" cy="358971"/>
            <a:chOff x="-54793175" y="3198925"/>
            <a:chExt cx="279625" cy="319000"/>
          </a:xfrm>
        </p:grpSpPr>
        <p:sp>
          <p:nvSpPr>
            <p:cNvPr id="10342" name="Google Shape;10342;p91"/>
            <p:cNvSpPr/>
            <p:nvPr/>
          </p:nvSpPr>
          <p:spPr>
            <a:xfrm>
              <a:off x="-54532475" y="3354075"/>
              <a:ext cx="18925" cy="60675"/>
            </a:xfrm>
            <a:custGeom>
              <a:avLst/>
              <a:gdLst/>
              <a:ahLst/>
              <a:cxnLst/>
              <a:rect l="l" t="t" r="r" b="b"/>
              <a:pathLst>
                <a:path w="757" h="2427" extrusionOk="0">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3" name="Google Shape;10343;p91"/>
            <p:cNvSpPr/>
            <p:nvPr/>
          </p:nvSpPr>
          <p:spPr>
            <a:xfrm>
              <a:off x="-54793175" y="3198925"/>
              <a:ext cx="97675" cy="126050"/>
            </a:xfrm>
            <a:custGeom>
              <a:avLst/>
              <a:gdLst/>
              <a:ahLst/>
              <a:cxnLst/>
              <a:rect l="l" t="t" r="r" b="b"/>
              <a:pathLst>
                <a:path w="3907" h="5042" extrusionOk="0">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4" name="Google Shape;10344;p91"/>
            <p:cNvSpPr/>
            <p:nvPr/>
          </p:nvSpPr>
          <p:spPr>
            <a:xfrm>
              <a:off x="-54624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5" name="Google Shape;10345;p91"/>
            <p:cNvSpPr/>
            <p:nvPr/>
          </p:nvSpPr>
          <p:spPr>
            <a:xfrm>
              <a:off x="-54737250" y="3349350"/>
              <a:ext cx="55150" cy="55175"/>
            </a:xfrm>
            <a:custGeom>
              <a:avLst/>
              <a:gdLst/>
              <a:ahLst/>
              <a:cxnLst/>
              <a:rect l="l" t="t" r="r" b="b"/>
              <a:pathLst>
                <a:path w="2206" h="2207" extrusionOk="0">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6" name="Google Shape;10346;p91"/>
            <p:cNvSpPr/>
            <p:nvPr/>
          </p:nvSpPr>
          <p:spPr>
            <a:xfrm>
              <a:off x="-54770325" y="3218600"/>
              <a:ext cx="233925" cy="299325"/>
            </a:xfrm>
            <a:custGeom>
              <a:avLst/>
              <a:gdLst/>
              <a:ahLst/>
              <a:cxnLst/>
              <a:rect l="l" t="t" r="r" b="b"/>
              <a:pathLst>
                <a:path w="9357" h="11973" extrusionOk="0">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7" name="Google Shape;10347;p91"/>
            <p:cNvSpPr/>
            <p:nvPr/>
          </p:nvSpPr>
          <p:spPr>
            <a:xfrm>
              <a:off x="-54612025" y="3198925"/>
              <a:ext cx="96100" cy="123675"/>
            </a:xfrm>
            <a:custGeom>
              <a:avLst/>
              <a:gdLst/>
              <a:ahLst/>
              <a:cxnLst/>
              <a:rect l="l" t="t" r="r" b="b"/>
              <a:pathLst>
                <a:path w="3844" h="4947" extrusionOk="0">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8" name="Google Shape;10348;p91"/>
            <p:cNvSpPr/>
            <p:nvPr/>
          </p:nvSpPr>
          <p:spPr>
            <a:xfrm>
              <a:off x="-54793175" y="3353300"/>
              <a:ext cx="18925" cy="60675"/>
            </a:xfrm>
            <a:custGeom>
              <a:avLst/>
              <a:gdLst/>
              <a:ahLst/>
              <a:cxnLst/>
              <a:rect l="l" t="t" r="r" b="b"/>
              <a:pathLst>
                <a:path w="757" h="2427" extrusionOk="0">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49" name="Google Shape;10349;p91"/>
          <p:cNvGrpSpPr/>
          <p:nvPr/>
        </p:nvGrpSpPr>
        <p:grpSpPr>
          <a:xfrm>
            <a:off x="7521611" y="3205748"/>
            <a:ext cx="337703" cy="357845"/>
            <a:chOff x="-52450000" y="3584850"/>
            <a:chExt cx="300100" cy="318000"/>
          </a:xfrm>
        </p:grpSpPr>
        <p:sp>
          <p:nvSpPr>
            <p:cNvPr id="10350" name="Google Shape;10350;p91"/>
            <p:cNvSpPr/>
            <p:nvPr/>
          </p:nvSpPr>
          <p:spPr>
            <a:xfrm>
              <a:off x="-52206625" y="3601400"/>
              <a:ext cx="55150" cy="55950"/>
            </a:xfrm>
            <a:custGeom>
              <a:avLst/>
              <a:gdLst/>
              <a:ahLst/>
              <a:cxnLst/>
              <a:rect l="l" t="t" r="r" b="b"/>
              <a:pathLst>
                <a:path w="2206" h="2238" extrusionOk="0">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1" name="Google Shape;10351;p91"/>
            <p:cNvSpPr/>
            <p:nvPr/>
          </p:nvSpPr>
          <p:spPr>
            <a:xfrm>
              <a:off x="-52271200" y="3601700"/>
              <a:ext cx="29950" cy="11525"/>
            </a:xfrm>
            <a:custGeom>
              <a:avLst/>
              <a:gdLst/>
              <a:ahLst/>
              <a:cxnLst/>
              <a:rect l="l" t="t" r="r" b="b"/>
              <a:pathLst>
                <a:path w="1198" h="461" extrusionOk="0">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2" name="Google Shape;10352;p91"/>
            <p:cNvSpPr/>
            <p:nvPr/>
          </p:nvSpPr>
          <p:spPr>
            <a:xfrm>
              <a:off x="-52225525" y="3584850"/>
              <a:ext cx="30750" cy="44925"/>
            </a:xfrm>
            <a:custGeom>
              <a:avLst/>
              <a:gdLst/>
              <a:ahLst/>
              <a:cxnLst/>
              <a:rect l="l" t="t" r="r" b="b"/>
              <a:pathLst>
                <a:path w="1230" h="1797" extrusionOk="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3" name="Google Shape;10353;p91"/>
            <p:cNvSpPr/>
            <p:nvPr/>
          </p:nvSpPr>
          <p:spPr>
            <a:xfrm>
              <a:off x="-52412200" y="3694325"/>
              <a:ext cx="205600" cy="208525"/>
            </a:xfrm>
            <a:custGeom>
              <a:avLst/>
              <a:gdLst/>
              <a:ahLst/>
              <a:cxnLst/>
              <a:rect l="l" t="t" r="r" b="b"/>
              <a:pathLst>
                <a:path w="8224" h="8341" extrusionOk="0">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4" name="Google Shape;10354;p91"/>
            <p:cNvSpPr/>
            <p:nvPr/>
          </p:nvSpPr>
          <p:spPr>
            <a:xfrm>
              <a:off x="-52430300" y="3619500"/>
              <a:ext cx="219775" cy="92975"/>
            </a:xfrm>
            <a:custGeom>
              <a:avLst/>
              <a:gdLst/>
              <a:ahLst/>
              <a:cxnLst/>
              <a:rect l="l" t="t" r="r" b="b"/>
              <a:pathLst>
                <a:path w="8791" h="3719" extrusionOk="0">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5" name="Google Shape;10355;p91"/>
            <p:cNvSpPr/>
            <p:nvPr/>
          </p:nvSpPr>
          <p:spPr>
            <a:xfrm>
              <a:off x="-52192450" y="3666775"/>
              <a:ext cx="42550" cy="120525"/>
            </a:xfrm>
            <a:custGeom>
              <a:avLst/>
              <a:gdLst/>
              <a:ahLst/>
              <a:cxnLst/>
              <a:rect l="l" t="t" r="r" b="b"/>
              <a:pathLst>
                <a:path w="1702" h="4821" extrusionOk="0">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6" name="Google Shape;10356;p91"/>
            <p:cNvSpPr/>
            <p:nvPr/>
          </p:nvSpPr>
          <p:spPr>
            <a:xfrm>
              <a:off x="-52450000"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57" name="Google Shape;10357;p91"/>
          <p:cNvGrpSpPr/>
          <p:nvPr/>
        </p:nvGrpSpPr>
        <p:grpSpPr>
          <a:xfrm>
            <a:off x="7533131" y="3670221"/>
            <a:ext cx="314662" cy="357226"/>
            <a:chOff x="-52440550" y="3977875"/>
            <a:chExt cx="279625" cy="317450"/>
          </a:xfrm>
        </p:grpSpPr>
        <p:sp>
          <p:nvSpPr>
            <p:cNvPr id="10358" name="Google Shape;10358;p91"/>
            <p:cNvSpPr/>
            <p:nvPr/>
          </p:nvSpPr>
          <p:spPr>
            <a:xfrm>
              <a:off x="-52403525" y="4052700"/>
              <a:ext cx="76425" cy="18150"/>
            </a:xfrm>
            <a:custGeom>
              <a:avLst/>
              <a:gdLst/>
              <a:ahLst/>
              <a:cxnLst/>
              <a:rect l="l" t="t" r="r" b="b"/>
              <a:pathLst>
                <a:path w="3057" h="726" extrusionOk="0">
                  <a:moveTo>
                    <a:pt x="0" y="1"/>
                  </a:moveTo>
                  <a:lnTo>
                    <a:pt x="0" y="725"/>
                  </a:lnTo>
                  <a:lnTo>
                    <a:pt x="3056" y="725"/>
                  </a:lnTo>
                  <a:cubicBezTo>
                    <a:pt x="3025" y="631"/>
                    <a:pt x="2993" y="473"/>
                    <a:pt x="2993" y="347"/>
                  </a:cubicBezTo>
                  <a:cubicBezTo>
                    <a:pt x="2993" y="221"/>
                    <a:pt x="3025" y="95"/>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9" name="Google Shape;10359;p91"/>
            <p:cNvSpPr/>
            <p:nvPr/>
          </p:nvSpPr>
          <p:spPr>
            <a:xfrm>
              <a:off x="-52357850" y="4088925"/>
              <a:ext cx="168575" cy="33075"/>
            </a:xfrm>
            <a:custGeom>
              <a:avLst/>
              <a:gdLst/>
              <a:ahLst/>
              <a:cxnLst/>
              <a:rect l="l" t="t" r="r" b="b"/>
              <a:pathLst>
                <a:path w="6743" h="1323" extrusionOk="0">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0" name="Google Shape;10360;p91"/>
            <p:cNvSpPr/>
            <p:nvPr/>
          </p:nvSpPr>
          <p:spPr>
            <a:xfrm>
              <a:off x="-52309000" y="4051925"/>
              <a:ext cx="17350" cy="18125"/>
            </a:xfrm>
            <a:custGeom>
              <a:avLst/>
              <a:gdLst/>
              <a:ahLst/>
              <a:cxnLst/>
              <a:rect l="l" t="t" r="r" b="b"/>
              <a:pathLst>
                <a:path w="694" h="725" extrusionOk="0">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1" name="Google Shape;10361;p91"/>
            <p:cNvSpPr/>
            <p:nvPr/>
          </p:nvSpPr>
          <p:spPr>
            <a:xfrm>
              <a:off x="-52402750" y="3977875"/>
              <a:ext cx="204825" cy="55950"/>
            </a:xfrm>
            <a:custGeom>
              <a:avLst/>
              <a:gdLst/>
              <a:ahLst/>
              <a:cxnLst/>
              <a:rect l="l" t="t" r="r" b="b"/>
              <a:pathLst>
                <a:path w="8193" h="2238" extrusionOk="0">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2" name="Google Shape;10362;p91"/>
            <p:cNvSpPr/>
            <p:nvPr/>
          </p:nvSpPr>
          <p:spPr>
            <a:xfrm>
              <a:off x="-52275150" y="4052700"/>
              <a:ext cx="77225" cy="17350"/>
            </a:xfrm>
            <a:custGeom>
              <a:avLst/>
              <a:gdLst/>
              <a:ahLst/>
              <a:cxnLst/>
              <a:rect l="l" t="t" r="r" b="b"/>
              <a:pathLst>
                <a:path w="3089" h="694" extrusionOk="0">
                  <a:moveTo>
                    <a:pt x="1" y="1"/>
                  </a:moveTo>
                  <a:cubicBezTo>
                    <a:pt x="64" y="95"/>
                    <a:pt x="95" y="221"/>
                    <a:pt x="95" y="347"/>
                  </a:cubicBezTo>
                  <a:cubicBezTo>
                    <a:pt x="95" y="442"/>
                    <a:pt x="64" y="568"/>
                    <a:pt x="1" y="694"/>
                  </a:cubicBezTo>
                  <a:lnTo>
                    <a:pt x="3088" y="694"/>
                  </a:lnTo>
                  <a:lnTo>
                    <a:pt x="30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3" name="Google Shape;10363;p91"/>
            <p:cNvSpPr/>
            <p:nvPr/>
          </p:nvSpPr>
          <p:spPr>
            <a:xfrm>
              <a:off x="-52403525" y="4089725"/>
              <a:ext cx="204800" cy="205600"/>
            </a:xfrm>
            <a:custGeom>
              <a:avLst/>
              <a:gdLst/>
              <a:ahLst/>
              <a:cxnLst/>
              <a:rect l="l" t="t" r="r" b="b"/>
              <a:pathLst>
                <a:path w="8192" h="8224" extrusionOk="0">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4" name="Google Shape;10364;p91"/>
            <p:cNvSpPr/>
            <p:nvPr/>
          </p:nvSpPr>
          <p:spPr>
            <a:xfrm>
              <a:off x="-52179050" y="4132250"/>
              <a:ext cx="18125" cy="63825"/>
            </a:xfrm>
            <a:custGeom>
              <a:avLst/>
              <a:gdLst/>
              <a:ahLst/>
              <a:cxnLst/>
              <a:rect l="l" t="t" r="r" b="b"/>
              <a:pathLst>
                <a:path w="725" h="2553" extrusionOk="0">
                  <a:moveTo>
                    <a:pt x="0" y="1"/>
                  </a:moveTo>
                  <a:lnTo>
                    <a:pt x="0" y="2552"/>
                  </a:lnTo>
                  <a:cubicBezTo>
                    <a:pt x="410" y="2269"/>
                    <a:pt x="725" y="1796"/>
                    <a:pt x="725" y="1261"/>
                  </a:cubicBezTo>
                  <a:cubicBezTo>
                    <a:pt x="725" y="694"/>
                    <a:pt x="410"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5" name="Google Shape;10365;p91"/>
            <p:cNvSpPr/>
            <p:nvPr/>
          </p:nvSpPr>
          <p:spPr>
            <a:xfrm>
              <a:off x="-52440550" y="4132250"/>
              <a:ext cx="18925" cy="63825"/>
            </a:xfrm>
            <a:custGeom>
              <a:avLst/>
              <a:gdLst/>
              <a:ahLst/>
              <a:cxnLst/>
              <a:rect l="l" t="t" r="r" b="b"/>
              <a:pathLst>
                <a:path w="757" h="2553" extrusionOk="0">
                  <a:moveTo>
                    <a:pt x="757" y="1"/>
                  </a:moveTo>
                  <a:cubicBezTo>
                    <a:pt x="284"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66" name="Google Shape;10366;p91"/>
          <p:cNvGrpSpPr/>
          <p:nvPr/>
        </p:nvGrpSpPr>
        <p:grpSpPr>
          <a:xfrm>
            <a:off x="6645066" y="4126427"/>
            <a:ext cx="314662" cy="358999"/>
            <a:chOff x="-51623775" y="3584850"/>
            <a:chExt cx="279625" cy="319025"/>
          </a:xfrm>
        </p:grpSpPr>
        <p:sp>
          <p:nvSpPr>
            <p:cNvPr id="10367" name="Google Shape;10367;p91"/>
            <p:cNvSpPr/>
            <p:nvPr/>
          </p:nvSpPr>
          <p:spPr>
            <a:xfrm>
              <a:off x="-51497750" y="3832175"/>
              <a:ext cx="26000" cy="13200"/>
            </a:xfrm>
            <a:custGeom>
              <a:avLst/>
              <a:gdLst/>
              <a:ahLst/>
              <a:cxnLst/>
              <a:rect l="l" t="t" r="r" b="b"/>
              <a:pathLst>
                <a:path w="1040" h="528" extrusionOk="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8" name="Google Shape;10368;p91"/>
            <p:cNvSpPr/>
            <p:nvPr/>
          </p:nvSpPr>
          <p:spPr>
            <a:xfrm>
              <a:off x="-51574150" y="3809300"/>
              <a:ext cx="78000" cy="26550"/>
            </a:xfrm>
            <a:custGeom>
              <a:avLst/>
              <a:gdLst/>
              <a:ahLst/>
              <a:cxnLst/>
              <a:rect l="l" t="t" r="r" b="b"/>
              <a:pathLst>
                <a:path w="3120" h="1062" extrusionOk="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9" name="Google Shape;10369;p91"/>
            <p:cNvSpPr/>
            <p:nvPr/>
          </p:nvSpPr>
          <p:spPr>
            <a:xfrm>
              <a:off x="-51579675" y="3837675"/>
              <a:ext cx="190625" cy="66200"/>
            </a:xfrm>
            <a:custGeom>
              <a:avLst/>
              <a:gdLst/>
              <a:ahLst/>
              <a:cxnLst/>
              <a:rect l="l" t="t" r="r" b="b"/>
              <a:pathLst>
                <a:path w="7625" h="2648" extrusionOk="0">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0" name="Google Shape;10370;p91"/>
            <p:cNvSpPr/>
            <p:nvPr/>
          </p:nvSpPr>
          <p:spPr>
            <a:xfrm>
              <a:off x="-51473350" y="3809250"/>
              <a:ext cx="78000" cy="26500"/>
            </a:xfrm>
            <a:custGeom>
              <a:avLst/>
              <a:gdLst/>
              <a:ahLst/>
              <a:cxnLst/>
              <a:rect l="l" t="t" r="r" b="b"/>
              <a:pathLst>
                <a:path w="3120" h="1060" extrusionOk="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1" name="Google Shape;10371;p91"/>
            <p:cNvSpPr/>
            <p:nvPr/>
          </p:nvSpPr>
          <p:spPr>
            <a:xfrm>
              <a:off x="-51598575" y="3584850"/>
              <a:ext cx="226850" cy="111875"/>
            </a:xfrm>
            <a:custGeom>
              <a:avLst/>
              <a:gdLst/>
              <a:ahLst/>
              <a:cxnLst/>
              <a:rect l="l" t="t" r="r" b="b"/>
              <a:pathLst>
                <a:path w="9074" h="4475" extrusionOk="0">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2" name="Google Shape;10372;p91"/>
            <p:cNvSpPr/>
            <p:nvPr/>
          </p:nvSpPr>
          <p:spPr>
            <a:xfrm>
              <a:off x="-51623775" y="3703775"/>
              <a:ext cx="18125" cy="63825"/>
            </a:xfrm>
            <a:custGeom>
              <a:avLst/>
              <a:gdLst/>
              <a:ahLst/>
              <a:cxnLst/>
              <a:rect l="l" t="t" r="r" b="b"/>
              <a:pathLst>
                <a:path w="725" h="2553" extrusionOk="0">
                  <a:moveTo>
                    <a:pt x="725" y="1"/>
                  </a:moveTo>
                  <a:cubicBezTo>
                    <a:pt x="252" y="190"/>
                    <a:pt x="0" y="726"/>
                    <a:pt x="0" y="1261"/>
                  </a:cubicBezTo>
                  <a:cubicBezTo>
                    <a:pt x="0" y="1797"/>
                    <a:pt x="315" y="2301"/>
                    <a:pt x="725" y="255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3" name="Google Shape;10373;p91"/>
            <p:cNvSpPr/>
            <p:nvPr/>
          </p:nvSpPr>
          <p:spPr>
            <a:xfrm>
              <a:off x="-51363075" y="3703000"/>
              <a:ext cx="18925" cy="63825"/>
            </a:xfrm>
            <a:custGeom>
              <a:avLst/>
              <a:gdLst/>
              <a:ahLst/>
              <a:cxnLst/>
              <a:rect l="l" t="t" r="r" b="b"/>
              <a:pathLst>
                <a:path w="757" h="2553" extrusionOk="0">
                  <a:moveTo>
                    <a:pt x="1" y="0"/>
                  </a:moveTo>
                  <a:lnTo>
                    <a:pt x="1" y="2552"/>
                  </a:lnTo>
                  <a:cubicBezTo>
                    <a:pt x="442" y="2269"/>
                    <a:pt x="757" y="1796"/>
                    <a:pt x="757" y="1261"/>
                  </a:cubicBezTo>
                  <a:cubicBezTo>
                    <a:pt x="757" y="757"/>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4" name="Google Shape;10374;p91"/>
            <p:cNvSpPr/>
            <p:nvPr/>
          </p:nvSpPr>
          <p:spPr>
            <a:xfrm>
              <a:off x="-51586750" y="3716375"/>
              <a:ext cx="207150" cy="89775"/>
            </a:xfrm>
            <a:custGeom>
              <a:avLst/>
              <a:gdLst/>
              <a:ahLst/>
              <a:cxnLst/>
              <a:rect l="l" t="t" r="r" b="b"/>
              <a:pathLst>
                <a:path w="8286" h="3591" extrusionOk="0">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5" name="Google Shape;10375;p91"/>
            <p:cNvSpPr/>
            <p:nvPr/>
          </p:nvSpPr>
          <p:spPr>
            <a:xfrm>
              <a:off x="-51497750" y="3666775"/>
              <a:ext cx="26000" cy="26800"/>
            </a:xfrm>
            <a:custGeom>
              <a:avLst/>
              <a:gdLst/>
              <a:ahLst/>
              <a:cxnLst/>
              <a:rect l="l" t="t" r="r" b="b"/>
              <a:pathLst>
                <a:path w="1040" h="1072" extrusionOk="0">
                  <a:moveTo>
                    <a:pt x="536" y="0"/>
                  </a:moveTo>
                  <a:lnTo>
                    <a:pt x="0" y="536"/>
                  </a:lnTo>
                  <a:lnTo>
                    <a:pt x="536" y="1071"/>
                  </a:lnTo>
                  <a:lnTo>
                    <a:pt x="1040" y="536"/>
                  </a:ln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76" name="Google Shape;10376;p91"/>
          <p:cNvSpPr txBox="1"/>
          <p:nvPr/>
        </p:nvSpPr>
        <p:spPr>
          <a:xfrm>
            <a:off x="849675" y="715988"/>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Help &amp; Support Icons</a:t>
            </a:r>
            <a:endParaRPr sz="2400">
              <a:solidFill>
                <a:srgbClr val="FFFFFF"/>
              </a:solidFill>
            </a:endParaRPr>
          </a:p>
        </p:txBody>
      </p:sp>
      <p:sp>
        <p:nvSpPr>
          <p:cNvPr id="10377" name="Google Shape;10377;p91"/>
          <p:cNvSpPr txBox="1"/>
          <p:nvPr/>
        </p:nvSpPr>
        <p:spPr>
          <a:xfrm>
            <a:off x="4858400" y="715988"/>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Avatar Icons</a:t>
            </a:r>
            <a:endParaRPr sz="2400">
              <a:solidFill>
                <a:srgbClr val="FFFFFF"/>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0381"/>
        <p:cNvGrpSpPr/>
        <p:nvPr/>
      </p:nvGrpSpPr>
      <p:grpSpPr>
        <a:xfrm>
          <a:off x="0" y="0"/>
          <a:ext cx="0" cy="0"/>
          <a:chOff x="0" y="0"/>
          <a:chExt cx="0" cy="0"/>
        </a:xfrm>
      </p:grpSpPr>
      <p:grpSp>
        <p:nvGrpSpPr>
          <p:cNvPr id="10382" name="Google Shape;10382;p92"/>
          <p:cNvGrpSpPr/>
          <p:nvPr/>
        </p:nvGrpSpPr>
        <p:grpSpPr>
          <a:xfrm>
            <a:off x="885675" y="1386849"/>
            <a:ext cx="276003" cy="357300"/>
            <a:chOff x="-50469125" y="3183175"/>
            <a:chExt cx="233150" cy="301825"/>
          </a:xfrm>
        </p:grpSpPr>
        <p:sp>
          <p:nvSpPr>
            <p:cNvPr id="10383" name="Google Shape;10383;p92"/>
            <p:cNvSpPr/>
            <p:nvPr/>
          </p:nvSpPr>
          <p:spPr>
            <a:xfrm>
              <a:off x="-50388775" y="3227275"/>
              <a:ext cx="70900" cy="70900"/>
            </a:xfrm>
            <a:custGeom>
              <a:avLst/>
              <a:gdLst/>
              <a:ahLst/>
              <a:cxnLst/>
              <a:rect l="l" t="t" r="r" b="b"/>
              <a:pathLst>
                <a:path w="2836" h="2836" extrusionOk="0">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4" name="Google Shape;10384;p92"/>
            <p:cNvSpPr/>
            <p:nvPr/>
          </p:nvSpPr>
          <p:spPr>
            <a:xfrm>
              <a:off x="-50469125" y="3290275"/>
              <a:ext cx="233150" cy="194725"/>
            </a:xfrm>
            <a:custGeom>
              <a:avLst/>
              <a:gdLst/>
              <a:ahLst/>
              <a:cxnLst/>
              <a:rect l="l" t="t" r="r" b="b"/>
              <a:pathLst>
                <a:path w="9326" h="7789" extrusionOk="0">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5" name="Google Shape;10385;p92"/>
            <p:cNvSpPr/>
            <p:nvPr/>
          </p:nvSpPr>
          <p:spPr>
            <a:xfrm>
              <a:off x="-50379325" y="3183175"/>
              <a:ext cx="52775" cy="34675"/>
            </a:xfrm>
            <a:custGeom>
              <a:avLst/>
              <a:gdLst/>
              <a:ahLst/>
              <a:cxnLst/>
              <a:rect l="l" t="t" r="r" b="b"/>
              <a:pathLst>
                <a:path w="2111" h="1387" extrusionOk="0">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86" name="Google Shape;10386;p92"/>
          <p:cNvGrpSpPr/>
          <p:nvPr/>
        </p:nvGrpSpPr>
        <p:grpSpPr>
          <a:xfrm>
            <a:off x="845574" y="1822251"/>
            <a:ext cx="356205" cy="355288"/>
            <a:chOff x="-50504575" y="3550975"/>
            <a:chExt cx="300900" cy="300125"/>
          </a:xfrm>
        </p:grpSpPr>
        <p:sp>
          <p:nvSpPr>
            <p:cNvPr id="10387" name="Google Shape;10387;p92"/>
            <p:cNvSpPr/>
            <p:nvPr/>
          </p:nvSpPr>
          <p:spPr>
            <a:xfrm>
              <a:off x="-50504575" y="3550975"/>
              <a:ext cx="300900" cy="176475"/>
            </a:xfrm>
            <a:custGeom>
              <a:avLst/>
              <a:gdLst/>
              <a:ahLst/>
              <a:cxnLst/>
              <a:rect l="l" t="t" r="r" b="b"/>
              <a:pathLst>
                <a:path w="12036" h="7059" extrusionOk="0">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8" name="Google Shape;10388;p92"/>
            <p:cNvSpPr/>
            <p:nvPr/>
          </p:nvSpPr>
          <p:spPr>
            <a:xfrm>
              <a:off x="-50432100" y="3622650"/>
              <a:ext cx="157550" cy="175675"/>
            </a:xfrm>
            <a:custGeom>
              <a:avLst/>
              <a:gdLst/>
              <a:ahLst/>
              <a:cxnLst/>
              <a:rect l="l" t="t" r="r" b="b"/>
              <a:pathLst>
                <a:path w="6302" h="7027" extrusionOk="0">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9" name="Google Shape;10389;p92"/>
            <p:cNvSpPr/>
            <p:nvPr/>
          </p:nvSpPr>
          <p:spPr>
            <a:xfrm>
              <a:off x="-50414775" y="3815625"/>
              <a:ext cx="122900" cy="35475"/>
            </a:xfrm>
            <a:custGeom>
              <a:avLst/>
              <a:gdLst/>
              <a:ahLst/>
              <a:cxnLst/>
              <a:rect l="l" t="t" r="r" b="b"/>
              <a:pathLst>
                <a:path w="4916" h="1419" extrusionOk="0">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0" name="Google Shape;10390;p92"/>
            <p:cNvSpPr/>
            <p:nvPr/>
          </p:nvSpPr>
          <p:spPr>
            <a:xfrm>
              <a:off x="-50362000" y="3727425"/>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91" name="Google Shape;10391;p92"/>
          <p:cNvGrpSpPr/>
          <p:nvPr/>
        </p:nvGrpSpPr>
        <p:grpSpPr>
          <a:xfrm>
            <a:off x="845574" y="2260493"/>
            <a:ext cx="356205" cy="354341"/>
            <a:chOff x="-50503000" y="3921175"/>
            <a:chExt cx="300900" cy="299325"/>
          </a:xfrm>
        </p:grpSpPr>
        <p:sp>
          <p:nvSpPr>
            <p:cNvPr id="10392" name="Google Shape;10392;p92"/>
            <p:cNvSpPr/>
            <p:nvPr/>
          </p:nvSpPr>
          <p:spPr>
            <a:xfrm>
              <a:off x="-50432900" y="3921175"/>
              <a:ext cx="177250" cy="53575"/>
            </a:xfrm>
            <a:custGeom>
              <a:avLst/>
              <a:gdLst/>
              <a:ahLst/>
              <a:cxnLst/>
              <a:rect l="l" t="t" r="r" b="b"/>
              <a:pathLst>
                <a:path w="7090" h="2143" extrusionOk="0">
                  <a:moveTo>
                    <a:pt x="1" y="0"/>
                  </a:moveTo>
                  <a:lnTo>
                    <a:pt x="1" y="2143"/>
                  </a:lnTo>
                  <a:lnTo>
                    <a:pt x="7089" y="2143"/>
                  </a:lnTo>
                  <a:lnTo>
                    <a:pt x="7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3" name="Google Shape;10393;p92"/>
            <p:cNvSpPr/>
            <p:nvPr/>
          </p:nvSpPr>
          <p:spPr>
            <a:xfrm>
              <a:off x="-50503000" y="3921175"/>
              <a:ext cx="52800" cy="53575"/>
            </a:xfrm>
            <a:custGeom>
              <a:avLst/>
              <a:gdLst/>
              <a:ahLst/>
              <a:cxnLst/>
              <a:rect l="l" t="t" r="r" b="b"/>
              <a:pathLst>
                <a:path w="2112" h="2143" extrusionOk="0">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4" name="Google Shape;10394;p92"/>
            <p:cNvSpPr/>
            <p:nvPr/>
          </p:nvSpPr>
          <p:spPr>
            <a:xfrm>
              <a:off x="-50237550" y="3921175"/>
              <a:ext cx="35450" cy="53575"/>
            </a:xfrm>
            <a:custGeom>
              <a:avLst/>
              <a:gdLst/>
              <a:ahLst/>
              <a:cxnLst/>
              <a:rect l="l" t="t" r="r" b="b"/>
              <a:pathLst>
                <a:path w="1418" h="2143" extrusionOk="0">
                  <a:moveTo>
                    <a:pt x="0" y="0"/>
                  </a:moveTo>
                  <a:lnTo>
                    <a:pt x="0" y="2143"/>
                  </a:lnTo>
                  <a:lnTo>
                    <a:pt x="347" y="2143"/>
                  </a:lnTo>
                  <a:cubicBezTo>
                    <a:pt x="945" y="2143"/>
                    <a:pt x="1418" y="1670"/>
                    <a:pt x="1418" y="1071"/>
                  </a:cubicBezTo>
                  <a:cubicBezTo>
                    <a:pt x="1418" y="473"/>
                    <a:pt x="945"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5" name="Google Shape;10395;p92"/>
            <p:cNvSpPr/>
            <p:nvPr/>
          </p:nvSpPr>
          <p:spPr>
            <a:xfrm>
              <a:off x="-50414775" y="4045625"/>
              <a:ext cx="159125" cy="122875"/>
            </a:xfrm>
            <a:custGeom>
              <a:avLst/>
              <a:gdLst/>
              <a:ahLst/>
              <a:cxnLst/>
              <a:rect l="l" t="t" r="r" b="b"/>
              <a:pathLst>
                <a:path w="6365" h="4915" extrusionOk="0">
                  <a:moveTo>
                    <a:pt x="0" y="0"/>
                  </a:moveTo>
                  <a:lnTo>
                    <a:pt x="0" y="4915"/>
                  </a:lnTo>
                  <a:lnTo>
                    <a:pt x="6364" y="4915"/>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6" name="Google Shape;10396;p92"/>
            <p:cNvSpPr/>
            <p:nvPr/>
          </p:nvSpPr>
          <p:spPr>
            <a:xfrm>
              <a:off x="-50503000" y="3992050"/>
              <a:ext cx="300900" cy="228450"/>
            </a:xfrm>
            <a:custGeom>
              <a:avLst/>
              <a:gdLst/>
              <a:ahLst/>
              <a:cxnLst/>
              <a:rect l="l" t="t" r="r" b="b"/>
              <a:pathLst>
                <a:path w="12036" h="9138" extrusionOk="0">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97" name="Google Shape;10397;p92"/>
          <p:cNvGrpSpPr/>
          <p:nvPr/>
        </p:nvGrpSpPr>
        <p:grpSpPr>
          <a:xfrm>
            <a:off x="3049627" y="1406411"/>
            <a:ext cx="355258" cy="356205"/>
            <a:chOff x="-48630025" y="3199700"/>
            <a:chExt cx="300100" cy="300900"/>
          </a:xfrm>
        </p:grpSpPr>
        <p:sp>
          <p:nvSpPr>
            <p:cNvPr id="10398" name="Google Shape;10398;p92"/>
            <p:cNvSpPr/>
            <p:nvPr/>
          </p:nvSpPr>
          <p:spPr>
            <a:xfrm>
              <a:off x="-48630025" y="3199700"/>
              <a:ext cx="300100" cy="300900"/>
            </a:xfrm>
            <a:custGeom>
              <a:avLst/>
              <a:gdLst/>
              <a:ahLst/>
              <a:cxnLst/>
              <a:rect l="l" t="t" r="r" b="b"/>
              <a:pathLst>
                <a:path w="12004" h="12036" extrusionOk="0">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9" name="Google Shape;10399;p92"/>
            <p:cNvSpPr/>
            <p:nvPr/>
          </p:nvSpPr>
          <p:spPr>
            <a:xfrm>
              <a:off x="-48524475" y="3306025"/>
              <a:ext cx="88225" cy="89050"/>
            </a:xfrm>
            <a:custGeom>
              <a:avLst/>
              <a:gdLst/>
              <a:ahLst/>
              <a:cxnLst/>
              <a:rect l="l" t="t" r="r" b="b"/>
              <a:pathLst>
                <a:path w="3529" h="3562" extrusionOk="0">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0" name="Google Shape;10400;p92"/>
            <p:cNvSpPr/>
            <p:nvPr/>
          </p:nvSpPr>
          <p:spPr>
            <a:xfrm>
              <a:off x="-48489025" y="3341475"/>
              <a:ext cx="17350" cy="18150"/>
            </a:xfrm>
            <a:custGeom>
              <a:avLst/>
              <a:gdLst/>
              <a:ahLst/>
              <a:cxnLst/>
              <a:rect l="l" t="t" r="r" b="b"/>
              <a:pathLst>
                <a:path w="694" h="726" extrusionOk="0">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01" name="Google Shape;10401;p92"/>
          <p:cNvGrpSpPr/>
          <p:nvPr/>
        </p:nvGrpSpPr>
        <p:grpSpPr>
          <a:xfrm>
            <a:off x="3049627" y="1843707"/>
            <a:ext cx="355258" cy="355258"/>
            <a:chOff x="-48630025" y="3569100"/>
            <a:chExt cx="300100" cy="300100"/>
          </a:xfrm>
        </p:grpSpPr>
        <p:sp>
          <p:nvSpPr>
            <p:cNvPr id="10402" name="Google Shape;10402;p92"/>
            <p:cNvSpPr/>
            <p:nvPr/>
          </p:nvSpPr>
          <p:spPr>
            <a:xfrm>
              <a:off x="-48400825" y="3710875"/>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3" name="Google Shape;10403;p92"/>
            <p:cNvSpPr/>
            <p:nvPr/>
          </p:nvSpPr>
          <p:spPr>
            <a:xfrm>
              <a:off x="-48400825" y="378175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4" name="Google Shape;10404;p92"/>
            <p:cNvSpPr/>
            <p:nvPr/>
          </p:nvSpPr>
          <p:spPr>
            <a:xfrm>
              <a:off x="-48488250" y="3710875"/>
              <a:ext cx="18150" cy="17350"/>
            </a:xfrm>
            <a:custGeom>
              <a:avLst/>
              <a:gdLst/>
              <a:ahLst/>
              <a:cxnLst/>
              <a:rect l="l" t="t" r="r" b="b"/>
              <a:pathLst>
                <a:path w="726" h="694" extrusionOk="0">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5" name="Google Shape;10405;p92"/>
            <p:cNvSpPr/>
            <p:nvPr/>
          </p:nvSpPr>
          <p:spPr>
            <a:xfrm>
              <a:off x="-48488250" y="364000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6" name="Google Shape;10406;p92"/>
            <p:cNvSpPr/>
            <p:nvPr/>
          </p:nvSpPr>
          <p:spPr>
            <a:xfrm>
              <a:off x="-48400825" y="36400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7" name="Google Shape;10407;p92"/>
            <p:cNvSpPr/>
            <p:nvPr/>
          </p:nvSpPr>
          <p:spPr>
            <a:xfrm>
              <a:off x="-48541800" y="3569100"/>
              <a:ext cx="211875" cy="300100"/>
            </a:xfrm>
            <a:custGeom>
              <a:avLst/>
              <a:gdLst/>
              <a:ahLst/>
              <a:cxnLst/>
              <a:rect l="l" t="t" r="r" b="b"/>
              <a:pathLst>
                <a:path w="8475" h="12004" extrusionOk="0">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8" name="Google Shape;10408;p92"/>
            <p:cNvSpPr/>
            <p:nvPr/>
          </p:nvSpPr>
          <p:spPr>
            <a:xfrm>
              <a:off x="-48488250" y="378175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9" name="Google Shape;10409;p92"/>
            <p:cNvSpPr/>
            <p:nvPr/>
          </p:nvSpPr>
          <p:spPr>
            <a:xfrm>
              <a:off x="-48630025" y="3569900"/>
              <a:ext cx="71700" cy="87450"/>
            </a:xfrm>
            <a:custGeom>
              <a:avLst/>
              <a:gdLst/>
              <a:ahLst/>
              <a:cxnLst/>
              <a:rect l="l" t="t" r="r" b="b"/>
              <a:pathLst>
                <a:path w="2868" h="3498" extrusionOk="0">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0" name="Google Shape;10410;p92"/>
            <p:cNvSpPr/>
            <p:nvPr/>
          </p:nvSpPr>
          <p:spPr>
            <a:xfrm>
              <a:off x="-48626875" y="3668350"/>
              <a:ext cx="64625" cy="42550"/>
            </a:xfrm>
            <a:custGeom>
              <a:avLst/>
              <a:gdLst/>
              <a:ahLst/>
              <a:cxnLst/>
              <a:rect l="l" t="t" r="r" b="b"/>
              <a:pathLst>
                <a:path w="2585" h="1702" extrusionOk="0">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1" name="Google Shape;10411;p92"/>
            <p:cNvSpPr/>
            <p:nvPr/>
          </p:nvSpPr>
          <p:spPr>
            <a:xfrm>
              <a:off x="-48630025" y="3727425"/>
              <a:ext cx="70925" cy="141775"/>
            </a:xfrm>
            <a:custGeom>
              <a:avLst/>
              <a:gdLst/>
              <a:ahLst/>
              <a:cxnLst/>
              <a:rect l="l" t="t" r="r" b="b"/>
              <a:pathLst>
                <a:path w="2837" h="5671" extrusionOk="0">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12" name="Google Shape;10412;p92"/>
          <p:cNvGrpSpPr/>
          <p:nvPr/>
        </p:nvGrpSpPr>
        <p:grpSpPr>
          <a:xfrm>
            <a:off x="3050101" y="2281003"/>
            <a:ext cx="354311" cy="353394"/>
            <a:chOff x="-48629225" y="3938500"/>
            <a:chExt cx="299300" cy="298525"/>
          </a:xfrm>
        </p:grpSpPr>
        <p:sp>
          <p:nvSpPr>
            <p:cNvPr id="10413" name="Google Shape;10413;p92"/>
            <p:cNvSpPr/>
            <p:nvPr/>
          </p:nvSpPr>
          <p:spPr>
            <a:xfrm>
              <a:off x="-48629225" y="3938500"/>
              <a:ext cx="299300" cy="298525"/>
            </a:xfrm>
            <a:custGeom>
              <a:avLst/>
              <a:gdLst/>
              <a:ahLst/>
              <a:cxnLst/>
              <a:rect l="l" t="t" r="r" b="b"/>
              <a:pathLst>
                <a:path w="11972" h="11941" extrusionOk="0">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4" name="Google Shape;10414;p92"/>
            <p:cNvSpPr/>
            <p:nvPr/>
          </p:nvSpPr>
          <p:spPr>
            <a:xfrm>
              <a:off x="-48496900" y="4119650"/>
              <a:ext cx="35450" cy="47275"/>
            </a:xfrm>
            <a:custGeom>
              <a:avLst/>
              <a:gdLst/>
              <a:ahLst/>
              <a:cxnLst/>
              <a:rect l="l" t="t" r="r" b="b"/>
              <a:pathLst>
                <a:path w="1418" h="1891" extrusionOk="0">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5" name="Google Shape;10415;p92"/>
            <p:cNvSpPr/>
            <p:nvPr/>
          </p:nvSpPr>
          <p:spPr>
            <a:xfrm>
              <a:off x="-48495325" y="4073175"/>
              <a:ext cx="29950" cy="31325"/>
            </a:xfrm>
            <a:custGeom>
              <a:avLst/>
              <a:gdLst/>
              <a:ahLst/>
              <a:cxnLst/>
              <a:rect l="l" t="t" r="r" b="b"/>
              <a:pathLst>
                <a:path w="1198" h="1253" extrusionOk="0">
                  <a:moveTo>
                    <a:pt x="599" y="1"/>
                  </a:moveTo>
                  <a:lnTo>
                    <a:pt x="0" y="1135"/>
                  </a:lnTo>
                  <a:cubicBezTo>
                    <a:pt x="205" y="1214"/>
                    <a:pt x="410" y="1253"/>
                    <a:pt x="610" y="1253"/>
                  </a:cubicBezTo>
                  <a:cubicBezTo>
                    <a:pt x="811" y="1253"/>
                    <a:pt x="1008" y="1214"/>
                    <a:pt x="1197"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6" name="Google Shape;10416;p92"/>
            <p:cNvSpPr/>
            <p:nvPr/>
          </p:nvSpPr>
          <p:spPr>
            <a:xfrm>
              <a:off x="-48559125" y="4009375"/>
              <a:ext cx="159900" cy="149675"/>
            </a:xfrm>
            <a:custGeom>
              <a:avLst/>
              <a:gdLst/>
              <a:ahLst/>
              <a:cxnLst/>
              <a:rect l="l" t="t" r="r" b="b"/>
              <a:pathLst>
                <a:path w="6396" h="5987" extrusionOk="0">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17" name="Google Shape;10417;p92"/>
          <p:cNvGrpSpPr/>
          <p:nvPr/>
        </p:nvGrpSpPr>
        <p:grpSpPr>
          <a:xfrm>
            <a:off x="1785504" y="2752344"/>
            <a:ext cx="311458" cy="354341"/>
            <a:chOff x="-46762575" y="3200500"/>
            <a:chExt cx="263100" cy="299325"/>
          </a:xfrm>
        </p:grpSpPr>
        <p:sp>
          <p:nvSpPr>
            <p:cNvPr id="10418" name="Google Shape;10418;p92"/>
            <p:cNvSpPr/>
            <p:nvPr/>
          </p:nvSpPr>
          <p:spPr>
            <a:xfrm>
              <a:off x="-46762575" y="3393475"/>
              <a:ext cx="263100" cy="106350"/>
            </a:xfrm>
            <a:custGeom>
              <a:avLst/>
              <a:gdLst/>
              <a:ahLst/>
              <a:cxnLst/>
              <a:rect l="l" t="t" r="r" b="b"/>
              <a:pathLst>
                <a:path w="10524" h="4254" extrusionOk="0">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9" name="Google Shape;10419;p92"/>
            <p:cNvSpPr/>
            <p:nvPr/>
          </p:nvSpPr>
          <p:spPr>
            <a:xfrm>
              <a:off x="-46743650" y="3200500"/>
              <a:ext cx="228425" cy="176450"/>
            </a:xfrm>
            <a:custGeom>
              <a:avLst/>
              <a:gdLst/>
              <a:ahLst/>
              <a:cxnLst/>
              <a:rect l="l" t="t" r="r" b="b"/>
              <a:pathLst>
                <a:path w="9137" h="7058" extrusionOk="0">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0" name="Google Shape;10420;p92"/>
            <p:cNvSpPr/>
            <p:nvPr/>
          </p:nvSpPr>
          <p:spPr>
            <a:xfrm>
              <a:off x="-46638125" y="3289500"/>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1" name="Google Shape;10421;p92"/>
            <p:cNvSpPr/>
            <p:nvPr/>
          </p:nvSpPr>
          <p:spPr>
            <a:xfrm>
              <a:off x="-46696400" y="3345425"/>
              <a:ext cx="63025" cy="31525"/>
            </a:xfrm>
            <a:custGeom>
              <a:avLst/>
              <a:gdLst/>
              <a:ahLst/>
              <a:cxnLst/>
              <a:rect l="l" t="t" r="r" b="b"/>
              <a:pathLst>
                <a:path w="2521" h="1261" extrusionOk="0">
                  <a:moveTo>
                    <a:pt x="1261" y="0"/>
                  </a:moveTo>
                  <a:lnTo>
                    <a:pt x="0" y="1260"/>
                  </a:lnTo>
                  <a:lnTo>
                    <a:pt x="2521" y="1260"/>
                  </a:lnTo>
                  <a:lnTo>
                    <a:pt x="1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2" name="Google Shape;10422;p92"/>
            <p:cNvSpPr/>
            <p:nvPr/>
          </p:nvSpPr>
          <p:spPr>
            <a:xfrm>
              <a:off x="-46616850" y="3345425"/>
              <a:ext cx="53575" cy="31525"/>
            </a:xfrm>
            <a:custGeom>
              <a:avLst/>
              <a:gdLst/>
              <a:ahLst/>
              <a:cxnLst/>
              <a:rect l="l" t="t" r="r" b="b"/>
              <a:pathLst>
                <a:path w="2143" h="1261" extrusionOk="0">
                  <a:moveTo>
                    <a:pt x="883" y="0"/>
                  </a:moveTo>
                  <a:lnTo>
                    <a:pt x="0" y="945"/>
                  </a:lnTo>
                  <a:lnTo>
                    <a:pt x="315" y="1260"/>
                  </a:lnTo>
                  <a:lnTo>
                    <a:pt x="2143" y="1260"/>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23" name="Google Shape;10423;p92"/>
          <p:cNvGrpSpPr/>
          <p:nvPr/>
        </p:nvGrpSpPr>
        <p:grpSpPr>
          <a:xfrm>
            <a:off x="1763589" y="3211066"/>
            <a:ext cx="355288" cy="312375"/>
            <a:chOff x="-46779900" y="3588000"/>
            <a:chExt cx="300125" cy="263875"/>
          </a:xfrm>
        </p:grpSpPr>
        <p:sp>
          <p:nvSpPr>
            <p:cNvPr id="10424" name="Google Shape;10424;p92"/>
            <p:cNvSpPr/>
            <p:nvPr/>
          </p:nvSpPr>
          <p:spPr>
            <a:xfrm>
              <a:off x="-46746025" y="3588000"/>
              <a:ext cx="230800" cy="263875"/>
            </a:xfrm>
            <a:custGeom>
              <a:avLst/>
              <a:gdLst/>
              <a:ahLst/>
              <a:cxnLst/>
              <a:rect l="l" t="t" r="r" b="b"/>
              <a:pathLst>
                <a:path w="9232" h="10555" extrusionOk="0">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5" name="Google Shape;10425;p92"/>
            <p:cNvSpPr/>
            <p:nvPr/>
          </p:nvSpPr>
          <p:spPr>
            <a:xfrm>
              <a:off x="-46674350" y="3710075"/>
              <a:ext cx="91400" cy="122900"/>
            </a:xfrm>
            <a:custGeom>
              <a:avLst/>
              <a:gdLst/>
              <a:ahLst/>
              <a:cxnLst/>
              <a:rect l="l" t="t" r="r" b="b"/>
              <a:pathLst>
                <a:path w="3656" h="4916" extrusionOk="0">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6" name="Google Shape;10426;p92"/>
            <p:cNvSpPr/>
            <p:nvPr/>
          </p:nvSpPr>
          <p:spPr>
            <a:xfrm>
              <a:off x="-46779900" y="3754200"/>
              <a:ext cx="17350" cy="70125"/>
            </a:xfrm>
            <a:custGeom>
              <a:avLst/>
              <a:gdLst/>
              <a:ahLst/>
              <a:cxnLst/>
              <a:rect l="l" t="t" r="r" b="b"/>
              <a:pathLst>
                <a:path w="694" h="2805" extrusionOk="0">
                  <a:moveTo>
                    <a:pt x="694" y="0"/>
                  </a:moveTo>
                  <a:cubicBezTo>
                    <a:pt x="253" y="347"/>
                    <a:pt x="1" y="819"/>
                    <a:pt x="1" y="1418"/>
                  </a:cubicBezTo>
                  <a:cubicBezTo>
                    <a:pt x="1" y="2017"/>
                    <a:pt x="253" y="2458"/>
                    <a:pt x="694" y="2804"/>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7" name="Google Shape;10427;p92"/>
            <p:cNvSpPr/>
            <p:nvPr/>
          </p:nvSpPr>
          <p:spPr>
            <a:xfrm>
              <a:off x="-46497925" y="3754200"/>
              <a:ext cx="18150" cy="70125"/>
            </a:xfrm>
            <a:custGeom>
              <a:avLst/>
              <a:gdLst/>
              <a:ahLst/>
              <a:cxnLst/>
              <a:rect l="l" t="t" r="r" b="b"/>
              <a:pathLst>
                <a:path w="726" h="2805" extrusionOk="0">
                  <a:moveTo>
                    <a:pt x="1" y="0"/>
                  </a:moveTo>
                  <a:lnTo>
                    <a:pt x="1" y="2804"/>
                  </a:lnTo>
                  <a:cubicBezTo>
                    <a:pt x="442" y="2489"/>
                    <a:pt x="725" y="1954"/>
                    <a:pt x="725" y="1418"/>
                  </a:cubicBezTo>
                  <a:cubicBezTo>
                    <a:pt x="725" y="851"/>
                    <a:pt x="442"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28" name="Google Shape;10428;p92"/>
          <p:cNvGrpSpPr/>
          <p:nvPr/>
        </p:nvGrpSpPr>
        <p:grpSpPr>
          <a:xfrm>
            <a:off x="1764062" y="3625988"/>
            <a:ext cx="354341" cy="353394"/>
            <a:chOff x="-46779100" y="3938500"/>
            <a:chExt cx="299325" cy="298525"/>
          </a:xfrm>
        </p:grpSpPr>
        <p:sp>
          <p:nvSpPr>
            <p:cNvPr id="10429" name="Google Shape;10429;p92"/>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0" name="Google Shape;10430;p92"/>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31" name="Google Shape;10431;p92"/>
          <p:cNvGrpSpPr/>
          <p:nvPr/>
        </p:nvGrpSpPr>
        <p:grpSpPr>
          <a:xfrm>
            <a:off x="3971800" y="2758855"/>
            <a:ext cx="355258" cy="355288"/>
            <a:chOff x="-44924250" y="3206000"/>
            <a:chExt cx="300100" cy="300125"/>
          </a:xfrm>
        </p:grpSpPr>
        <p:sp>
          <p:nvSpPr>
            <p:cNvPr id="10432" name="Google Shape;10432;p92"/>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3" name="Google Shape;10433;p92"/>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4" name="Google Shape;10434;p92"/>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5" name="Google Shape;10435;p92"/>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6" name="Google Shape;10436;p92"/>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37" name="Google Shape;10437;p92"/>
          <p:cNvGrpSpPr/>
          <p:nvPr/>
        </p:nvGrpSpPr>
        <p:grpSpPr>
          <a:xfrm>
            <a:off x="1286286" y="1386849"/>
            <a:ext cx="355258" cy="355258"/>
            <a:chOff x="-50134375" y="3183175"/>
            <a:chExt cx="300100" cy="300100"/>
          </a:xfrm>
        </p:grpSpPr>
        <p:sp>
          <p:nvSpPr>
            <p:cNvPr id="10438" name="Google Shape;10438;p92"/>
            <p:cNvSpPr/>
            <p:nvPr/>
          </p:nvSpPr>
          <p:spPr>
            <a:xfrm>
              <a:off x="-50134375" y="3270600"/>
              <a:ext cx="87450" cy="53575"/>
            </a:xfrm>
            <a:custGeom>
              <a:avLst/>
              <a:gdLst/>
              <a:ahLst/>
              <a:cxnLst/>
              <a:rect l="l" t="t" r="r" b="b"/>
              <a:pathLst>
                <a:path w="3498" h="2143" extrusionOk="0">
                  <a:moveTo>
                    <a:pt x="0" y="0"/>
                  </a:moveTo>
                  <a:lnTo>
                    <a:pt x="0" y="2143"/>
                  </a:lnTo>
                  <a:lnTo>
                    <a:pt x="3497" y="2143"/>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9" name="Google Shape;10439;p92"/>
            <p:cNvSpPr/>
            <p:nvPr/>
          </p:nvSpPr>
          <p:spPr>
            <a:xfrm>
              <a:off x="-50134375" y="3340700"/>
              <a:ext cx="87450" cy="54375"/>
            </a:xfrm>
            <a:custGeom>
              <a:avLst/>
              <a:gdLst/>
              <a:ahLst/>
              <a:cxnLst/>
              <a:rect l="l" t="t" r="r" b="b"/>
              <a:pathLst>
                <a:path w="3498" h="2175" extrusionOk="0">
                  <a:moveTo>
                    <a:pt x="0" y="0"/>
                  </a:moveTo>
                  <a:lnTo>
                    <a:pt x="0" y="2174"/>
                  </a:lnTo>
                  <a:cubicBezTo>
                    <a:pt x="441" y="1701"/>
                    <a:pt x="1071" y="1418"/>
                    <a:pt x="1765" y="1418"/>
                  </a:cubicBezTo>
                  <a:cubicBezTo>
                    <a:pt x="2426" y="1418"/>
                    <a:pt x="3056" y="1670"/>
                    <a:pt x="3497" y="2174"/>
                  </a:cubicBez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0" name="Google Shape;10440;p92"/>
            <p:cNvSpPr/>
            <p:nvPr/>
          </p:nvSpPr>
          <p:spPr>
            <a:xfrm>
              <a:off x="-50134375" y="3183175"/>
              <a:ext cx="87450" cy="70125"/>
            </a:xfrm>
            <a:custGeom>
              <a:avLst/>
              <a:gdLst/>
              <a:ahLst/>
              <a:cxnLst/>
              <a:rect l="l" t="t" r="r" b="b"/>
              <a:pathLst>
                <a:path w="3498" h="2805" extrusionOk="0">
                  <a:moveTo>
                    <a:pt x="347" y="0"/>
                  </a:moveTo>
                  <a:cubicBezTo>
                    <a:pt x="158" y="0"/>
                    <a:pt x="0" y="158"/>
                    <a:pt x="0" y="347"/>
                  </a:cubicBezTo>
                  <a:lnTo>
                    <a:pt x="0" y="2804"/>
                  </a:lnTo>
                  <a:lnTo>
                    <a:pt x="3497" y="2804"/>
                  </a:lnTo>
                  <a:lnTo>
                    <a:pt x="3497" y="347"/>
                  </a:lnTo>
                  <a:cubicBezTo>
                    <a:pt x="3497" y="158"/>
                    <a:pt x="3340"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1" name="Google Shape;10441;p92"/>
            <p:cNvSpPr/>
            <p:nvPr/>
          </p:nvSpPr>
          <p:spPr>
            <a:xfrm>
              <a:off x="-50028050" y="3363525"/>
              <a:ext cx="37050" cy="75650"/>
            </a:xfrm>
            <a:custGeom>
              <a:avLst/>
              <a:gdLst/>
              <a:ahLst/>
              <a:cxnLst/>
              <a:rect l="l" t="t" r="r" b="b"/>
              <a:pathLst>
                <a:path w="1482" h="3026" extrusionOk="0">
                  <a:moveTo>
                    <a:pt x="0" y="1"/>
                  </a:moveTo>
                  <a:lnTo>
                    <a:pt x="0" y="3025"/>
                  </a:lnTo>
                  <a:lnTo>
                    <a:pt x="1481" y="1482"/>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2" name="Google Shape;10442;p92"/>
            <p:cNvSpPr/>
            <p:nvPr/>
          </p:nvSpPr>
          <p:spPr>
            <a:xfrm>
              <a:off x="-50028050" y="3287125"/>
              <a:ext cx="88225" cy="101625"/>
            </a:xfrm>
            <a:custGeom>
              <a:avLst/>
              <a:gdLst/>
              <a:ahLst/>
              <a:cxnLst/>
              <a:rect l="l" t="t" r="r" b="b"/>
              <a:pathLst>
                <a:path w="3529" h="4065" extrusionOk="0">
                  <a:moveTo>
                    <a:pt x="1072" y="1"/>
                  </a:moveTo>
                  <a:lnTo>
                    <a:pt x="0" y="1104"/>
                  </a:lnTo>
                  <a:lnTo>
                    <a:pt x="0" y="2049"/>
                  </a:lnTo>
                  <a:lnTo>
                    <a:pt x="2017" y="4065"/>
                  </a:lnTo>
                  <a:lnTo>
                    <a:pt x="3529" y="2490"/>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3" name="Google Shape;10443;p92"/>
            <p:cNvSpPr/>
            <p:nvPr/>
          </p:nvSpPr>
          <p:spPr>
            <a:xfrm>
              <a:off x="-49988675" y="3225700"/>
              <a:ext cx="111875" cy="111875"/>
            </a:xfrm>
            <a:custGeom>
              <a:avLst/>
              <a:gdLst/>
              <a:ahLst/>
              <a:cxnLst/>
              <a:rect l="l" t="t" r="r" b="b"/>
              <a:pathLst>
                <a:path w="4475" h="4475" extrusionOk="0">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4" name="Google Shape;10444;p92"/>
            <p:cNvSpPr/>
            <p:nvPr/>
          </p:nvSpPr>
          <p:spPr>
            <a:xfrm>
              <a:off x="-50134375" y="3395050"/>
              <a:ext cx="89025" cy="88225"/>
            </a:xfrm>
            <a:custGeom>
              <a:avLst/>
              <a:gdLst/>
              <a:ahLst/>
              <a:cxnLst/>
              <a:rect l="l" t="t" r="r" b="b"/>
              <a:pathLst>
                <a:path w="3561" h="3529" extrusionOk="0">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5" name="Google Shape;10445;p92"/>
            <p:cNvSpPr/>
            <p:nvPr/>
          </p:nvSpPr>
          <p:spPr>
            <a:xfrm>
              <a:off x="-50045375" y="3428900"/>
              <a:ext cx="52800" cy="53600"/>
            </a:xfrm>
            <a:custGeom>
              <a:avLst/>
              <a:gdLst/>
              <a:ahLst/>
              <a:cxnLst/>
              <a:rect l="l" t="t" r="r" b="b"/>
              <a:pathLst>
                <a:path w="2112" h="2144" extrusionOk="0">
                  <a:moveTo>
                    <a:pt x="2111" y="1"/>
                  </a:move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6" name="Google Shape;10446;p92"/>
            <p:cNvSpPr/>
            <p:nvPr/>
          </p:nvSpPr>
          <p:spPr>
            <a:xfrm>
              <a:off x="-49975275" y="3395050"/>
              <a:ext cx="52775" cy="87450"/>
            </a:xfrm>
            <a:custGeom>
              <a:avLst/>
              <a:gdLst/>
              <a:ahLst/>
              <a:cxnLst/>
              <a:rect l="l" t="t" r="r" b="b"/>
              <a:pathLst>
                <a:path w="2111" h="3498" extrusionOk="0">
                  <a:moveTo>
                    <a:pt x="693" y="0"/>
                  </a:moveTo>
                  <a:lnTo>
                    <a:pt x="0" y="662"/>
                  </a:lnTo>
                  <a:lnTo>
                    <a:pt x="0" y="3497"/>
                  </a:lnTo>
                  <a:lnTo>
                    <a:pt x="2111" y="3497"/>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7" name="Google Shape;10447;p92"/>
            <p:cNvSpPr/>
            <p:nvPr/>
          </p:nvSpPr>
          <p:spPr>
            <a:xfrm>
              <a:off x="-49905175" y="3395050"/>
              <a:ext cx="70900" cy="87450"/>
            </a:xfrm>
            <a:custGeom>
              <a:avLst/>
              <a:gdLst/>
              <a:ahLst/>
              <a:cxnLst/>
              <a:rect l="l" t="t" r="r" b="b"/>
              <a:pathLst>
                <a:path w="2836" h="3498" extrusionOk="0">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48" name="Google Shape;10448;p92"/>
          <p:cNvGrpSpPr/>
          <p:nvPr/>
        </p:nvGrpSpPr>
        <p:grpSpPr>
          <a:xfrm>
            <a:off x="1286286" y="1822251"/>
            <a:ext cx="355258" cy="355288"/>
            <a:chOff x="-50134375" y="3550975"/>
            <a:chExt cx="300100" cy="300125"/>
          </a:xfrm>
        </p:grpSpPr>
        <p:sp>
          <p:nvSpPr>
            <p:cNvPr id="10449" name="Google Shape;10449;p92"/>
            <p:cNvSpPr/>
            <p:nvPr/>
          </p:nvSpPr>
          <p:spPr>
            <a:xfrm>
              <a:off x="-50134375" y="3550975"/>
              <a:ext cx="300100" cy="300125"/>
            </a:xfrm>
            <a:custGeom>
              <a:avLst/>
              <a:gdLst/>
              <a:ahLst/>
              <a:cxnLst/>
              <a:rect l="l" t="t" r="r" b="b"/>
              <a:pathLst>
                <a:path w="12004" h="12005" extrusionOk="0">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0" name="Google Shape;10450;p92"/>
            <p:cNvSpPr/>
            <p:nvPr/>
          </p:nvSpPr>
          <p:spPr>
            <a:xfrm>
              <a:off x="-50054825" y="3603750"/>
              <a:ext cx="141800" cy="194575"/>
            </a:xfrm>
            <a:custGeom>
              <a:avLst/>
              <a:gdLst/>
              <a:ahLst/>
              <a:cxnLst/>
              <a:rect l="l" t="t" r="r" b="b"/>
              <a:pathLst>
                <a:path w="5672" h="7783" extrusionOk="0">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51" name="Google Shape;10451;p92"/>
          <p:cNvGrpSpPr/>
          <p:nvPr/>
        </p:nvGrpSpPr>
        <p:grpSpPr>
          <a:xfrm>
            <a:off x="1286286" y="2259783"/>
            <a:ext cx="355258" cy="355051"/>
            <a:chOff x="-50134375" y="3920575"/>
            <a:chExt cx="300100" cy="299925"/>
          </a:xfrm>
        </p:grpSpPr>
        <p:sp>
          <p:nvSpPr>
            <p:cNvPr id="10452" name="Google Shape;10452;p92"/>
            <p:cNvSpPr/>
            <p:nvPr/>
          </p:nvSpPr>
          <p:spPr>
            <a:xfrm>
              <a:off x="-49985525" y="3920575"/>
              <a:ext cx="151250" cy="151850"/>
            </a:xfrm>
            <a:custGeom>
              <a:avLst/>
              <a:gdLst/>
              <a:ahLst/>
              <a:cxnLst/>
              <a:rect l="l" t="t" r="r" b="b"/>
              <a:pathLst>
                <a:path w="6050" h="6074" extrusionOk="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3" name="Google Shape;10453;p92"/>
            <p:cNvSpPr/>
            <p:nvPr/>
          </p:nvSpPr>
          <p:spPr>
            <a:xfrm>
              <a:off x="-50134375" y="4069250"/>
              <a:ext cx="151250" cy="151250"/>
            </a:xfrm>
            <a:custGeom>
              <a:avLst/>
              <a:gdLst/>
              <a:ahLst/>
              <a:cxnLst/>
              <a:rect l="l" t="t" r="r" b="b"/>
              <a:pathLst>
                <a:path w="6050" h="6050" extrusionOk="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4" name="Google Shape;10454;p92"/>
            <p:cNvSpPr/>
            <p:nvPr/>
          </p:nvSpPr>
          <p:spPr>
            <a:xfrm>
              <a:off x="-50090275" y="3964500"/>
              <a:ext cx="211100" cy="211100"/>
            </a:xfrm>
            <a:custGeom>
              <a:avLst/>
              <a:gdLst/>
              <a:ahLst/>
              <a:cxnLst/>
              <a:rect l="l" t="t" r="r" b="b"/>
              <a:pathLst>
                <a:path w="8444" h="8444" extrusionOk="0">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55" name="Google Shape;10455;p92"/>
          <p:cNvGrpSpPr/>
          <p:nvPr/>
        </p:nvGrpSpPr>
        <p:grpSpPr>
          <a:xfrm>
            <a:off x="3497010" y="1407358"/>
            <a:ext cx="357123" cy="355258"/>
            <a:chOff x="-48262200" y="3200500"/>
            <a:chExt cx="301675" cy="300100"/>
          </a:xfrm>
        </p:grpSpPr>
        <p:sp>
          <p:nvSpPr>
            <p:cNvPr id="10456" name="Google Shape;10456;p92"/>
            <p:cNvSpPr/>
            <p:nvPr/>
          </p:nvSpPr>
          <p:spPr>
            <a:xfrm>
              <a:off x="-48191325" y="3288700"/>
              <a:ext cx="51225" cy="51225"/>
            </a:xfrm>
            <a:custGeom>
              <a:avLst/>
              <a:gdLst/>
              <a:ahLst/>
              <a:cxnLst/>
              <a:rect l="l" t="t" r="r" b="b"/>
              <a:pathLst>
                <a:path w="2049" h="2049" extrusionOk="0">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7" name="Google Shape;10457;p92"/>
            <p:cNvSpPr/>
            <p:nvPr/>
          </p:nvSpPr>
          <p:spPr>
            <a:xfrm>
              <a:off x="-48155875" y="3324150"/>
              <a:ext cx="15775" cy="15775"/>
            </a:xfrm>
            <a:custGeom>
              <a:avLst/>
              <a:gdLst/>
              <a:ahLst/>
              <a:cxnLst/>
              <a:rect l="l" t="t" r="r" b="b"/>
              <a:pathLst>
                <a:path w="631" h="631" extrusionOk="0">
                  <a:moveTo>
                    <a:pt x="1" y="1"/>
                  </a:moveTo>
                  <a:lnTo>
                    <a:pt x="1" y="631"/>
                  </a:lnTo>
                  <a:cubicBezTo>
                    <a:pt x="284" y="505"/>
                    <a:pt x="536"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8" name="Google Shape;10458;p92"/>
            <p:cNvSpPr/>
            <p:nvPr/>
          </p:nvSpPr>
          <p:spPr>
            <a:xfrm>
              <a:off x="-48085775" y="3206000"/>
              <a:ext cx="47275" cy="47300"/>
            </a:xfrm>
            <a:custGeom>
              <a:avLst/>
              <a:gdLst/>
              <a:ahLst/>
              <a:cxnLst/>
              <a:rect l="l" t="t" r="r" b="b"/>
              <a:pathLst>
                <a:path w="1891" h="1892" extrusionOk="0">
                  <a:moveTo>
                    <a:pt x="1" y="1"/>
                  </a:moveTo>
                  <a:lnTo>
                    <a:pt x="1" y="1891"/>
                  </a:lnTo>
                  <a:lnTo>
                    <a:pt x="1891" y="189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9" name="Google Shape;10459;p92"/>
            <p:cNvSpPr/>
            <p:nvPr/>
          </p:nvSpPr>
          <p:spPr>
            <a:xfrm>
              <a:off x="-48262200" y="3200500"/>
              <a:ext cx="228425" cy="300100"/>
            </a:xfrm>
            <a:custGeom>
              <a:avLst/>
              <a:gdLst/>
              <a:ahLst/>
              <a:cxnLst/>
              <a:rect l="l" t="t" r="r" b="b"/>
              <a:pathLst>
                <a:path w="9137" h="12004" extrusionOk="0">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0" name="Google Shape;10460;p92"/>
            <p:cNvSpPr/>
            <p:nvPr/>
          </p:nvSpPr>
          <p:spPr>
            <a:xfrm>
              <a:off x="-48155075" y="3322575"/>
              <a:ext cx="52775" cy="53575"/>
            </a:xfrm>
            <a:custGeom>
              <a:avLst/>
              <a:gdLst/>
              <a:ahLst/>
              <a:cxnLst/>
              <a:rect l="l" t="t" r="r" b="b"/>
              <a:pathLst>
                <a:path w="2111" h="2143" extrusionOk="0">
                  <a:moveTo>
                    <a:pt x="1355" y="1"/>
                  </a:moveTo>
                  <a:cubicBezTo>
                    <a:pt x="1197" y="725"/>
                    <a:pt x="662" y="1261"/>
                    <a:pt x="0" y="1387"/>
                  </a:cubicBez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1" name="Google Shape;10461;p92"/>
            <p:cNvSpPr/>
            <p:nvPr/>
          </p:nvSpPr>
          <p:spPr>
            <a:xfrm>
              <a:off x="-48014100" y="3417100"/>
              <a:ext cx="53575" cy="18125"/>
            </a:xfrm>
            <a:custGeom>
              <a:avLst/>
              <a:gdLst/>
              <a:ahLst/>
              <a:cxnLst/>
              <a:rect l="l" t="t" r="r" b="b"/>
              <a:pathLst>
                <a:path w="2143" h="725" extrusionOk="0">
                  <a:moveTo>
                    <a:pt x="1" y="0"/>
                  </a:moveTo>
                  <a:lnTo>
                    <a:pt x="1" y="725"/>
                  </a:lnTo>
                  <a:lnTo>
                    <a:pt x="2143" y="725"/>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2" name="Google Shape;10462;p92"/>
            <p:cNvSpPr/>
            <p:nvPr/>
          </p:nvSpPr>
          <p:spPr>
            <a:xfrm>
              <a:off x="-48014100" y="3289500"/>
              <a:ext cx="53575" cy="110300"/>
            </a:xfrm>
            <a:custGeom>
              <a:avLst/>
              <a:gdLst/>
              <a:ahLst/>
              <a:cxnLst/>
              <a:rect l="l" t="t" r="r" b="b"/>
              <a:pathLst>
                <a:path w="2143" h="4412" extrusionOk="0">
                  <a:moveTo>
                    <a:pt x="1" y="0"/>
                  </a:moveTo>
                  <a:lnTo>
                    <a:pt x="1" y="4411"/>
                  </a:lnTo>
                  <a:lnTo>
                    <a:pt x="2143" y="4411"/>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3" name="Google Shape;10463;p92"/>
            <p:cNvSpPr/>
            <p:nvPr/>
          </p:nvSpPr>
          <p:spPr>
            <a:xfrm>
              <a:off x="-48014100" y="3451750"/>
              <a:ext cx="53575" cy="48075"/>
            </a:xfrm>
            <a:custGeom>
              <a:avLst/>
              <a:gdLst/>
              <a:ahLst/>
              <a:cxnLst/>
              <a:rect l="l" t="t" r="r" b="b"/>
              <a:pathLst>
                <a:path w="2143" h="1923" extrusionOk="0">
                  <a:moveTo>
                    <a:pt x="1" y="0"/>
                  </a:moveTo>
                  <a:lnTo>
                    <a:pt x="1" y="883"/>
                  </a:lnTo>
                  <a:cubicBezTo>
                    <a:pt x="1" y="1450"/>
                    <a:pt x="473" y="1922"/>
                    <a:pt x="1072" y="1922"/>
                  </a:cubicBezTo>
                  <a:cubicBezTo>
                    <a:pt x="1670" y="1922"/>
                    <a:pt x="2143" y="1450"/>
                    <a:pt x="2143" y="883"/>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4" name="Google Shape;10464;p92"/>
            <p:cNvSpPr/>
            <p:nvPr/>
          </p:nvSpPr>
          <p:spPr>
            <a:xfrm>
              <a:off x="-48011725" y="3220375"/>
              <a:ext cx="48050" cy="51025"/>
            </a:xfrm>
            <a:custGeom>
              <a:avLst/>
              <a:gdLst/>
              <a:ahLst/>
              <a:cxnLst/>
              <a:rect l="l" t="t" r="r" b="b"/>
              <a:pathLst>
                <a:path w="1922" h="2041" extrusionOk="0">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65" name="Google Shape;10465;p92"/>
          <p:cNvGrpSpPr/>
          <p:nvPr/>
        </p:nvGrpSpPr>
        <p:grpSpPr>
          <a:xfrm>
            <a:off x="3526383" y="1844447"/>
            <a:ext cx="298377" cy="354519"/>
            <a:chOff x="-48233050" y="3569725"/>
            <a:chExt cx="252050" cy="299475"/>
          </a:xfrm>
        </p:grpSpPr>
        <p:sp>
          <p:nvSpPr>
            <p:cNvPr id="10466" name="Google Shape;10466;p92"/>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7" name="Google Shape;10467;p92"/>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8" name="Google Shape;10468;p92"/>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69" name="Google Shape;10469;p92"/>
          <p:cNvGrpSpPr/>
          <p:nvPr/>
        </p:nvGrpSpPr>
        <p:grpSpPr>
          <a:xfrm>
            <a:off x="3550148" y="2278191"/>
            <a:ext cx="250847" cy="358070"/>
            <a:chOff x="-48216525" y="3936125"/>
            <a:chExt cx="211900" cy="302475"/>
          </a:xfrm>
        </p:grpSpPr>
        <p:sp>
          <p:nvSpPr>
            <p:cNvPr id="10470" name="Google Shape;10470;p92"/>
            <p:cNvSpPr/>
            <p:nvPr/>
          </p:nvSpPr>
          <p:spPr>
            <a:xfrm>
              <a:off x="-48207850" y="3955825"/>
              <a:ext cx="105550" cy="158325"/>
            </a:xfrm>
            <a:custGeom>
              <a:avLst/>
              <a:gdLst/>
              <a:ahLst/>
              <a:cxnLst/>
              <a:rect l="l" t="t" r="r" b="b"/>
              <a:pathLst>
                <a:path w="4222" h="6333" extrusionOk="0">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1" name="Google Shape;10471;p92"/>
            <p:cNvSpPr/>
            <p:nvPr/>
          </p:nvSpPr>
          <p:spPr>
            <a:xfrm>
              <a:off x="-48192100" y="4184225"/>
              <a:ext cx="163850" cy="54375"/>
            </a:xfrm>
            <a:custGeom>
              <a:avLst/>
              <a:gdLst/>
              <a:ahLst/>
              <a:cxnLst/>
              <a:rect l="l" t="t" r="r" b="b"/>
              <a:pathLst>
                <a:path w="6554" h="2175" extrusionOk="0">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2" name="Google Shape;10472;p92"/>
            <p:cNvSpPr/>
            <p:nvPr/>
          </p:nvSpPr>
          <p:spPr>
            <a:xfrm>
              <a:off x="-48216525" y="4131475"/>
              <a:ext cx="211900" cy="34675"/>
            </a:xfrm>
            <a:custGeom>
              <a:avLst/>
              <a:gdLst/>
              <a:ahLst/>
              <a:cxnLst/>
              <a:rect l="l" t="t" r="r" b="b"/>
              <a:pathLst>
                <a:path w="8476" h="1387" extrusionOk="0">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3" name="Google Shape;10473;p92"/>
            <p:cNvSpPr/>
            <p:nvPr/>
          </p:nvSpPr>
          <p:spPr>
            <a:xfrm>
              <a:off x="-48113350" y="3936125"/>
              <a:ext cx="98475" cy="178025"/>
            </a:xfrm>
            <a:custGeom>
              <a:avLst/>
              <a:gdLst/>
              <a:ahLst/>
              <a:cxnLst/>
              <a:rect l="l" t="t" r="r" b="b"/>
              <a:pathLst>
                <a:path w="3939" h="7121" extrusionOk="0">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74" name="Google Shape;10474;p92"/>
          <p:cNvGrpSpPr/>
          <p:nvPr/>
        </p:nvGrpSpPr>
        <p:grpSpPr>
          <a:xfrm>
            <a:off x="2205866" y="2753261"/>
            <a:ext cx="355258" cy="355288"/>
            <a:chOff x="-46410500" y="3201275"/>
            <a:chExt cx="300100" cy="300125"/>
          </a:xfrm>
        </p:grpSpPr>
        <p:sp>
          <p:nvSpPr>
            <p:cNvPr id="10475" name="Google Shape;10475;p92"/>
            <p:cNvSpPr/>
            <p:nvPr/>
          </p:nvSpPr>
          <p:spPr>
            <a:xfrm>
              <a:off x="-46358500" y="3201275"/>
              <a:ext cx="37825" cy="87450"/>
            </a:xfrm>
            <a:custGeom>
              <a:avLst/>
              <a:gdLst/>
              <a:ahLst/>
              <a:cxnLst/>
              <a:rect l="l" t="t" r="r" b="b"/>
              <a:pathLst>
                <a:path w="1513" h="3498" extrusionOk="0">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6" name="Google Shape;10476;p92"/>
            <p:cNvSpPr/>
            <p:nvPr/>
          </p:nvSpPr>
          <p:spPr>
            <a:xfrm>
              <a:off x="-46307325" y="3201275"/>
              <a:ext cx="38625" cy="88250"/>
            </a:xfrm>
            <a:custGeom>
              <a:avLst/>
              <a:gdLst/>
              <a:ahLst/>
              <a:cxnLst/>
              <a:rect l="l" t="t" r="r" b="b"/>
              <a:pathLst>
                <a:path w="1545" h="3530" extrusionOk="0">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7" name="Google Shape;10477;p92"/>
            <p:cNvSpPr/>
            <p:nvPr/>
          </p:nvSpPr>
          <p:spPr>
            <a:xfrm>
              <a:off x="-46253750" y="3201275"/>
              <a:ext cx="38600" cy="87450"/>
            </a:xfrm>
            <a:custGeom>
              <a:avLst/>
              <a:gdLst/>
              <a:ahLst/>
              <a:cxnLst/>
              <a:rect l="l" t="t" r="r" b="b"/>
              <a:pathLst>
                <a:path w="1544" h="3498" extrusionOk="0">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8" name="Google Shape;10478;p92"/>
            <p:cNvSpPr/>
            <p:nvPr/>
          </p:nvSpPr>
          <p:spPr>
            <a:xfrm>
              <a:off x="-46410500" y="3306025"/>
              <a:ext cx="300100" cy="141025"/>
            </a:xfrm>
            <a:custGeom>
              <a:avLst/>
              <a:gdLst/>
              <a:ahLst/>
              <a:cxnLst/>
              <a:rect l="l" t="t" r="r" b="b"/>
              <a:pathLst>
                <a:path w="12004" h="5641" extrusionOk="0">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9" name="Google Shape;10479;p92"/>
            <p:cNvSpPr/>
            <p:nvPr/>
          </p:nvSpPr>
          <p:spPr>
            <a:xfrm>
              <a:off x="-46401050" y="3465925"/>
              <a:ext cx="226075" cy="35475"/>
            </a:xfrm>
            <a:custGeom>
              <a:avLst/>
              <a:gdLst/>
              <a:ahLst/>
              <a:cxnLst/>
              <a:rect l="l" t="t" r="r" b="b"/>
              <a:pathLst>
                <a:path w="9043" h="1419" extrusionOk="0">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80" name="Google Shape;10480;p92"/>
          <p:cNvGrpSpPr/>
          <p:nvPr/>
        </p:nvGrpSpPr>
        <p:grpSpPr>
          <a:xfrm>
            <a:off x="2205866" y="3188692"/>
            <a:ext cx="355258" cy="356205"/>
            <a:chOff x="-46409700" y="3569100"/>
            <a:chExt cx="300100" cy="300900"/>
          </a:xfrm>
        </p:grpSpPr>
        <p:sp>
          <p:nvSpPr>
            <p:cNvPr id="10481" name="Google Shape;10481;p92"/>
            <p:cNvSpPr/>
            <p:nvPr/>
          </p:nvSpPr>
          <p:spPr>
            <a:xfrm>
              <a:off x="-46234850" y="3569100"/>
              <a:ext cx="18125" cy="52800"/>
            </a:xfrm>
            <a:custGeom>
              <a:avLst/>
              <a:gdLst/>
              <a:ahLst/>
              <a:cxnLst/>
              <a:rect l="l" t="t" r="r" b="b"/>
              <a:pathLst>
                <a:path w="725" h="2112" extrusionOk="0">
                  <a:moveTo>
                    <a:pt x="0" y="1"/>
                  </a:moveTo>
                  <a:lnTo>
                    <a:pt x="0" y="2111"/>
                  </a:lnTo>
                  <a:lnTo>
                    <a:pt x="725" y="2111"/>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2" name="Google Shape;10482;p92"/>
            <p:cNvSpPr/>
            <p:nvPr/>
          </p:nvSpPr>
          <p:spPr>
            <a:xfrm>
              <a:off x="-46270300" y="374552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3" name="Google Shape;10483;p92"/>
            <p:cNvSpPr/>
            <p:nvPr/>
          </p:nvSpPr>
          <p:spPr>
            <a:xfrm>
              <a:off x="-46305750" y="3710875"/>
              <a:ext cx="89025" cy="88225"/>
            </a:xfrm>
            <a:custGeom>
              <a:avLst/>
              <a:gdLst/>
              <a:ahLst/>
              <a:cxnLst/>
              <a:rect l="l" t="t" r="r" b="b"/>
              <a:pathLst>
                <a:path w="3561" h="3529" extrusionOk="0">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4" name="Google Shape;10484;p92"/>
            <p:cNvSpPr/>
            <p:nvPr/>
          </p:nvSpPr>
          <p:spPr>
            <a:xfrm>
              <a:off x="-46409700" y="3569900"/>
              <a:ext cx="300100" cy="300100"/>
            </a:xfrm>
            <a:custGeom>
              <a:avLst/>
              <a:gdLst/>
              <a:ahLst/>
              <a:cxnLst/>
              <a:rect l="l" t="t" r="r" b="b"/>
              <a:pathLst>
                <a:path w="12004" h="12004" extrusionOk="0">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5" name="Google Shape;10485;p92"/>
            <p:cNvSpPr/>
            <p:nvPr/>
          </p:nvSpPr>
          <p:spPr>
            <a:xfrm>
              <a:off x="-46341175" y="3569100"/>
              <a:ext cx="159125" cy="87450"/>
            </a:xfrm>
            <a:custGeom>
              <a:avLst/>
              <a:gdLst/>
              <a:ahLst/>
              <a:cxnLst/>
              <a:rect l="l" t="t" r="r" b="b"/>
              <a:pathLst>
                <a:path w="6365" h="3498" extrusionOk="0">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86" name="Google Shape;10486;p92"/>
          <p:cNvGrpSpPr/>
          <p:nvPr/>
        </p:nvGrpSpPr>
        <p:grpSpPr>
          <a:xfrm>
            <a:off x="2193747" y="3624124"/>
            <a:ext cx="379497" cy="358070"/>
            <a:chOff x="-46422300" y="3936925"/>
            <a:chExt cx="320575" cy="302475"/>
          </a:xfrm>
        </p:grpSpPr>
        <p:sp>
          <p:nvSpPr>
            <p:cNvPr id="10487" name="Google Shape;10487;p92"/>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8" name="Google Shape;10488;p92"/>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89" name="Google Shape;10489;p92"/>
          <p:cNvGrpSpPr/>
          <p:nvPr/>
        </p:nvGrpSpPr>
        <p:grpSpPr>
          <a:xfrm>
            <a:off x="3971326" y="3178452"/>
            <a:ext cx="356205" cy="355258"/>
            <a:chOff x="-44914800" y="3560450"/>
            <a:chExt cx="300900" cy="300100"/>
          </a:xfrm>
        </p:grpSpPr>
        <p:sp>
          <p:nvSpPr>
            <p:cNvPr id="10490" name="Google Shape;10490;p92"/>
            <p:cNvSpPr/>
            <p:nvPr/>
          </p:nvSpPr>
          <p:spPr>
            <a:xfrm>
              <a:off x="-44914800" y="3560450"/>
              <a:ext cx="300900" cy="300100"/>
            </a:xfrm>
            <a:custGeom>
              <a:avLst/>
              <a:gdLst/>
              <a:ahLst/>
              <a:cxnLst/>
              <a:rect l="l" t="t" r="r" b="b"/>
              <a:pathLst>
                <a:path w="12036" h="12004" extrusionOk="0">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1" name="Google Shape;10491;p92"/>
            <p:cNvSpPr/>
            <p:nvPr/>
          </p:nvSpPr>
          <p:spPr>
            <a:xfrm>
              <a:off x="-44861250" y="3632100"/>
              <a:ext cx="193800" cy="146525"/>
            </a:xfrm>
            <a:custGeom>
              <a:avLst/>
              <a:gdLst/>
              <a:ahLst/>
              <a:cxnLst/>
              <a:rect l="l" t="t" r="r" b="b"/>
              <a:pathLst>
                <a:path w="7752" h="5861" extrusionOk="0">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2" name="Google Shape;10492;p92"/>
            <p:cNvSpPr/>
            <p:nvPr/>
          </p:nvSpPr>
          <p:spPr>
            <a:xfrm>
              <a:off x="-44773800" y="3675425"/>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3" name="Google Shape;10493;p92"/>
            <p:cNvSpPr/>
            <p:nvPr/>
          </p:nvSpPr>
          <p:spPr>
            <a:xfrm>
              <a:off x="-44750975" y="3741600"/>
              <a:ext cx="70900" cy="48050"/>
            </a:xfrm>
            <a:custGeom>
              <a:avLst/>
              <a:gdLst/>
              <a:ahLst/>
              <a:cxnLst/>
              <a:rect l="l" t="t" r="r" b="b"/>
              <a:pathLst>
                <a:path w="2836" h="1922" extrusionOk="0">
                  <a:moveTo>
                    <a:pt x="883" y="0"/>
                  </a:moveTo>
                  <a:lnTo>
                    <a:pt x="1" y="945"/>
                  </a:lnTo>
                  <a:lnTo>
                    <a:pt x="1009" y="1922"/>
                  </a:lnTo>
                  <a:lnTo>
                    <a:pt x="2836" y="1922"/>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4" name="Google Shape;10494;p92"/>
            <p:cNvSpPr/>
            <p:nvPr/>
          </p:nvSpPr>
          <p:spPr>
            <a:xfrm>
              <a:off x="-44848625" y="3740025"/>
              <a:ext cx="97675" cy="49625"/>
            </a:xfrm>
            <a:custGeom>
              <a:avLst/>
              <a:gdLst/>
              <a:ahLst/>
              <a:cxnLst/>
              <a:rect l="l" t="t" r="r" b="b"/>
              <a:pathLst>
                <a:path w="3907" h="1985" extrusionOk="0">
                  <a:moveTo>
                    <a:pt x="1985" y="0"/>
                  </a:moveTo>
                  <a:lnTo>
                    <a:pt x="0" y="1985"/>
                  </a:lnTo>
                  <a:lnTo>
                    <a:pt x="3907" y="1985"/>
                  </a:ln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95" name="Google Shape;10495;p92"/>
          <p:cNvGrpSpPr/>
          <p:nvPr/>
        </p:nvGrpSpPr>
        <p:grpSpPr>
          <a:xfrm>
            <a:off x="1726378" y="1387086"/>
            <a:ext cx="354311" cy="354104"/>
            <a:chOff x="-49764975" y="3183375"/>
            <a:chExt cx="299300" cy="299125"/>
          </a:xfrm>
        </p:grpSpPr>
        <p:sp>
          <p:nvSpPr>
            <p:cNvPr id="10496" name="Google Shape;10496;p92"/>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7" name="Google Shape;10497;p92"/>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8" name="Google Shape;10498;p92"/>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9" name="Google Shape;10499;p92"/>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0" name="Google Shape;10500;p92"/>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1" name="Google Shape;10501;p92"/>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2" name="Google Shape;10502;p92"/>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3" name="Google Shape;10503;p92"/>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4" name="Google Shape;10504;p92"/>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05" name="Google Shape;10505;p92"/>
          <p:cNvGrpSpPr/>
          <p:nvPr/>
        </p:nvGrpSpPr>
        <p:grpSpPr>
          <a:xfrm>
            <a:off x="1726378" y="1822547"/>
            <a:ext cx="354311" cy="355909"/>
            <a:chOff x="-49764975" y="3551225"/>
            <a:chExt cx="299300" cy="300650"/>
          </a:xfrm>
        </p:grpSpPr>
        <p:sp>
          <p:nvSpPr>
            <p:cNvPr id="10506" name="Google Shape;10506;p92"/>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7" name="Google Shape;10507;p92"/>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8" name="Google Shape;10508;p92"/>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9" name="Google Shape;10509;p92"/>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0" name="Google Shape;10510;p92"/>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1" name="Google Shape;10511;p92"/>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2" name="Google Shape;10512;p92"/>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3" name="Google Shape;10513;p92"/>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4" name="Google Shape;10514;p92"/>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5" name="Google Shape;10515;p92"/>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6" name="Google Shape;10516;p92"/>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17" name="Google Shape;10517;p92"/>
          <p:cNvGrpSpPr/>
          <p:nvPr/>
        </p:nvGrpSpPr>
        <p:grpSpPr>
          <a:xfrm>
            <a:off x="1724040" y="2259310"/>
            <a:ext cx="358987" cy="355525"/>
            <a:chOff x="-49766550" y="3920175"/>
            <a:chExt cx="303250" cy="300325"/>
          </a:xfrm>
        </p:grpSpPr>
        <p:sp>
          <p:nvSpPr>
            <p:cNvPr id="10518" name="Google Shape;10518;p92"/>
            <p:cNvSpPr/>
            <p:nvPr/>
          </p:nvSpPr>
          <p:spPr>
            <a:xfrm>
              <a:off x="-49764975" y="3920175"/>
              <a:ext cx="228425" cy="89225"/>
            </a:xfrm>
            <a:custGeom>
              <a:avLst/>
              <a:gdLst/>
              <a:ahLst/>
              <a:cxnLst/>
              <a:rect l="l" t="t" r="r" b="b"/>
              <a:pathLst>
                <a:path w="9137" h="3569" extrusionOk="0">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9" name="Google Shape;10519;p92"/>
            <p:cNvSpPr/>
            <p:nvPr/>
          </p:nvSpPr>
          <p:spPr>
            <a:xfrm>
              <a:off x="-49764975" y="3998350"/>
              <a:ext cx="141775" cy="115800"/>
            </a:xfrm>
            <a:custGeom>
              <a:avLst/>
              <a:gdLst/>
              <a:ahLst/>
              <a:cxnLst/>
              <a:rect l="l" t="t" r="r" b="b"/>
              <a:pathLst>
                <a:path w="5671" h="4632" extrusionOk="0">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0" name="Google Shape;10520;p92"/>
            <p:cNvSpPr/>
            <p:nvPr/>
          </p:nvSpPr>
          <p:spPr>
            <a:xfrm>
              <a:off x="-49627150" y="3996000"/>
              <a:ext cx="163850" cy="148100"/>
            </a:xfrm>
            <a:custGeom>
              <a:avLst/>
              <a:gdLst/>
              <a:ahLst/>
              <a:cxnLst/>
              <a:rect l="l" t="t" r="r" b="b"/>
              <a:pathLst>
                <a:path w="6554" h="5924" extrusionOk="0">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1" name="Google Shape;10521;p92"/>
            <p:cNvSpPr/>
            <p:nvPr/>
          </p:nvSpPr>
          <p:spPr>
            <a:xfrm>
              <a:off x="-49766550" y="4061375"/>
              <a:ext cx="230000" cy="159125"/>
            </a:xfrm>
            <a:custGeom>
              <a:avLst/>
              <a:gdLst/>
              <a:ahLst/>
              <a:cxnLst/>
              <a:rect l="l" t="t" r="r" b="b"/>
              <a:pathLst>
                <a:path w="9200" h="6365" extrusionOk="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22" name="Google Shape;10522;p92"/>
          <p:cNvGrpSpPr/>
          <p:nvPr/>
        </p:nvGrpSpPr>
        <p:grpSpPr>
          <a:xfrm>
            <a:off x="3939571" y="1407358"/>
            <a:ext cx="357123" cy="354341"/>
            <a:chOff x="-47892800" y="3200500"/>
            <a:chExt cx="301675" cy="299325"/>
          </a:xfrm>
        </p:grpSpPr>
        <p:sp>
          <p:nvSpPr>
            <p:cNvPr id="10523" name="Google Shape;10523;p92"/>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4" name="Google Shape;10524;p92"/>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5" name="Google Shape;10525;p92"/>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6" name="Google Shape;10526;p92"/>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7" name="Google Shape;10527;p92"/>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8" name="Google Shape;10528;p92"/>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29" name="Google Shape;10529;p92"/>
          <p:cNvGrpSpPr/>
          <p:nvPr/>
        </p:nvGrpSpPr>
        <p:grpSpPr>
          <a:xfrm>
            <a:off x="4003437" y="1843707"/>
            <a:ext cx="229391" cy="355258"/>
            <a:chOff x="-47839250" y="3569100"/>
            <a:chExt cx="193775" cy="300100"/>
          </a:xfrm>
        </p:grpSpPr>
        <p:sp>
          <p:nvSpPr>
            <p:cNvPr id="10530" name="Google Shape;10530;p92"/>
            <p:cNvSpPr/>
            <p:nvPr/>
          </p:nvSpPr>
          <p:spPr>
            <a:xfrm>
              <a:off x="-47786475" y="3657325"/>
              <a:ext cx="51225" cy="51200"/>
            </a:xfrm>
            <a:custGeom>
              <a:avLst/>
              <a:gdLst/>
              <a:ahLst/>
              <a:cxnLst/>
              <a:rect l="l" t="t" r="r" b="b"/>
              <a:pathLst>
                <a:path w="2049" h="2048" extrusionOk="0">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1" name="Google Shape;10531;p92"/>
            <p:cNvSpPr/>
            <p:nvPr/>
          </p:nvSpPr>
          <p:spPr>
            <a:xfrm>
              <a:off x="-47751025" y="3692750"/>
              <a:ext cx="15775" cy="15775"/>
            </a:xfrm>
            <a:custGeom>
              <a:avLst/>
              <a:gdLst/>
              <a:ahLst/>
              <a:cxnLst/>
              <a:rect l="l" t="t" r="r" b="b"/>
              <a:pathLst>
                <a:path w="631" h="631" extrusionOk="0">
                  <a:moveTo>
                    <a:pt x="0" y="1"/>
                  </a:moveTo>
                  <a:lnTo>
                    <a:pt x="0" y="631"/>
                  </a:lnTo>
                  <a:cubicBezTo>
                    <a:pt x="315" y="536"/>
                    <a:pt x="504" y="284"/>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2" name="Google Shape;10532;p92"/>
            <p:cNvSpPr/>
            <p:nvPr/>
          </p:nvSpPr>
          <p:spPr>
            <a:xfrm>
              <a:off x="-47838450" y="3569100"/>
              <a:ext cx="192975" cy="35475"/>
            </a:xfrm>
            <a:custGeom>
              <a:avLst/>
              <a:gdLst/>
              <a:ahLst/>
              <a:cxnLst/>
              <a:rect l="l" t="t" r="r" b="b"/>
              <a:pathLst>
                <a:path w="7719" h="1419" extrusionOk="0">
                  <a:moveTo>
                    <a:pt x="347" y="1"/>
                  </a:moveTo>
                  <a:cubicBezTo>
                    <a:pt x="158" y="1"/>
                    <a:pt x="0" y="158"/>
                    <a:pt x="0" y="347"/>
                  </a:cubicBezTo>
                  <a:lnTo>
                    <a:pt x="0" y="1418"/>
                  </a:lnTo>
                  <a:lnTo>
                    <a:pt x="7719" y="1418"/>
                  </a:lnTo>
                  <a:lnTo>
                    <a:pt x="7719" y="347"/>
                  </a:lnTo>
                  <a:cubicBezTo>
                    <a:pt x="7719" y="158"/>
                    <a:pt x="7561" y="1"/>
                    <a:pt x="7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3" name="Google Shape;10533;p92"/>
            <p:cNvSpPr/>
            <p:nvPr/>
          </p:nvSpPr>
          <p:spPr>
            <a:xfrm>
              <a:off x="-47751025" y="3691975"/>
              <a:ext cx="53575" cy="53575"/>
            </a:xfrm>
            <a:custGeom>
              <a:avLst/>
              <a:gdLst/>
              <a:ahLst/>
              <a:cxnLst/>
              <a:rect l="l" t="t" r="r" b="b"/>
              <a:pathLst>
                <a:path w="2143" h="2143" extrusionOk="0">
                  <a:moveTo>
                    <a:pt x="1386" y="0"/>
                  </a:moveTo>
                  <a:cubicBezTo>
                    <a:pt x="1229" y="662"/>
                    <a:pt x="725" y="1229"/>
                    <a:pt x="0" y="1387"/>
                  </a:cubicBezTo>
                  <a:lnTo>
                    <a:pt x="0" y="2143"/>
                  </a:lnTo>
                  <a:lnTo>
                    <a:pt x="2143" y="2143"/>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4" name="Google Shape;10534;p92"/>
            <p:cNvSpPr/>
            <p:nvPr/>
          </p:nvSpPr>
          <p:spPr>
            <a:xfrm>
              <a:off x="-47839250" y="3621875"/>
              <a:ext cx="193000" cy="159125"/>
            </a:xfrm>
            <a:custGeom>
              <a:avLst/>
              <a:gdLst/>
              <a:ahLst/>
              <a:cxnLst/>
              <a:rect l="l" t="t" r="r" b="b"/>
              <a:pathLst>
                <a:path w="7720" h="6365" extrusionOk="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5" name="Google Shape;10535;p92"/>
            <p:cNvSpPr/>
            <p:nvPr/>
          </p:nvSpPr>
          <p:spPr>
            <a:xfrm>
              <a:off x="-47839250" y="3799075"/>
              <a:ext cx="193000" cy="70125"/>
            </a:xfrm>
            <a:custGeom>
              <a:avLst/>
              <a:gdLst/>
              <a:ahLst/>
              <a:cxnLst/>
              <a:rect l="l" t="t" r="r" b="b"/>
              <a:pathLst>
                <a:path w="7720" h="2805" extrusionOk="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36" name="Google Shape;10536;p92"/>
          <p:cNvGrpSpPr/>
          <p:nvPr/>
        </p:nvGrpSpPr>
        <p:grpSpPr>
          <a:xfrm>
            <a:off x="3940503" y="2280056"/>
            <a:ext cx="355258" cy="356205"/>
            <a:chOff x="-47892800" y="3937700"/>
            <a:chExt cx="300100" cy="300900"/>
          </a:xfrm>
        </p:grpSpPr>
        <p:sp>
          <p:nvSpPr>
            <p:cNvPr id="10537" name="Google Shape;10537;p92"/>
            <p:cNvSpPr/>
            <p:nvPr/>
          </p:nvSpPr>
          <p:spPr>
            <a:xfrm>
              <a:off x="-47858150" y="3937700"/>
              <a:ext cx="70900" cy="44150"/>
            </a:xfrm>
            <a:custGeom>
              <a:avLst/>
              <a:gdLst/>
              <a:ahLst/>
              <a:cxnLst/>
              <a:rect l="l" t="t" r="r" b="b"/>
              <a:pathLst>
                <a:path w="2836" h="1766" extrusionOk="0">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8" name="Google Shape;10538;p92"/>
            <p:cNvSpPr/>
            <p:nvPr/>
          </p:nvSpPr>
          <p:spPr>
            <a:xfrm>
              <a:off x="-47892800" y="3991275"/>
              <a:ext cx="141000" cy="105550"/>
            </a:xfrm>
            <a:custGeom>
              <a:avLst/>
              <a:gdLst/>
              <a:ahLst/>
              <a:cxnLst/>
              <a:rect l="l" t="t" r="r" b="b"/>
              <a:pathLst>
                <a:path w="5640" h="4222" extrusionOk="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9" name="Google Shape;10539;p92"/>
            <p:cNvSpPr/>
            <p:nvPr/>
          </p:nvSpPr>
          <p:spPr>
            <a:xfrm>
              <a:off x="-47773875" y="3956600"/>
              <a:ext cx="119750" cy="89025"/>
            </a:xfrm>
            <a:custGeom>
              <a:avLst/>
              <a:gdLst/>
              <a:ahLst/>
              <a:cxnLst/>
              <a:rect l="l" t="t" r="r" b="b"/>
              <a:pathLst>
                <a:path w="4790" h="3561" extrusionOk="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0" name="Google Shape;10540;p92"/>
            <p:cNvSpPr/>
            <p:nvPr/>
          </p:nvSpPr>
          <p:spPr>
            <a:xfrm>
              <a:off x="-47699050" y="4043250"/>
              <a:ext cx="71700" cy="70900"/>
            </a:xfrm>
            <a:custGeom>
              <a:avLst/>
              <a:gdLst/>
              <a:ahLst/>
              <a:cxnLst/>
              <a:rect l="l" t="t" r="r" b="b"/>
              <a:pathLst>
                <a:path w="2868" h="2836" extrusionOk="0">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1" name="Google Shape;10541;p92"/>
            <p:cNvSpPr/>
            <p:nvPr/>
          </p:nvSpPr>
          <p:spPr>
            <a:xfrm>
              <a:off x="-47770725" y="4124375"/>
              <a:ext cx="178025" cy="114225"/>
            </a:xfrm>
            <a:custGeom>
              <a:avLst/>
              <a:gdLst/>
              <a:ahLst/>
              <a:cxnLst/>
              <a:rect l="l" t="t" r="r" b="b"/>
              <a:pathLst>
                <a:path w="7121" h="4569" extrusionOk="0">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2" name="Google Shape;10542;p92"/>
            <p:cNvSpPr/>
            <p:nvPr/>
          </p:nvSpPr>
          <p:spPr>
            <a:xfrm>
              <a:off x="-47830575" y="41322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3" name="Google Shape;10543;p92"/>
            <p:cNvSpPr/>
            <p:nvPr/>
          </p:nvSpPr>
          <p:spPr>
            <a:xfrm>
              <a:off x="-47785675" y="4112375"/>
              <a:ext cx="37825" cy="36250"/>
            </a:xfrm>
            <a:custGeom>
              <a:avLst/>
              <a:gdLst/>
              <a:ahLst/>
              <a:cxnLst/>
              <a:rect l="l" t="t" r="r" b="b"/>
              <a:pathLst>
                <a:path w="1513" h="1450" extrusionOk="0">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4" name="Google Shape;10544;p92"/>
            <p:cNvSpPr/>
            <p:nvPr/>
          </p:nvSpPr>
          <p:spPr>
            <a:xfrm>
              <a:off x="-47892800" y="4112750"/>
              <a:ext cx="37825" cy="36250"/>
            </a:xfrm>
            <a:custGeom>
              <a:avLst/>
              <a:gdLst/>
              <a:ahLst/>
              <a:cxnLst/>
              <a:rect l="l" t="t" r="r" b="b"/>
              <a:pathLst>
                <a:path w="1513" h="1450" extrusionOk="0">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45" name="Google Shape;10545;p92"/>
          <p:cNvGrpSpPr/>
          <p:nvPr/>
        </p:nvGrpSpPr>
        <p:grpSpPr>
          <a:xfrm>
            <a:off x="2645798" y="2773770"/>
            <a:ext cx="355258" cy="311458"/>
            <a:chOff x="-46042675" y="3218600"/>
            <a:chExt cx="300100" cy="263100"/>
          </a:xfrm>
        </p:grpSpPr>
        <p:sp>
          <p:nvSpPr>
            <p:cNvPr id="10546" name="Google Shape;10546;p92"/>
            <p:cNvSpPr/>
            <p:nvPr/>
          </p:nvSpPr>
          <p:spPr>
            <a:xfrm>
              <a:off x="-46042675" y="3302875"/>
              <a:ext cx="35475" cy="130000"/>
            </a:xfrm>
            <a:custGeom>
              <a:avLst/>
              <a:gdLst/>
              <a:ahLst/>
              <a:cxnLst/>
              <a:rect l="l" t="t" r="r" b="b"/>
              <a:pathLst>
                <a:path w="1419" h="5200" extrusionOk="0">
                  <a:moveTo>
                    <a:pt x="1" y="1"/>
                  </a:moveTo>
                  <a:lnTo>
                    <a:pt x="1" y="5199"/>
                  </a:lnTo>
                  <a:lnTo>
                    <a:pt x="1418" y="4506"/>
                  </a:lnTo>
                  <a:lnTo>
                    <a:pt x="1418" y="72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7" name="Google Shape;10547;p92"/>
            <p:cNvSpPr/>
            <p:nvPr/>
          </p:nvSpPr>
          <p:spPr>
            <a:xfrm>
              <a:off x="-45919025" y="3341475"/>
              <a:ext cx="53600" cy="52800"/>
            </a:xfrm>
            <a:custGeom>
              <a:avLst/>
              <a:gdLst/>
              <a:ahLst/>
              <a:cxnLst/>
              <a:rect l="l" t="t" r="r" b="b"/>
              <a:pathLst>
                <a:path w="2144" h="2112" extrusionOk="0">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8" name="Google Shape;10548;p92"/>
            <p:cNvSpPr/>
            <p:nvPr/>
          </p:nvSpPr>
          <p:spPr>
            <a:xfrm>
              <a:off x="-45778025" y="3302875"/>
              <a:ext cx="35450" cy="130000"/>
            </a:xfrm>
            <a:custGeom>
              <a:avLst/>
              <a:gdLst/>
              <a:ahLst/>
              <a:cxnLst/>
              <a:rect l="l" t="t" r="r" b="b"/>
              <a:pathLst>
                <a:path w="1418" h="5200" extrusionOk="0">
                  <a:moveTo>
                    <a:pt x="1418" y="1"/>
                  </a:moveTo>
                  <a:lnTo>
                    <a:pt x="0" y="726"/>
                  </a:lnTo>
                  <a:lnTo>
                    <a:pt x="0" y="4506"/>
                  </a:lnTo>
                  <a:lnTo>
                    <a:pt x="1418" y="5199"/>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9" name="Google Shape;10549;p92"/>
            <p:cNvSpPr/>
            <p:nvPr/>
          </p:nvSpPr>
          <p:spPr>
            <a:xfrm>
              <a:off x="-46042675" y="3235950"/>
              <a:ext cx="300100" cy="245750"/>
            </a:xfrm>
            <a:custGeom>
              <a:avLst/>
              <a:gdLst/>
              <a:ahLst/>
              <a:cxnLst/>
              <a:rect l="l" t="t" r="r" b="b"/>
              <a:pathLst>
                <a:path w="12004" h="9830" extrusionOk="0">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0" name="Google Shape;10550;p92"/>
            <p:cNvSpPr/>
            <p:nvPr/>
          </p:nvSpPr>
          <p:spPr>
            <a:xfrm>
              <a:off x="-45952875" y="3306025"/>
              <a:ext cx="122100" cy="122125"/>
            </a:xfrm>
            <a:custGeom>
              <a:avLst/>
              <a:gdLst/>
              <a:ahLst/>
              <a:cxnLst/>
              <a:rect l="l" t="t" r="r" b="b"/>
              <a:pathLst>
                <a:path w="4884" h="4885" extrusionOk="0">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1" name="Google Shape;10551;p92"/>
            <p:cNvSpPr/>
            <p:nvPr/>
          </p:nvSpPr>
          <p:spPr>
            <a:xfrm>
              <a:off x="-45941075" y="3218600"/>
              <a:ext cx="98475" cy="17375"/>
            </a:xfrm>
            <a:custGeom>
              <a:avLst/>
              <a:gdLst/>
              <a:ahLst/>
              <a:cxnLst/>
              <a:rect l="l" t="t" r="r" b="b"/>
              <a:pathLst>
                <a:path w="3939" h="695" extrusionOk="0">
                  <a:moveTo>
                    <a:pt x="536" y="1"/>
                  </a:moveTo>
                  <a:cubicBezTo>
                    <a:pt x="410" y="1"/>
                    <a:pt x="316" y="64"/>
                    <a:pt x="221" y="190"/>
                  </a:cubicBezTo>
                  <a:lnTo>
                    <a:pt x="1" y="694"/>
                  </a:lnTo>
                  <a:lnTo>
                    <a:pt x="3939" y="694"/>
                  </a:lnTo>
                  <a:lnTo>
                    <a:pt x="3655" y="190"/>
                  </a:lnTo>
                  <a:cubicBezTo>
                    <a:pt x="3592" y="64"/>
                    <a:pt x="3466" y="1"/>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52" name="Google Shape;10552;p92"/>
          <p:cNvGrpSpPr/>
          <p:nvPr/>
        </p:nvGrpSpPr>
        <p:grpSpPr>
          <a:xfrm>
            <a:off x="2645798" y="3188219"/>
            <a:ext cx="355258" cy="323118"/>
            <a:chOff x="-46042675" y="3568700"/>
            <a:chExt cx="300100" cy="272950"/>
          </a:xfrm>
        </p:grpSpPr>
        <p:sp>
          <p:nvSpPr>
            <p:cNvPr id="10553" name="Google Shape;10553;p92"/>
            <p:cNvSpPr/>
            <p:nvPr/>
          </p:nvSpPr>
          <p:spPr>
            <a:xfrm>
              <a:off x="-46042675" y="3758125"/>
              <a:ext cx="115025" cy="83525"/>
            </a:xfrm>
            <a:custGeom>
              <a:avLst/>
              <a:gdLst/>
              <a:ahLst/>
              <a:cxnLst/>
              <a:rect l="l" t="t" r="r" b="b"/>
              <a:pathLst>
                <a:path w="4601" h="3341" extrusionOk="0">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4" name="Google Shape;10554;p92"/>
            <p:cNvSpPr/>
            <p:nvPr/>
          </p:nvSpPr>
          <p:spPr>
            <a:xfrm>
              <a:off x="-45866250" y="3654175"/>
              <a:ext cx="37825" cy="37825"/>
            </a:xfrm>
            <a:custGeom>
              <a:avLst/>
              <a:gdLst/>
              <a:ahLst/>
              <a:cxnLst/>
              <a:rect l="l" t="t" r="r" b="b"/>
              <a:pathLst>
                <a:path w="1513" h="1513" extrusionOk="0">
                  <a:moveTo>
                    <a:pt x="1009" y="0"/>
                  </a:moveTo>
                  <a:lnTo>
                    <a:pt x="1" y="1008"/>
                  </a:lnTo>
                  <a:lnTo>
                    <a:pt x="505" y="1512"/>
                  </a:lnTo>
                  <a:lnTo>
                    <a:pt x="1513" y="504"/>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5" name="Google Shape;10555;p92"/>
            <p:cNvSpPr/>
            <p:nvPr/>
          </p:nvSpPr>
          <p:spPr>
            <a:xfrm>
              <a:off x="-45828450" y="3629750"/>
              <a:ext cx="25225" cy="25225"/>
            </a:xfrm>
            <a:custGeom>
              <a:avLst/>
              <a:gdLst/>
              <a:ahLst/>
              <a:cxnLst/>
              <a:rect l="l" t="t" r="r" b="b"/>
              <a:pathLst>
                <a:path w="1009" h="1009" extrusionOk="0">
                  <a:moveTo>
                    <a:pt x="505" y="0"/>
                  </a:moveTo>
                  <a:lnTo>
                    <a:pt x="1" y="505"/>
                  </a:lnTo>
                  <a:lnTo>
                    <a:pt x="505" y="1009"/>
                  </a:lnTo>
                  <a:lnTo>
                    <a:pt x="1009" y="505"/>
                  </a:lnTo>
                  <a:lnTo>
                    <a:pt x="5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6" name="Google Shape;10556;p92"/>
            <p:cNvSpPr/>
            <p:nvPr/>
          </p:nvSpPr>
          <p:spPr>
            <a:xfrm>
              <a:off x="-45979675" y="3568700"/>
              <a:ext cx="237100" cy="237800"/>
            </a:xfrm>
            <a:custGeom>
              <a:avLst/>
              <a:gdLst/>
              <a:ahLst/>
              <a:cxnLst/>
              <a:rect l="l" t="t" r="r" b="b"/>
              <a:pathLst>
                <a:path w="9484" h="9512" extrusionOk="0">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57" name="Google Shape;10557;p92"/>
          <p:cNvGrpSpPr/>
          <p:nvPr/>
        </p:nvGrpSpPr>
        <p:grpSpPr>
          <a:xfrm>
            <a:off x="2687749" y="3625189"/>
            <a:ext cx="271357" cy="356057"/>
            <a:chOff x="-46007225" y="3937825"/>
            <a:chExt cx="229225" cy="300775"/>
          </a:xfrm>
        </p:grpSpPr>
        <p:sp>
          <p:nvSpPr>
            <p:cNvPr id="10558" name="Google Shape;10558;p92"/>
            <p:cNvSpPr/>
            <p:nvPr/>
          </p:nvSpPr>
          <p:spPr>
            <a:xfrm>
              <a:off x="-45813475" y="3990475"/>
              <a:ext cx="35475" cy="17350"/>
            </a:xfrm>
            <a:custGeom>
              <a:avLst/>
              <a:gdLst/>
              <a:ahLst/>
              <a:cxnLst/>
              <a:rect l="l" t="t" r="r" b="b"/>
              <a:pathLst>
                <a:path w="1419"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9" name="Google Shape;10559;p92"/>
            <p:cNvSpPr/>
            <p:nvPr/>
          </p:nvSpPr>
          <p:spPr>
            <a:xfrm>
              <a:off x="-46007225" y="39904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0" name="Google Shape;10560;p92"/>
            <p:cNvSpPr/>
            <p:nvPr/>
          </p:nvSpPr>
          <p:spPr>
            <a:xfrm>
              <a:off x="-45826875" y="3937825"/>
              <a:ext cx="35475" cy="26750"/>
            </a:xfrm>
            <a:custGeom>
              <a:avLst/>
              <a:gdLst/>
              <a:ahLst/>
              <a:cxnLst/>
              <a:rect l="l" t="t" r="r" b="b"/>
              <a:pathLst>
                <a:path w="1419" h="1070" extrusionOk="0">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1" name="Google Shape;10561;p92"/>
            <p:cNvSpPr/>
            <p:nvPr/>
          </p:nvSpPr>
          <p:spPr>
            <a:xfrm>
              <a:off x="-45993850" y="4034625"/>
              <a:ext cx="35475" cy="25850"/>
            </a:xfrm>
            <a:custGeom>
              <a:avLst/>
              <a:gdLst/>
              <a:ahLst/>
              <a:cxnLst/>
              <a:rect l="l" t="t" r="r" b="b"/>
              <a:pathLst>
                <a:path w="1419" h="1034" extrusionOk="0">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2" name="Google Shape;10562;p92"/>
            <p:cNvSpPr/>
            <p:nvPr/>
          </p:nvSpPr>
          <p:spPr>
            <a:xfrm>
              <a:off x="-45825300" y="4034625"/>
              <a:ext cx="34675" cy="25725"/>
            </a:xfrm>
            <a:custGeom>
              <a:avLst/>
              <a:gdLst/>
              <a:ahLst/>
              <a:cxnLst/>
              <a:rect l="l" t="t" r="r" b="b"/>
              <a:pathLst>
                <a:path w="1387" h="1029" extrusionOk="0">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3" name="Google Shape;10563;p92"/>
            <p:cNvSpPr/>
            <p:nvPr/>
          </p:nvSpPr>
          <p:spPr>
            <a:xfrm>
              <a:off x="-45992275" y="3938175"/>
              <a:ext cx="33900" cy="25525"/>
            </a:xfrm>
            <a:custGeom>
              <a:avLst/>
              <a:gdLst/>
              <a:ahLst/>
              <a:cxnLst/>
              <a:rect l="l" t="t" r="r" b="b"/>
              <a:pathLst>
                <a:path w="1356" h="1021" extrusionOk="0">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4" name="Google Shape;10564;p92"/>
            <p:cNvSpPr/>
            <p:nvPr/>
          </p:nvSpPr>
          <p:spPr>
            <a:xfrm>
              <a:off x="-45953675" y="4078700"/>
              <a:ext cx="122900" cy="35450"/>
            </a:xfrm>
            <a:custGeom>
              <a:avLst/>
              <a:gdLst/>
              <a:ahLst/>
              <a:cxnLst/>
              <a:rect l="l" t="t" r="r" b="b"/>
              <a:pathLst>
                <a:path w="4916" h="1418" extrusionOk="0">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5" name="Google Shape;10565;p92"/>
            <p:cNvSpPr/>
            <p:nvPr/>
          </p:nvSpPr>
          <p:spPr>
            <a:xfrm>
              <a:off x="-45956025" y="3938325"/>
              <a:ext cx="126025" cy="123075"/>
            </a:xfrm>
            <a:custGeom>
              <a:avLst/>
              <a:gdLst/>
              <a:ahLst/>
              <a:cxnLst/>
              <a:rect l="l" t="t" r="r" b="b"/>
              <a:pathLst>
                <a:path w="5041" h="4923" extrusionOk="0">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6" name="Google Shape;10566;p92"/>
            <p:cNvSpPr/>
            <p:nvPr/>
          </p:nvSpPr>
          <p:spPr>
            <a:xfrm>
              <a:off x="-45927675" y="4132250"/>
              <a:ext cx="70125" cy="39400"/>
            </a:xfrm>
            <a:custGeom>
              <a:avLst/>
              <a:gdLst/>
              <a:ahLst/>
              <a:cxnLst/>
              <a:rect l="l" t="t" r="r" b="b"/>
              <a:pathLst>
                <a:path w="2805" h="1576" extrusionOk="0">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7" name="Google Shape;10567;p92"/>
            <p:cNvSpPr/>
            <p:nvPr/>
          </p:nvSpPr>
          <p:spPr>
            <a:xfrm>
              <a:off x="-45921375" y="4176950"/>
              <a:ext cx="59100" cy="61650"/>
            </a:xfrm>
            <a:custGeom>
              <a:avLst/>
              <a:gdLst/>
              <a:ahLst/>
              <a:cxnLst/>
              <a:rect l="l" t="t" r="r" b="b"/>
              <a:pathLst>
                <a:path w="2364" h="2466" extrusionOk="0">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68" name="Google Shape;10568;p92"/>
          <p:cNvGrpSpPr/>
          <p:nvPr/>
        </p:nvGrpSpPr>
        <p:grpSpPr>
          <a:xfrm>
            <a:off x="3993241" y="3615275"/>
            <a:ext cx="312375" cy="357596"/>
            <a:chOff x="-44895900" y="3929450"/>
            <a:chExt cx="263875" cy="302075"/>
          </a:xfrm>
        </p:grpSpPr>
        <p:sp>
          <p:nvSpPr>
            <p:cNvPr id="10569" name="Google Shape;10569;p92"/>
            <p:cNvSpPr/>
            <p:nvPr/>
          </p:nvSpPr>
          <p:spPr>
            <a:xfrm>
              <a:off x="-44813975" y="4100750"/>
              <a:ext cx="101625" cy="50425"/>
            </a:xfrm>
            <a:custGeom>
              <a:avLst/>
              <a:gdLst/>
              <a:ahLst/>
              <a:cxnLst/>
              <a:rect l="l" t="t" r="r" b="b"/>
              <a:pathLst>
                <a:path w="4065" h="2017" extrusionOk="0">
                  <a:moveTo>
                    <a:pt x="2017" y="0"/>
                  </a:moveTo>
                  <a:lnTo>
                    <a:pt x="0" y="977"/>
                  </a:lnTo>
                  <a:lnTo>
                    <a:pt x="2017" y="2017"/>
                  </a:lnTo>
                  <a:lnTo>
                    <a:pt x="4064" y="977"/>
                  </a:ln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0" name="Google Shape;10570;p92"/>
            <p:cNvSpPr/>
            <p:nvPr/>
          </p:nvSpPr>
          <p:spPr>
            <a:xfrm>
              <a:off x="-44885650" y="3929450"/>
              <a:ext cx="244175" cy="87825"/>
            </a:xfrm>
            <a:custGeom>
              <a:avLst/>
              <a:gdLst/>
              <a:ahLst/>
              <a:cxnLst/>
              <a:rect l="l" t="t" r="r" b="b"/>
              <a:pathLst>
                <a:path w="9767" h="3513" extrusionOk="0">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1" name="Google Shape;10571;p92"/>
            <p:cNvSpPr/>
            <p:nvPr/>
          </p:nvSpPr>
          <p:spPr>
            <a:xfrm>
              <a:off x="-44825000" y="4006225"/>
              <a:ext cx="52000" cy="105575"/>
            </a:xfrm>
            <a:custGeom>
              <a:avLst/>
              <a:gdLst/>
              <a:ahLst/>
              <a:cxnLst/>
              <a:rect l="l" t="t" r="r" b="b"/>
              <a:pathLst>
                <a:path w="2080" h="4223" extrusionOk="0">
                  <a:moveTo>
                    <a:pt x="2080" y="1"/>
                  </a:moveTo>
                  <a:lnTo>
                    <a:pt x="0" y="1009"/>
                  </a:lnTo>
                  <a:lnTo>
                    <a:pt x="0" y="4222"/>
                  </a:lnTo>
                  <a:lnTo>
                    <a:pt x="2080" y="315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2" name="Google Shape;10572;p92"/>
            <p:cNvSpPr/>
            <p:nvPr/>
          </p:nvSpPr>
          <p:spPr>
            <a:xfrm>
              <a:off x="-44754900" y="4005450"/>
              <a:ext cx="122875" cy="222925"/>
            </a:xfrm>
            <a:custGeom>
              <a:avLst/>
              <a:gdLst/>
              <a:ahLst/>
              <a:cxnLst/>
              <a:rect l="l" t="t" r="r" b="b"/>
              <a:pathLst>
                <a:path w="4915" h="8917" extrusionOk="0">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3" name="Google Shape;10573;p92"/>
            <p:cNvSpPr/>
            <p:nvPr/>
          </p:nvSpPr>
          <p:spPr>
            <a:xfrm>
              <a:off x="-44754900" y="4006225"/>
              <a:ext cx="52775" cy="105575"/>
            </a:xfrm>
            <a:custGeom>
              <a:avLst/>
              <a:gdLst/>
              <a:ahLst/>
              <a:cxnLst/>
              <a:rect l="l" t="t" r="r" b="b"/>
              <a:pathLst>
                <a:path w="2111" h="4223" extrusionOk="0">
                  <a:moveTo>
                    <a:pt x="0" y="1"/>
                  </a:moveTo>
                  <a:lnTo>
                    <a:pt x="0" y="3151"/>
                  </a:lnTo>
                  <a:lnTo>
                    <a:pt x="2111" y="4222"/>
                  </a:lnTo>
                  <a:lnTo>
                    <a:pt x="2111" y="100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4" name="Google Shape;10574;p92"/>
            <p:cNvSpPr/>
            <p:nvPr/>
          </p:nvSpPr>
          <p:spPr>
            <a:xfrm>
              <a:off x="-44895900" y="4006225"/>
              <a:ext cx="122900" cy="225300"/>
            </a:xfrm>
            <a:custGeom>
              <a:avLst/>
              <a:gdLst/>
              <a:ahLst/>
              <a:cxnLst/>
              <a:rect l="l" t="t" r="r" b="b"/>
              <a:pathLst>
                <a:path w="4916" h="9012" extrusionOk="0">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75" name="Google Shape;10575;p92"/>
          <p:cNvGrpSpPr/>
          <p:nvPr/>
        </p:nvGrpSpPr>
        <p:grpSpPr>
          <a:xfrm>
            <a:off x="2167060" y="1398036"/>
            <a:ext cx="356205" cy="332885"/>
            <a:chOff x="-49397175" y="3192625"/>
            <a:chExt cx="300900" cy="281200"/>
          </a:xfrm>
        </p:grpSpPr>
        <p:sp>
          <p:nvSpPr>
            <p:cNvPr id="10576" name="Google Shape;10576;p92"/>
            <p:cNvSpPr/>
            <p:nvPr/>
          </p:nvSpPr>
          <p:spPr>
            <a:xfrm>
              <a:off x="-49325500" y="3297975"/>
              <a:ext cx="64625" cy="58500"/>
            </a:xfrm>
            <a:custGeom>
              <a:avLst/>
              <a:gdLst/>
              <a:ahLst/>
              <a:cxnLst/>
              <a:rect l="l" t="t" r="r" b="b"/>
              <a:pathLst>
                <a:path w="2585" h="2340" extrusionOk="0">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7" name="Google Shape;10577;p92"/>
            <p:cNvSpPr/>
            <p:nvPr/>
          </p:nvSpPr>
          <p:spPr>
            <a:xfrm>
              <a:off x="-49345975" y="3192625"/>
              <a:ext cx="199300" cy="103975"/>
            </a:xfrm>
            <a:custGeom>
              <a:avLst/>
              <a:gdLst/>
              <a:ahLst/>
              <a:cxnLst/>
              <a:rect l="l" t="t" r="r" b="b"/>
              <a:pathLst>
                <a:path w="7972" h="4159" extrusionOk="0">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8" name="Google Shape;10578;p92"/>
            <p:cNvSpPr/>
            <p:nvPr/>
          </p:nvSpPr>
          <p:spPr>
            <a:xfrm>
              <a:off x="-49272725" y="3381650"/>
              <a:ext cx="52800" cy="53575"/>
            </a:xfrm>
            <a:custGeom>
              <a:avLst/>
              <a:gdLst/>
              <a:ahLst/>
              <a:cxnLst/>
              <a:rect l="l" t="t" r="r" b="b"/>
              <a:pathLst>
                <a:path w="2112" h="2143" extrusionOk="0">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9" name="Google Shape;10579;p92"/>
            <p:cNvSpPr/>
            <p:nvPr/>
          </p:nvSpPr>
          <p:spPr>
            <a:xfrm>
              <a:off x="-49231775" y="3298075"/>
              <a:ext cx="63050" cy="58400"/>
            </a:xfrm>
            <a:custGeom>
              <a:avLst/>
              <a:gdLst/>
              <a:ahLst/>
              <a:cxnLst/>
              <a:rect l="l" t="t" r="r" b="b"/>
              <a:pathLst>
                <a:path w="2522" h="2336" extrusionOk="0">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0" name="Google Shape;10580;p92"/>
            <p:cNvSpPr/>
            <p:nvPr/>
          </p:nvSpPr>
          <p:spPr>
            <a:xfrm>
              <a:off x="-49271925" y="3317850"/>
              <a:ext cx="48850" cy="49850"/>
            </a:xfrm>
            <a:custGeom>
              <a:avLst/>
              <a:gdLst/>
              <a:ahLst/>
              <a:cxnLst/>
              <a:rect l="l" t="t" r="r" b="b"/>
              <a:pathLst>
                <a:path w="1954" h="1994" extrusionOk="0">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1" name="Google Shape;10581;p92"/>
            <p:cNvSpPr/>
            <p:nvPr/>
          </p:nvSpPr>
          <p:spPr>
            <a:xfrm>
              <a:off x="-49245950" y="3291075"/>
              <a:ext cx="149675" cy="182750"/>
            </a:xfrm>
            <a:custGeom>
              <a:avLst/>
              <a:gdLst/>
              <a:ahLst/>
              <a:cxnLst/>
              <a:rect l="l" t="t" r="r" b="b"/>
              <a:pathLst>
                <a:path w="5987" h="7310" extrusionOk="0">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2" name="Google Shape;10582;p92"/>
            <p:cNvSpPr/>
            <p:nvPr/>
          </p:nvSpPr>
          <p:spPr>
            <a:xfrm>
              <a:off x="-49397175" y="3291075"/>
              <a:ext cx="149675" cy="182750"/>
            </a:xfrm>
            <a:custGeom>
              <a:avLst/>
              <a:gdLst/>
              <a:ahLst/>
              <a:cxnLst/>
              <a:rect l="l" t="t" r="r" b="b"/>
              <a:pathLst>
                <a:path w="5987" h="7310" extrusionOk="0">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83" name="Google Shape;10583;p92"/>
          <p:cNvGrpSpPr/>
          <p:nvPr/>
        </p:nvGrpSpPr>
        <p:grpSpPr>
          <a:xfrm>
            <a:off x="2193163" y="1822251"/>
            <a:ext cx="304000" cy="356205"/>
            <a:chOff x="-49375900" y="3550975"/>
            <a:chExt cx="256800" cy="300900"/>
          </a:xfrm>
        </p:grpSpPr>
        <p:sp>
          <p:nvSpPr>
            <p:cNvPr id="10584" name="Google Shape;10584;p92"/>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5" name="Google Shape;10585;p92"/>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6" name="Google Shape;10586;p92"/>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7" name="Google Shape;10587;p92"/>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8" name="Google Shape;10588;p92"/>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9" name="Google Shape;10589;p92"/>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0" name="Google Shape;10590;p92"/>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1" name="Google Shape;10591;p92"/>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2" name="Google Shape;10592;p92"/>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3" name="Google Shape;10593;p92"/>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4" name="Google Shape;10594;p92"/>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95" name="Google Shape;10595;p92"/>
          <p:cNvGrpSpPr/>
          <p:nvPr/>
        </p:nvGrpSpPr>
        <p:grpSpPr>
          <a:xfrm>
            <a:off x="2188516" y="2259546"/>
            <a:ext cx="313293" cy="356205"/>
            <a:chOff x="-49378250" y="3920375"/>
            <a:chExt cx="264650" cy="300900"/>
          </a:xfrm>
        </p:grpSpPr>
        <p:sp>
          <p:nvSpPr>
            <p:cNvPr id="10596" name="Google Shape;10596;p92"/>
            <p:cNvSpPr/>
            <p:nvPr/>
          </p:nvSpPr>
          <p:spPr>
            <a:xfrm>
              <a:off x="-49272725" y="4185025"/>
              <a:ext cx="70925" cy="35475"/>
            </a:xfrm>
            <a:custGeom>
              <a:avLst/>
              <a:gdLst/>
              <a:ahLst/>
              <a:cxnLst/>
              <a:rect l="l" t="t" r="r" b="b"/>
              <a:pathLst>
                <a:path w="2837" h="1419" extrusionOk="0">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7" name="Google Shape;10597;p92"/>
            <p:cNvSpPr/>
            <p:nvPr/>
          </p:nvSpPr>
          <p:spPr>
            <a:xfrm>
              <a:off x="-49378250" y="3920375"/>
              <a:ext cx="87425" cy="300900"/>
            </a:xfrm>
            <a:custGeom>
              <a:avLst/>
              <a:gdLst/>
              <a:ahLst/>
              <a:cxnLst/>
              <a:rect l="l" t="t" r="r" b="b"/>
              <a:pathLst>
                <a:path w="3497" h="12036" extrusionOk="0">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8" name="Google Shape;10598;p92"/>
            <p:cNvSpPr/>
            <p:nvPr/>
          </p:nvSpPr>
          <p:spPr>
            <a:xfrm>
              <a:off x="-49185300" y="3920375"/>
              <a:ext cx="71700" cy="87450"/>
            </a:xfrm>
            <a:custGeom>
              <a:avLst/>
              <a:gdLst/>
              <a:ahLst/>
              <a:cxnLst/>
              <a:rect l="l" t="t" r="r" b="b"/>
              <a:pathLst>
                <a:path w="2868" h="3498" extrusionOk="0">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9" name="Google Shape;10599;p92"/>
            <p:cNvSpPr/>
            <p:nvPr/>
          </p:nvSpPr>
          <p:spPr>
            <a:xfrm>
              <a:off x="-49182150" y="4019625"/>
              <a:ext cx="64625" cy="42550"/>
            </a:xfrm>
            <a:custGeom>
              <a:avLst/>
              <a:gdLst/>
              <a:ahLst/>
              <a:cxnLst/>
              <a:rect l="l" t="t" r="r" b="b"/>
              <a:pathLst>
                <a:path w="2585" h="1702" extrusionOk="0">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0" name="Google Shape;10600;p92"/>
            <p:cNvSpPr/>
            <p:nvPr/>
          </p:nvSpPr>
          <p:spPr>
            <a:xfrm>
              <a:off x="-49185300" y="4078700"/>
              <a:ext cx="70925" cy="141800"/>
            </a:xfrm>
            <a:custGeom>
              <a:avLst/>
              <a:gdLst/>
              <a:ahLst/>
              <a:cxnLst/>
              <a:rect l="l" t="t" r="r" b="b"/>
              <a:pathLst>
                <a:path w="2837" h="5672" extrusionOk="0">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1" name="Google Shape;10601;p92"/>
            <p:cNvSpPr/>
            <p:nvPr/>
          </p:nvSpPr>
          <p:spPr>
            <a:xfrm>
              <a:off x="-49271150" y="3920375"/>
              <a:ext cx="65400" cy="70125"/>
            </a:xfrm>
            <a:custGeom>
              <a:avLst/>
              <a:gdLst/>
              <a:ahLst/>
              <a:cxnLst/>
              <a:rect l="l" t="t" r="r" b="b"/>
              <a:pathLst>
                <a:path w="2616" h="2805" extrusionOk="0">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2" name="Google Shape;10602;p92"/>
            <p:cNvSpPr/>
            <p:nvPr/>
          </p:nvSpPr>
          <p:spPr>
            <a:xfrm>
              <a:off x="-49272725" y="4007800"/>
              <a:ext cx="70125" cy="159925"/>
            </a:xfrm>
            <a:custGeom>
              <a:avLst/>
              <a:gdLst/>
              <a:ahLst/>
              <a:cxnLst/>
              <a:rect l="l" t="t" r="r" b="b"/>
              <a:pathLst>
                <a:path w="2805" h="6397" extrusionOk="0">
                  <a:moveTo>
                    <a:pt x="1" y="1"/>
                  </a:moveTo>
                  <a:lnTo>
                    <a:pt x="1" y="6396"/>
                  </a:lnTo>
                  <a:lnTo>
                    <a:pt x="2805" y="6396"/>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03" name="Google Shape;10603;p92"/>
          <p:cNvGrpSpPr/>
          <p:nvPr/>
        </p:nvGrpSpPr>
        <p:grpSpPr>
          <a:xfrm>
            <a:off x="907504" y="2752344"/>
            <a:ext cx="312375" cy="357123"/>
            <a:chOff x="-47505300" y="3200500"/>
            <a:chExt cx="263875" cy="301675"/>
          </a:xfrm>
        </p:grpSpPr>
        <p:sp>
          <p:nvSpPr>
            <p:cNvPr id="10604" name="Google Shape;10604;p92"/>
            <p:cNvSpPr/>
            <p:nvPr/>
          </p:nvSpPr>
          <p:spPr>
            <a:xfrm>
              <a:off x="-47382425" y="3306025"/>
              <a:ext cx="52800" cy="53600"/>
            </a:xfrm>
            <a:custGeom>
              <a:avLst/>
              <a:gdLst/>
              <a:ahLst/>
              <a:cxnLst/>
              <a:rect l="l" t="t" r="r" b="b"/>
              <a:pathLst>
                <a:path w="2112" h="2144" extrusionOk="0">
                  <a:moveTo>
                    <a:pt x="1387" y="1"/>
                  </a:moveTo>
                  <a:cubicBezTo>
                    <a:pt x="1198" y="726"/>
                    <a:pt x="694" y="1261"/>
                    <a:pt x="1" y="1387"/>
                  </a:cubicBezTo>
                  <a:lnTo>
                    <a:pt x="1"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5" name="Google Shape;10605;p92"/>
            <p:cNvSpPr/>
            <p:nvPr/>
          </p:nvSpPr>
          <p:spPr>
            <a:xfrm>
              <a:off x="-47382425" y="3306025"/>
              <a:ext cx="15775" cy="15800"/>
            </a:xfrm>
            <a:custGeom>
              <a:avLst/>
              <a:gdLst/>
              <a:ahLst/>
              <a:cxnLst/>
              <a:rect l="l" t="t" r="r" b="b"/>
              <a:pathLst>
                <a:path w="631" h="632" extrusionOk="0">
                  <a:moveTo>
                    <a:pt x="1" y="1"/>
                  </a:moveTo>
                  <a:lnTo>
                    <a:pt x="1" y="631"/>
                  </a:lnTo>
                  <a:cubicBezTo>
                    <a:pt x="316" y="568"/>
                    <a:pt x="536" y="316"/>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6" name="Google Shape;10606;p92"/>
            <p:cNvSpPr/>
            <p:nvPr/>
          </p:nvSpPr>
          <p:spPr>
            <a:xfrm>
              <a:off x="-47487975" y="3200500"/>
              <a:ext cx="210325" cy="301675"/>
            </a:xfrm>
            <a:custGeom>
              <a:avLst/>
              <a:gdLst/>
              <a:ahLst/>
              <a:cxnLst/>
              <a:rect l="l" t="t" r="r" b="b"/>
              <a:pathLst>
                <a:path w="8413" h="12067" extrusionOk="0">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7" name="Google Shape;10607;p92"/>
            <p:cNvSpPr/>
            <p:nvPr/>
          </p:nvSpPr>
          <p:spPr>
            <a:xfrm>
              <a:off x="-47417875" y="3271375"/>
              <a:ext cx="51225" cy="51225"/>
            </a:xfrm>
            <a:custGeom>
              <a:avLst/>
              <a:gdLst/>
              <a:ahLst/>
              <a:cxnLst/>
              <a:rect l="l" t="t" r="r" b="b"/>
              <a:pathLst>
                <a:path w="2049" h="2049" extrusionOk="0">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8" name="Google Shape;10608;p92"/>
            <p:cNvSpPr/>
            <p:nvPr/>
          </p:nvSpPr>
          <p:spPr>
            <a:xfrm>
              <a:off x="-47505300" y="3235950"/>
              <a:ext cx="17350" cy="18125"/>
            </a:xfrm>
            <a:custGeom>
              <a:avLst/>
              <a:gdLst/>
              <a:ahLst/>
              <a:cxnLst/>
              <a:rect l="l" t="t" r="r" b="b"/>
              <a:pathLst>
                <a:path w="694" h="725" extrusionOk="0">
                  <a:moveTo>
                    <a:pt x="347" y="0"/>
                  </a:moveTo>
                  <a:cubicBezTo>
                    <a:pt x="127" y="0"/>
                    <a:pt x="1" y="158"/>
                    <a:pt x="1" y="378"/>
                  </a:cubicBezTo>
                  <a:cubicBezTo>
                    <a:pt x="1" y="567"/>
                    <a:pt x="127" y="725"/>
                    <a:pt x="347" y="725"/>
                  </a:cubicBezTo>
                  <a:lnTo>
                    <a:pt x="694" y="725"/>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9" name="Google Shape;10609;p92"/>
            <p:cNvSpPr/>
            <p:nvPr/>
          </p:nvSpPr>
          <p:spPr>
            <a:xfrm>
              <a:off x="-47505300" y="3447025"/>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0" name="Google Shape;10610;p92"/>
            <p:cNvSpPr/>
            <p:nvPr/>
          </p:nvSpPr>
          <p:spPr>
            <a:xfrm>
              <a:off x="-47505300" y="3394250"/>
              <a:ext cx="17350" cy="18150"/>
            </a:xfrm>
            <a:custGeom>
              <a:avLst/>
              <a:gdLst/>
              <a:ahLst/>
              <a:cxnLst/>
              <a:rect l="l" t="t" r="r" b="b"/>
              <a:pathLst>
                <a:path w="694" h="726" extrusionOk="0">
                  <a:moveTo>
                    <a:pt x="347" y="1"/>
                  </a:moveTo>
                  <a:lnTo>
                    <a:pt x="347" y="32"/>
                  </a:lnTo>
                  <a:cubicBezTo>
                    <a:pt x="127" y="32"/>
                    <a:pt x="1" y="190"/>
                    <a:pt x="1" y="379"/>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1" name="Google Shape;10611;p92"/>
            <p:cNvSpPr/>
            <p:nvPr/>
          </p:nvSpPr>
          <p:spPr>
            <a:xfrm>
              <a:off x="-47505300" y="3341475"/>
              <a:ext cx="17350" cy="18150"/>
            </a:xfrm>
            <a:custGeom>
              <a:avLst/>
              <a:gdLst/>
              <a:ahLst/>
              <a:cxnLst/>
              <a:rect l="l" t="t" r="r" b="b"/>
              <a:pathLst>
                <a:path w="694" h="726" extrusionOk="0">
                  <a:moveTo>
                    <a:pt x="347" y="1"/>
                  </a:moveTo>
                  <a:cubicBezTo>
                    <a:pt x="127" y="1"/>
                    <a:pt x="1" y="158"/>
                    <a:pt x="1" y="347"/>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2" name="Google Shape;10612;p92"/>
            <p:cNvSpPr/>
            <p:nvPr/>
          </p:nvSpPr>
          <p:spPr>
            <a:xfrm>
              <a:off x="-47505300" y="3289500"/>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3" name="Google Shape;10613;p92"/>
            <p:cNvSpPr/>
            <p:nvPr/>
          </p:nvSpPr>
          <p:spPr>
            <a:xfrm>
              <a:off x="-47259550" y="3411575"/>
              <a:ext cx="18125" cy="51225"/>
            </a:xfrm>
            <a:custGeom>
              <a:avLst/>
              <a:gdLst/>
              <a:ahLst/>
              <a:cxnLst/>
              <a:rect l="l" t="t" r="r" b="b"/>
              <a:pathLst>
                <a:path w="725" h="2049" extrusionOk="0">
                  <a:moveTo>
                    <a:pt x="0" y="1"/>
                  </a:moveTo>
                  <a:lnTo>
                    <a:pt x="0" y="2048"/>
                  </a:lnTo>
                  <a:cubicBezTo>
                    <a:pt x="410" y="1891"/>
                    <a:pt x="725" y="1481"/>
                    <a:pt x="725" y="107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4" name="Google Shape;10614;p92"/>
            <p:cNvSpPr/>
            <p:nvPr/>
          </p:nvSpPr>
          <p:spPr>
            <a:xfrm>
              <a:off x="-47259550" y="3306025"/>
              <a:ext cx="18125" cy="35475"/>
            </a:xfrm>
            <a:custGeom>
              <a:avLst/>
              <a:gdLst/>
              <a:ahLst/>
              <a:cxnLst/>
              <a:rect l="l" t="t" r="r" b="b"/>
              <a:pathLst>
                <a:path w="725" h="1419" extrusionOk="0">
                  <a:moveTo>
                    <a:pt x="0" y="1"/>
                  </a:moveTo>
                  <a:lnTo>
                    <a:pt x="0" y="1419"/>
                  </a:lnTo>
                  <a:lnTo>
                    <a:pt x="725" y="1419"/>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5" name="Google Shape;10615;p92"/>
            <p:cNvSpPr/>
            <p:nvPr/>
          </p:nvSpPr>
          <p:spPr>
            <a:xfrm>
              <a:off x="-47259550" y="3359600"/>
              <a:ext cx="18125" cy="34675"/>
            </a:xfrm>
            <a:custGeom>
              <a:avLst/>
              <a:gdLst/>
              <a:ahLst/>
              <a:cxnLst/>
              <a:rect l="l" t="t" r="r" b="b"/>
              <a:pathLst>
                <a:path w="725" h="1387" extrusionOk="0">
                  <a:moveTo>
                    <a:pt x="0" y="0"/>
                  </a:moveTo>
                  <a:lnTo>
                    <a:pt x="0" y="1387"/>
                  </a:lnTo>
                  <a:lnTo>
                    <a:pt x="725" y="138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6" name="Google Shape;10616;p92"/>
            <p:cNvSpPr/>
            <p:nvPr/>
          </p:nvSpPr>
          <p:spPr>
            <a:xfrm>
              <a:off x="-47259550" y="3238300"/>
              <a:ext cx="18125" cy="51225"/>
            </a:xfrm>
            <a:custGeom>
              <a:avLst/>
              <a:gdLst/>
              <a:ahLst/>
              <a:cxnLst/>
              <a:rect l="l" t="t" r="r" b="b"/>
              <a:pathLst>
                <a:path w="725" h="2049" extrusionOk="0">
                  <a:moveTo>
                    <a:pt x="0" y="1"/>
                  </a:moveTo>
                  <a:lnTo>
                    <a:pt x="0" y="2048"/>
                  </a:lnTo>
                  <a:lnTo>
                    <a:pt x="725" y="2048"/>
                  </a:lnTo>
                  <a:lnTo>
                    <a:pt x="725" y="977"/>
                  </a:lnTo>
                  <a:cubicBezTo>
                    <a:pt x="693" y="505"/>
                    <a:pt x="410"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17" name="Google Shape;10617;p92"/>
          <p:cNvGrpSpPr/>
          <p:nvPr/>
        </p:nvGrpSpPr>
        <p:grpSpPr>
          <a:xfrm>
            <a:off x="885604" y="3188692"/>
            <a:ext cx="356176" cy="355051"/>
            <a:chOff x="-47524975" y="3569100"/>
            <a:chExt cx="300875" cy="299925"/>
          </a:xfrm>
        </p:grpSpPr>
        <p:sp>
          <p:nvSpPr>
            <p:cNvPr id="10618" name="Google Shape;10618;p92"/>
            <p:cNvSpPr/>
            <p:nvPr/>
          </p:nvSpPr>
          <p:spPr>
            <a:xfrm>
              <a:off x="-47524975" y="3755775"/>
              <a:ext cx="115000" cy="113250"/>
            </a:xfrm>
            <a:custGeom>
              <a:avLst/>
              <a:gdLst/>
              <a:ahLst/>
              <a:cxnLst/>
              <a:rect l="l" t="t" r="r" b="b"/>
              <a:pathLst>
                <a:path w="4600" h="4530" extrusionOk="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9" name="Google Shape;10619;p92"/>
            <p:cNvSpPr/>
            <p:nvPr/>
          </p:nvSpPr>
          <p:spPr>
            <a:xfrm>
              <a:off x="-47346200" y="3674650"/>
              <a:ext cx="15775" cy="15775"/>
            </a:xfrm>
            <a:custGeom>
              <a:avLst/>
              <a:gdLst/>
              <a:ahLst/>
              <a:cxnLst/>
              <a:rect l="l" t="t" r="r" b="b"/>
              <a:pathLst>
                <a:path w="631" h="631" extrusionOk="0">
                  <a:moveTo>
                    <a:pt x="1" y="0"/>
                  </a:moveTo>
                  <a:lnTo>
                    <a:pt x="1" y="630"/>
                  </a:lnTo>
                  <a:cubicBezTo>
                    <a:pt x="284" y="536"/>
                    <a:pt x="505" y="315"/>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0" name="Google Shape;10620;p92"/>
            <p:cNvSpPr/>
            <p:nvPr/>
          </p:nvSpPr>
          <p:spPr>
            <a:xfrm>
              <a:off x="-47382425" y="3640000"/>
              <a:ext cx="51225" cy="51200"/>
            </a:xfrm>
            <a:custGeom>
              <a:avLst/>
              <a:gdLst/>
              <a:ahLst/>
              <a:cxnLst/>
              <a:rect l="l" t="t" r="r" b="b"/>
              <a:pathLst>
                <a:path w="2049" h="2048" extrusionOk="0">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1" name="Google Shape;10621;p92"/>
            <p:cNvSpPr/>
            <p:nvPr/>
          </p:nvSpPr>
          <p:spPr>
            <a:xfrm>
              <a:off x="-47346975" y="3674650"/>
              <a:ext cx="52800" cy="52800"/>
            </a:xfrm>
            <a:custGeom>
              <a:avLst/>
              <a:gdLst/>
              <a:ahLst/>
              <a:cxnLst/>
              <a:rect l="l" t="t" r="r" b="b"/>
              <a:pathLst>
                <a:path w="2112" h="2112" extrusionOk="0">
                  <a:moveTo>
                    <a:pt x="1355" y="0"/>
                  </a:moveTo>
                  <a:cubicBezTo>
                    <a:pt x="1261" y="693"/>
                    <a:pt x="693" y="1260"/>
                    <a:pt x="0" y="1355"/>
                  </a:cubicBezTo>
                  <a:lnTo>
                    <a:pt x="0" y="2111"/>
                  </a:lnTo>
                  <a:lnTo>
                    <a:pt x="2111" y="2111"/>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2" name="Google Shape;10622;p92"/>
            <p:cNvSpPr/>
            <p:nvPr/>
          </p:nvSpPr>
          <p:spPr>
            <a:xfrm>
              <a:off x="-47452525" y="3569100"/>
              <a:ext cx="228425" cy="228425"/>
            </a:xfrm>
            <a:custGeom>
              <a:avLst/>
              <a:gdLst/>
              <a:ahLst/>
              <a:cxnLst/>
              <a:rect l="l" t="t" r="r" b="b"/>
              <a:pathLst>
                <a:path w="9137" h="9137" extrusionOk="0">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23" name="Google Shape;10623;p92"/>
          <p:cNvGrpSpPr/>
          <p:nvPr/>
        </p:nvGrpSpPr>
        <p:grpSpPr>
          <a:xfrm>
            <a:off x="886062" y="3667954"/>
            <a:ext cx="355258" cy="270410"/>
            <a:chOff x="-47523400" y="3973950"/>
            <a:chExt cx="300100" cy="228425"/>
          </a:xfrm>
        </p:grpSpPr>
        <p:sp>
          <p:nvSpPr>
            <p:cNvPr id="10624" name="Google Shape;10624;p92"/>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5" name="Google Shape;10625;p92"/>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6" name="Google Shape;10626;p92"/>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7" name="Google Shape;10627;p92"/>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8" name="Google Shape;10628;p92"/>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29" name="Google Shape;10629;p92"/>
          <p:cNvGrpSpPr/>
          <p:nvPr/>
        </p:nvGrpSpPr>
        <p:grpSpPr>
          <a:xfrm>
            <a:off x="3091183" y="2750953"/>
            <a:ext cx="354341" cy="357596"/>
            <a:chOff x="-45673275" y="3199325"/>
            <a:chExt cx="299325" cy="302075"/>
          </a:xfrm>
        </p:grpSpPr>
        <p:sp>
          <p:nvSpPr>
            <p:cNvPr id="10630" name="Google Shape;10630;p92"/>
            <p:cNvSpPr/>
            <p:nvPr/>
          </p:nvSpPr>
          <p:spPr>
            <a:xfrm>
              <a:off x="-45672500" y="3199325"/>
              <a:ext cx="298550" cy="194175"/>
            </a:xfrm>
            <a:custGeom>
              <a:avLst/>
              <a:gdLst/>
              <a:ahLst/>
              <a:cxnLst/>
              <a:rect l="l" t="t" r="r" b="b"/>
              <a:pathLst>
                <a:path w="11942" h="7767" extrusionOk="0">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1" name="Google Shape;10631;p92"/>
            <p:cNvSpPr/>
            <p:nvPr/>
          </p:nvSpPr>
          <p:spPr>
            <a:xfrm>
              <a:off x="-45673275" y="3387150"/>
              <a:ext cx="299325" cy="114250"/>
            </a:xfrm>
            <a:custGeom>
              <a:avLst/>
              <a:gdLst/>
              <a:ahLst/>
              <a:cxnLst/>
              <a:rect l="l" t="t" r="r" b="b"/>
              <a:pathLst>
                <a:path w="11973" h="4570" extrusionOk="0">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2" name="Google Shape;10632;p92"/>
            <p:cNvSpPr/>
            <p:nvPr/>
          </p:nvSpPr>
          <p:spPr>
            <a:xfrm>
              <a:off x="-45673275" y="3334400"/>
              <a:ext cx="299325" cy="113425"/>
            </a:xfrm>
            <a:custGeom>
              <a:avLst/>
              <a:gdLst/>
              <a:ahLst/>
              <a:cxnLst/>
              <a:rect l="l" t="t" r="r" b="b"/>
              <a:pathLst>
                <a:path w="11973" h="4537" extrusionOk="0">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33" name="Google Shape;10633;p92"/>
          <p:cNvGrpSpPr/>
          <p:nvPr/>
        </p:nvGrpSpPr>
        <p:grpSpPr>
          <a:xfrm>
            <a:off x="3090251" y="3209202"/>
            <a:ext cx="356205" cy="314240"/>
            <a:chOff x="-45674075" y="3586425"/>
            <a:chExt cx="300900" cy="265450"/>
          </a:xfrm>
        </p:grpSpPr>
        <p:sp>
          <p:nvSpPr>
            <p:cNvPr id="10634" name="Google Shape;10634;p92"/>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5" name="Google Shape;10635;p92"/>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36" name="Google Shape;10636;p92"/>
          <p:cNvGrpSpPr/>
          <p:nvPr/>
        </p:nvGrpSpPr>
        <p:grpSpPr>
          <a:xfrm>
            <a:off x="3091183" y="3625041"/>
            <a:ext cx="354341" cy="356205"/>
            <a:chOff x="-45673275" y="3937700"/>
            <a:chExt cx="299325" cy="300900"/>
          </a:xfrm>
        </p:grpSpPr>
        <p:sp>
          <p:nvSpPr>
            <p:cNvPr id="10637" name="Google Shape;10637;p92"/>
            <p:cNvSpPr/>
            <p:nvPr/>
          </p:nvSpPr>
          <p:spPr>
            <a:xfrm>
              <a:off x="-45673275" y="3937700"/>
              <a:ext cx="285925" cy="135500"/>
            </a:xfrm>
            <a:custGeom>
              <a:avLst/>
              <a:gdLst/>
              <a:ahLst/>
              <a:cxnLst/>
              <a:rect l="l" t="t" r="r" b="b"/>
              <a:pathLst>
                <a:path w="11437" h="5420" extrusionOk="0">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8" name="Google Shape;10638;p92"/>
            <p:cNvSpPr/>
            <p:nvPr/>
          </p:nvSpPr>
          <p:spPr>
            <a:xfrm>
              <a:off x="-45577975" y="3990475"/>
              <a:ext cx="151250" cy="150925"/>
            </a:xfrm>
            <a:custGeom>
              <a:avLst/>
              <a:gdLst/>
              <a:ahLst/>
              <a:cxnLst/>
              <a:rect l="l" t="t" r="r" b="b"/>
              <a:pathLst>
                <a:path w="6050" h="6037" extrusionOk="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9" name="Google Shape;10639;p92"/>
            <p:cNvSpPr/>
            <p:nvPr/>
          </p:nvSpPr>
          <p:spPr>
            <a:xfrm>
              <a:off x="-45509450" y="3951100"/>
              <a:ext cx="135500" cy="286725"/>
            </a:xfrm>
            <a:custGeom>
              <a:avLst/>
              <a:gdLst/>
              <a:ahLst/>
              <a:cxnLst/>
              <a:rect l="l" t="t" r="r" b="b"/>
              <a:pathLst>
                <a:path w="5420" h="11469" extrusionOk="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0" name="Google Shape;10640;p92"/>
            <p:cNvSpPr/>
            <p:nvPr/>
          </p:nvSpPr>
          <p:spPr>
            <a:xfrm>
              <a:off x="-45670925" y="4114125"/>
              <a:ext cx="72500" cy="70325"/>
            </a:xfrm>
            <a:custGeom>
              <a:avLst/>
              <a:gdLst/>
              <a:ahLst/>
              <a:cxnLst/>
              <a:rect l="l" t="t" r="r" b="b"/>
              <a:pathLst>
                <a:path w="2900" h="2813" extrusionOk="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1" name="Google Shape;10641;p92"/>
            <p:cNvSpPr/>
            <p:nvPr/>
          </p:nvSpPr>
          <p:spPr>
            <a:xfrm>
              <a:off x="-45620500" y="4163550"/>
              <a:ext cx="70900" cy="71125"/>
            </a:xfrm>
            <a:custGeom>
              <a:avLst/>
              <a:gdLst/>
              <a:ahLst/>
              <a:cxnLst/>
              <a:rect l="l" t="t" r="r" b="b"/>
              <a:pathLst>
                <a:path w="2836" h="2845" extrusionOk="0">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2" name="Google Shape;10642;p92"/>
            <p:cNvSpPr/>
            <p:nvPr/>
          </p:nvSpPr>
          <p:spPr>
            <a:xfrm>
              <a:off x="-45673275" y="4159625"/>
              <a:ext cx="79575" cy="78975"/>
            </a:xfrm>
            <a:custGeom>
              <a:avLst/>
              <a:gdLst/>
              <a:ahLst/>
              <a:cxnLst/>
              <a:rect l="l" t="t" r="r" b="b"/>
              <a:pathLst>
                <a:path w="3183" h="3159" extrusionOk="0">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43" name="Google Shape;10643;p92"/>
          <p:cNvGrpSpPr/>
          <p:nvPr/>
        </p:nvGrpSpPr>
        <p:grpSpPr>
          <a:xfrm>
            <a:off x="2205349" y="4117825"/>
            <a:ext cx="356205" cy="356205"/>
            <a:chOff x="-44512325" y="3176075"/>
            <a:chExt cx="300900" cy="300900"/>
          </a:xfrm>
        </p:grpSpPr>
        <p:sp>
          <p:nvSpPr>
            <p:cNvPr id="10644" name="Google Shape;10644;p92"/>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5" name="Google Shape;10645;p92"/>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6" name="Google Shape;10646;p92"/>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47" name="Google Shape;10647;p92"/>
          <p:cNvGrpSpPr/>
          <p:nvPr/>
        </p:nvGrpSpPr>
        <p:grpSpPr>
          <a:xfrm>
            <a:off x="2608689" y="1386849"/>
            <a:ext cx="354341" cy="354341"/>
            <a:chOff x="-49027775" y="3183175"/>
            <a:chExt cx="299325" cy="299325"/>
          </a:xfrm>
        </p:grpSpPr>
        <p:sp>
          <p:nvSpPr>
            <p:cNvPr id="10648" name="Google Shape;10648;p92"/>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9" name="Google Shape;10649;p92"/>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0" name="Google Shape;10650;p92"/>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1" name="Google Shape;10651;p92"/>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52" name="Google Shape;10652;p92"/>
          <p:cNvGrpSpPr/>
          <p:nvPr/>
        </p:nvGrpSpPr>
        <p:grpSpPr>
          <a:xfrm>
            <a:off x="2608230" y="1822251"/>
            <a:ext cx="355258" cy="357152"/>
            <a:chOff x="-49027775" y="3550975"/>
            <a:chExt cx="300100" cy="301700"/>
          </a:xfrm>
        </p:grpSpPr>
        <p:sp>
          <p:nvSpPr>
            <p:cNvPr id="10653" name="Google Shape;10653;p92"/>
            <p:cNvSpPr/>
            <p:nvPr/>
          </p:nvSpPr>
          <p:spPr>
            <a:xfrm>
              <a:off x="-48941125" y="3613200"/>
              <a:ext cx="74050" cy="26825"/>
            </a:xfrm>
            <a:custGeom>
              <a:avLst/>
              <a:gdLst/>
              <a:ahLst/>
              <a:cxnLst/>
              <a:rect l="l" t="t" r="r" b="b"/>
              <a:pathLst>
                <a:path w="2962" h="1073" extrusionOk="0">
                  <a:moveTo>
                    <a:pt x="1260" y="1"/>
                  </a:moveTo>
                  <a:lnTo>
                    <a:pt x="0" y="1072"/>
                  </a:lnTo>
                  <a:lnTo>
                    <a:pt x="1702" y="107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4" name="Google Shape;10654;p92"/>
            <p:cNvSpPr/>
            <p:nvPr/>
          </p:nvSpPr>
          <p:spPr>
            <a:xfrm>
              <a:off x="-48871025" y="3613200"/>
              <a:ext cx="73275" cy="26825"/>
            </a:xfrm>
            <a:custGeom>
              <a:avLst/>
              <a:gdLst/>
              <a:ahLst/>
              <a:cxnLst/>
              <a:rect l="l" t="t" r="r" b="b"/>
              <a:pathLst>
                <a:path w="2931" h="1073" extrusionOk="0">
                  <a:moveTo>
                    <a:pt x="1260" y="1"/>
                  </a:moveTo>
                  <a:lnTo>
                    <a:pt x="0" y="1072"/>
                  </a:lnTo>
                  <a:lnTo>
                    <a:pt x="1670" y="1072"/>
                  </a:lnTo>
                  <a:lnTo>
                    <a:pt x="29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5" name="Google Shape;10655;p92"/>
            <p:cNvSpPr/>
            <p:nvPr/>
          </p:nvSpPr>
          <p:spPr>
            <a:xfrm>
              <a:off x="-48893075" y="3552550"/>
              <a:ext cx="95325" cy="43350"/>
            </a:xfrm>
            <a:custGeom>
              <a:avLst/>
              <a:gdLst/>
              <a:ahLst/>
              <a:cxnLst/>
              <a:rect l="l" t="t" r="r" b="b"/>
              <a:pathLst>
                <a:path w="3813" h="1734" extrusionOk="0">
                  <a:moveTo>
                    <a:pt x="0" y="1"/>
                  </a:moveTo>
                  <a:lnTo>
                    <a:pt x="2142" y="1734"/>
                  </a:lnTo>
                  <a:lnTo>
                    <a:pt x="3812" y="1734"/>
                  </a:ln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6" name="Google Shape;10656;p92"/>
            <p:cNvSpPr/>
            <p:nvPr/>
          </p:nvSpPr>
          <p:spPr>
            <a:xfrm>
              <a:off x="-49027775" y="3550975"/>
              <a:ext cx="100050" cy="87475"/>
            </a:xfrm>
            <a:custGeom>
              <a:avLst/>
              <a:gdLst/>
              <a:ahLst/>
              <a:cxnLst/>
              <a:rect l="l" t="t" r="r" b="b"/>
              <a:pathLst>
                <a:path w="4002" h="3499" extrusionOk="0">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7" name="Google Shape;10657;p92"/>
            <p:cNvSpPr/>
            <p:nvPr/>
          </p:nvSpPr>
          <p:spPr>
            <a:xfrm>
              <a:off x="-48962400" y="3552550"/>
              <a:ext cx="95325" cy="43350"/>
            </a:xfrm>
            <a:custGeom>
              <a:avLst/>
              <a:gdLst/>
              <a:ahLst/>
              <a:cxnLst/>
              <a:rect l="l" t="t" r="r" b="b"/>
              <a:pathLst>
                <a:path w="3813" h="1734" extrusionOk="0">
                  <a:moveTo>
                    <a:pt x="1" y="1"/>
                  </a:moveTo>
                  <a:lnTo>
                    <a:pt x="2111" y="1734"/>
                  </a:lnTo>
                  <a:lnTo>
                    <a:pt x="3813" y="1734"/>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8" name="Google Shape;10658;p92"/>
            <p:cNvSpPr/>
            <p:nvPr/>
          </p:nvSpPr>
          <p:spPr>
            <a:xfrm>
              <a:off x="-49027775" y="3657325"/>
              <a:ext cx="300100" cy="195350"/>
            </a:xfrm>
            <a:custGeom>
              <a:avLst/>
              <a:gdLst/>
              <a:ahLst/>
              <a:cxnLst/>
              <a:rect l="l" t="t" r="r" b="b"/>
              <a:pathLst>
                <a:path w="12004" h="7814" extrusionOk="0">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9" name="Google Shape;10659;p92"/>
            <p:cNvSpPr/>
            <p:nvPr/>
          </p:nvSpPr>
          <p:spPr>
            <a:xfrm>
              <a:off x="-48886775" y="3726625"/>
              <a:ext cx="28375" cy="37050"/>
            </a:xfrm>
            <a:custGeom>
              <a:avLst/>
              <a:gdLst/>
              <a:ahLst/>
              <a:cxnLst/>
              <a:rect l="l" t="t" r="r" b="b"/>
              <a:pathLst>
                <a:path w="1135" h="1482" extrusionOk="0">
                  <a:moveTo>
                    <a:pt x="0" y="1"/>
                  </a:moveTo>
                  <a:lnTo>
                    <a:pt x="0" y="1481"/>
                  </a:lnTo>
                  <a:lnTo>
                    <a:pt x="1134" y="757"/>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0" name="Google Shape;10660;p92"/>
            <p:cNvSpPr/>
            <p:nvPr/>
          </p:nvSpPr>
          <p:spPr>
            <a:xfrm>
              <a:off x="-48822975" y="3550975"/>
              <a:ext cx="94525" cy="44925"/>
            </a:xfrm>
            <a:custGeom>
              <a:avLst/>
              <a:gdLst/>
              <a:ahLst/>
              <a:cxnLst/>
              <a:rect l="l" t="t" r="r" b="b"/>
              <a:pathLst>
                <a:path w="3781" h="1797" extrusionOk="0">
                  <a:moveTo>
                    <a:pt x="0" y="1"/>
                  </a:moveTo>
                  <a:lnTo>
                    <a:pt x="2111" y="1797"/>
                  </a:lnTo>
                  <a:lnTo>
                    <a:pt x="3781" y="1797"/>
                  </a:lnTo>
                  <a:lnTo>
                    <a:pt x="3781" y="1072"/>
                  </a:lnTo>
                  <a:cubicBezTo>
                    <a:pt x="3781" y="474"/>
                    <a:pt x="3308" y="1"/>
                    <a:pt x="27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1" name="Google Shape;10661;p92"/>
            <p:cNvSpPr/>
            <p:nvPr/>
          </p:nvSpPr>
          <p:spPr>
            <a:xfrm>
              <a:off x="-48939550" y="3684100"/>
              <a:ext cx="122100" cy="122100"/>
            </a:xfrm>
            <a:custGeom>
              <a:avLst/>
              <a:gdLst/>
              <a:ahLst/>
              <a:cxnLst/>
              <a:rect l="l" t="t" r="r" b="b"/>
              <a:pathLst>
                <a:path w="4884" h="4884" extrusionOk="0">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2" name="Google Shape;10662;p92"/>
            <p:cNvSpPr/>
            <p:nvPr/>
          </p:nvSpPr>
          <p:spPr>
            <a:xfrm>
              <a:off x="-48801725" y="3613200"/>
              <a:ext cx="73275" cy="26825"/>
            </a:xfrm>
            <a:custGeom>
              <a:avLst/>
              <a:gdLst/>
              <a:ahLst/>
              <a:cxnLst/>
              <a:rect l="l" t="t" r="r" b="b"/>
              <a:pathLst>
                <a:path w="2931" h="1073" extrusionOk="0">
                  <a:moveTo>
                    <a:pt x="1261" y="1"/>
                  </a:moveTo>
                  <a:lnTo>
                    <a:pt x="1" y="1072"/>
                  </a:lnTo>
                  <a:lnTo>
                    <a:pt x="2931" y="1072"/>
                  </a:ln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63" name="Google Shape;10663;p92"/>
          <p:cNvGrpSpPr/>
          <p:nvPr/>
        </p:nvGrpSpPr>
        <p:grpSpPr>
          <a:xfrm>
            <a:off x="2606306" y="2259310"/>
            <a:ext cx="359106" cy="355525"/>
            <a:chOff x="-49031025" y="3920175"/>
            <a:chExt cx="303350" cy="300325"/>
          </a:xfrm>
        </p:grpSpPr>
        <p:sp>
          <p:nvSpPr>
            <p:cNvPr id="10664" name="Google Shape;10664;p92"/>
            <p:cNvSpPr/>
            <p:nvPr/>
          </p:nvSpPr>
          <p:spPr>
            <a:xfrm>
              <a:off x="-49031025" y="4131875"/>
              <a:ext cx="109600" cy="88625"/>
            </a:xfrm>
            <a:custGeom>
              <a:avLst/>
              <a:gdLst/>
              <a:ahLst/>
              <a:cxnLst/>
              <a:rect l="l" t="t" r="r" b="b"/>
              <a:pathLst>
                <a:path w="4384" h="3545" extrusionOk="0">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5" name="Google Shape;10665;p92"/>
            <p:cNvSpPr/>
            <p:nvPr/>
          </p:nvSpPr>
          <p:spPr>
            <a:xfrm>
              <a:off x="-48921450" y="3920175"/>
              <a:ext cx="79575" cy="130975"/>
            </a:xfrm>
            <a:custGeom>
              <a:avLst/>
              <a:gdLst/>
              <a:ahLst/>
              <a:cxnLst/>
              <a:rect l="l" t="t" r="r" b="b"/>
              <a:pathLst>
                <a:path w="3183" h="5239" extrusionOk="0">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6" name="Google Shape;10666;p92"/>
            <p:cNvSpPr/>
            <p:nvPr/>
          </p:nvSpPr>
          <p:spPr>
            <a:xfrm>
              <a:off x="-48842675" y="4008100"/>
              <a:ext cx="115000" cy="53300"/>
            </a:xfrm>
            <a:custGeom>
              <a:avLst/>
              <a:gdLst/>
              <a:ahLst/>
              <a:cxnLst/>
              <a:rect l="l" t="t" r="r" b="b"/>
              <a:pathLst>
                <a:path w="4600" h="2132" extrusionOk="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7" name="Google Shape;10667;p92"/>
            <p:cNvSpPr/>
            <p:nvPr/>
          </p:nvSpPr>
          <p:spPr>
            <a:xfrm>
              <a:off x="-48838750" y="4078700"/>
              <a:ext cx="51225" cy="66975"/>
            </a:xfrm>
            <a:custGeom>
              <a:avLst/>
              <a:gdLst/>
              <a:ahLst/>
              <a:cxnLst/>
              <a:rect l="l" t="t" r="r" b="b"/>
              <a:pathLst>
                <a:path w="2049" h="2679" extrusionOk="0">
                  <a:moveTo>
                    <a:pt x="1" y="0"/>
                  </a:moveTo>
                  <a:lnTo>
                    <a:pt x="1734" y="2678"/>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8" name="Google Shape;10668;p92"/>
            <p:cNvSpPr/>
            <p:nvPr/>
          </p:nvSpPr>
          <p:spPr>
            <a:xfrm>
              <a:off x="-48975000" y="3920575"/>
              <a:ext cx="173300" cy="248725"/>
            </a:xfrm>
            <a:custGeom>
              <a:avLst/>
              <a:gdLst/>
              <a:ahLst/>
              <a:cxnLst/>
              <a:rect l="l" t="t" r="r" b="b"/>
              <a:pathLst>
                <a:path w="6932" h="9949" extrusionOk="0">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9" name="Google Shape;10669;p92"/>
            <p:cNvSpPr/>
            <p:nvPr/>
          </p:nvSpPr>
          <p:spPr>
            <a:xfrm>
              <a:off x="-48955300" y="4129900"/>
              <a:ext cx="151250" cy="89800"/>
            </a:xfrm>
            <a:custGeom>
              <a:avLst/>
              <a:gdLst/>
              <a:ahLst/>
              <a:cxnLst/>
              <a:rect l="l" t="t" r="r" b="b"/>
              <a:pathLst>
                <a:path w="6050" h="3592" extrusionOk="0">
                  <a:moveTo>
                    <a:pt x="0" y="0"/>
                  </a:moveTo>
                  <a:lnTo>
                    <a:pt x="2174" y="3592"/>
                  </a:lnTo>
                  <a:lnTo>
                    <a:pt x="5167" y="3592"/>
                  </a:lnTo>
                  <a:cubicBezTo>
                    <a:pt x="5293" y="3592"/>
                    <a:pt x="5419" y="3529"/>
                    <a:pt x="5482" y="3403"/>
                  </a:cubicBezTo>
                  <a:lnTo>
                    <a:pt x="6049" y="2268"/>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70" name="Google Shape;10670;p92"/>
          <p:cNvGrpSpPr/>
          <p:nvPr/>
        </p:nvGrpSpPr>
        <p:grpSpPr>
          <a:xfrm>
            <a:off x="1322411" y="2752344"/>
            <a:ext cx="356176" cy="354341"/>
            <a:chOff x="-47155575" y="3200500"/>
            <a:chExt cx="300875" cy="299325"/>
          </a:xfrm>
        </p:grpSpPr>
        <p:sp>
          <p:nvSpPr>
            <p:cNvPr id="10671" name="Google Shape;10671;p92"/>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2" name="Google Shape;10672;p92"/>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3" name="Google Shape;10673;p92"/>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4" name="Google Shape;10674;p92"/>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5" name="Google Shape;10675;p92"/>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6" name="Google Shape;10676;p92"/>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77" name="Google Shape;10677;p92"/>
          <p:cNvGrpSpPr/>
          <p:nvPr/>
        </p:nvGrpSpPr>
        <p:grpSpPr>
          <a:xfrm>
            <a:off x="1322870" y="3188692"/>
            <a:ext cx="355258" cy="355258"/>
            <a:chOff x="-47154800" y="3569100"/>
            <a:chExt cx="300100" cy="300100"/>
          </a:xfrm>
        </p:grpSpPr>
        <p:sp>
          <p:nvSpPr>
            <p:cNvPr id="10678" name="Google Shape;10678;p92"/>
            <p:cNvSpPr/>
            <p:nvPr/>
          </p:nvSpPr>
          <p:spPr>
            <a:xfrm>
              <a:off x="-46994900" y="3728200"/>
              <a:ext cx="140200" cy="141000"/>
            </a:xfrm>
            <a:custGeom>
              <a:avLst/>
              <a:gdLst/>
              <a:ahLst/>
              <a:cxnLst/>
              <a:rect l="l" t="t" r="r" b="b"/>
              <a:pathLst>
                <a:path w="5608" h="5640" extrusionOk="0">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9" name="Google Shape;10679;p92"/>
            <p:cNvSpPr/>
            <p:nvPr/>
          </p:nvSpPr>
          <p:spPr>
            <a:xfrm>
              <a:off x="-46978375" y="3574625"/>
              <a:ext cx="47275" cy="47275"/>
            </a:xfrm>
            <a:custGeom>
              <a:avLst/>
              <a:gdLst/>
              <a:ahLst/>
              <a:cxnLst/>
              <a:rect l="l" t="t" r="r" b="b"/>
              <a:pathLst>
                <a:path w="1891" h="1891" extrusionOk="0">
                  <a:moveTo>
                    <a:pt x="1" y="0"/>
                  </a:moveTo>
                  <a:lnTo>
                    <a:pt x="1" y="1890"/>
                  </a:lnTo>
                  <a:lnTo>
                    <a:pt x="1891" y="1890"/>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0" name="Google Shape;10680;p92"/>
            <p:cNvSpPr/>
            <p:nvPr/>
          </p:nvSpPr>
          <p:spPr>
            <a:xfrm>
              <a:off x="-47075250" y="3665200"/>
              <a:ext cx="15775" cy="15775"/>
            </a:xfrm>
            <a:custGeom>
              <a:avLst/>
              <a:gdLst/>
              <a:ahLst/>
              <a:cxnLst/>
              <a:rect l="l" t="t" r="r" b="b"/>
              <a:pathLst>
                <a:path w="631" h="631" extrusionOk="0">
                  <a:moveTo>
                    <a:pt x="1" y="0"/>
                  </a:moveTo>
                  <a:lnTo>
                    <a:pt x="1" y="630"/>
                  </a:lnTo>
                  <a:cubicBezTo>
                    <a:pt x="316" y="536"/>
                    <a:pt x="505" y="284"/>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1" name="Google Shape;10681;p92"/>
            <p:cNvSpPr/>
            <p:nvPr/>
          </p:nvSpPr>
          <p:spPr>
            <a:xfrm>
              <a:off x="-47110700" y="3631325"/>
              <a:ext cx="51225" cy="51225"/>
            </a:xfrm>
            <a:custGeom>
              <a:avLst/>
              <a:gdLst/>
              <a:ahLst/>
              <a:cxnLst/>
              <a:rect l="l" t="t" r="r" b="b"/>
              <a:pathLst>
                <a:path w="2049" h="2049" extrusionOk="0">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2" name="Google Shape;10682;p92"/>
            <p:cNvSpPr/>
            <p:nvPr/>
          </p:nvSpPr>
          <p:spPr>
            <a:xfrm>
              <a:off x="-47075250" y="3665200"/>
              <a:ext cx="53575" cy="54350"/>
            </a:xfrm>
            <a:custGeom>
              <a:avLst/>
              <a:gdLst/>
              <a:ahLst/>
              <a:cxnLst/>
              <a:rect l="l" t="t" r="r" b="b"/>
              <a:pathLst>
                <a:path w="2143" h="2174" extrusionOk="0">
                  <a:moveTo>
                    <a:pt x="1355" y="0"/>
                  </a:moveTo>
                  <a:cubicBezTo>
                    <a:pt x="1229" y="693"/>
                    <a:pt x="694" y="1229"/>
                    <a:pt x="1" y="1386"/>
                  </a:cubicBezTo>
                  <a:lnTo>
                    <a:pt x="1" y="2174"/>
                  </a:lnTo>
                  <a:lnTo>
                    <a:pt x="2143" y="2174"/>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3" name="Google Shape;10683;p92"/>
            <p:cNvSpPr/>
            <p:nvPr/>
          </p:nvSpPr>
          <p:spPr>
            <a:xfrm>
              <a:off x="-47154800" y="3569100"/>
              <a:ext cx="229225" cy="300100"/>
            </a:xfrm>
            <a:custGeom>
              <a:avLst/>
              <a:gdLst/>
              <a:ahLst/>
              <a:cxnLst/>
              <a:rect l="l" t="t" r="r" b="b"/>
              <a:pathLst>
                <a:path w="9169" h="12004" extrusionOk="0">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84" name="Google Shape;10684;p92"/>
          <p:cNvGrpSpPr/>
          <p:nvPr/>
        </p:nvGrpSpPr>
        <p:grpSpPr>
          <a:xfrm>
            <a:off x="1323343" y="3626905"/>
            <a:ext cx="354311" cy="353423"/>
            <a:chOff x="-47154000" y="3939275"/>
            <a:chExt cx="299300" cy="298550"/>
          </a:xfrm>
        </p:grpSpPr>
        <p:sp>
          <p:nvSpPr>
            <p:cNvPr id="10685" name="Google Shape;10685;p92"/>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6" name="Google Shape;10686;p92"/>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7" name="Google Shape;10687;p92"/>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8" name="Google Shape;10688;p92"/>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89" name="Google Shape;10689;p92"/>
          <p:cNvGrpSpPr/>
          <p:nvPr/>
        </p:nvGrpSpPr>
        <p:grpSpPr>
          <a:xfrm>
            <a:off x="3548633" y="2752344"/>
            <a:ext cx="312375" cy="354341"/>
            <a:chOff x="-45286550" y="3200500"/>
            <a:chExt cx="263875" cy="299325"/>
          </a:xfrm>
        </p:grpSpPr>
        <p:sp>
          <p:nvSpPr>
            <p:cNvPr id="10690" name="Google Shape;10690;p92"/>
            <p:cNvSpPr/>
            <p:nvPr/>
          </p:nvSpPr>
          <p:spPr>
            <a:xfrm>
              <a:off x="-45233000" y="3200500"/>
              <a:ext cx="210325" cy="247325"/>
            </a:xfrm>
            <a:custGeom>
              <a:avLst/>
              <a:gdLst/>
              <a:ahLst/>
              <a:cxnLst/>
              <a:rect l="l" t="t" r="r" b="b"/>
              <a:pathLst>
                <a:path w="8413" h="9893" extrusionOk="0">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1" name="Google Shape;10691;p92"/>
            <p:cNvSpPr/>
            <p:nvPr/>
          </p:nvSpPr>
          <p:spPr>
            <a:xfrm>
              <a:off x="-45216450" y="33407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2" name="Google Shape;10692;p92"/>
            <p:cNvSpPr/>
            <p:nvPr/>
          </p:nvSpPr>
          <p:spPr>
            <a:xfrm>
              <a:off x="-45286550" y="3289500"/>
              <a:ext cx="158325" cy="210325"/>
            </a:xfrm>
            <a:custGeom>
              <a:avLst/>
              <a:gdLst/>
              <a:ahLst/>
              <a:cxnLst/>
              <a:rect l="l" t="t" r="r" b="b"/>
              <a:pathLst>
                <a:path w="6333" h="8413" extrusionOk="0">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93" name="Google Shape;10693;p92"/>
          <p:cNvGrpSpPr/>
          <p:nvPr/>
        </p:nvGrpSpPr>
        <p:grpSpPr>
          <a:xfrm>
            <a:off x="3548633" y="3189639"/>
            <a:ext cx="312375" cy="354311"/>
            <a:chOff x="-45286550" y="3569900"/>
            <a:chExt cx="263875" cy="299300"/>
          </a:xfrm>
        </p:grpSpPr>
        <p:sp>
          <p:nvSpPr>
            <p:cNvPr id="10694" name="Google Shape;10694;p92"/>
            <p:cNvSpPr/>
            <p:nvPr/>
          </p:nvSpPr>
          <p:spPr>
            <a:xfrm>
              <a:off x="-45234575" y="3728200"/>
              <a:ext cx="18150" cy="18150"/>
            </a:xfrm>
            <a:custGeom>
              <a:avLst/>
              <a:gdLst/>
              <a:ahLst/>
              <a:cxnLst/>
              <a:rect l="l" t="t" r="r" b="b"/>
              <a:pathLst>
                <a:path w="726" h="726" extrusionOk="0">
                  <a:moveTo>
                    <a:pt x="1" y="1"/>
                  </a:moveTo>
                  <a:lnTo>
                    <a:pt x="1" y="725"/>
                  </a:lnTo>
                  <a:lnTo>
                    <a:pt x="347" y="725"/>
                  </a:lnTo>
                  <a:cubicBezTo>
                    <a:pt x="568" y="725"/>
                    <a:pt x="725" y="568"/>
                    <a:pt x="725" y="379"/>
                  </a:cubicBezTo>
                  <a:cubicBezTo>
                    <a:pt x="725" y="127"/>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5" name="Google Shape;10695;p92"/>
            <p:cNvSpPr/>
            <p:nvPr/>
          </p:nvSpPr>
          <p:spPr>
            <a:xfrm>
              <a:off x="-45286550" y="3692750"/>
              <a:ext cx="263875" cy="122900"/>
            </a:xfrm>
            <a:custGeom>
              <a:avLst/>
              <a:gdLst/>
              <a:ahLst/>
              <a:cxnLst/>
              <a:rect l="l" t="t" r="r" b="b"/>
              <a:pathLst>
                <a:path w="10555" h="4916" extrusionOk="0">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6" name="Google Shape;10696;p92"/>
            <p:cNvSpPr/>
            <p:nvPr/>
          </p:nvSpPr>
          <p:spPr>
            <a:xfrm>
              <a:off x="-45093575" y="3728200"/>
              <a:ext cx="17325" cy="53575"/>
            </a:xfrm>
            <a:custGeom>
              <a:avLst/>
              <a:gdLst/>
              <a:ahLst/>
              <a:cxnLst/>
              <a:rect l="l" t="t" r="r" b="b"/>
              <a:pathLst>
                <a:path w="693" h="2143" extrusionOk="0">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7" name="Google Shape;10697;p92"/>
            <p:cNvSpPr/>
            <p:nvPr/>
          </p:nvSpPr>
          <p:spPr>
            <a:xfrm>
              <a:off x="-45268450" y="3569900"/>
              <a:ext cx="228450" cy="106350"/>
            </a:xfrm>
            <a:custGeom>
              <a:avLst/>
              <a:gdLst/>
              <a:ahLst/>
              <a:cxnLst/>
              <a:rect l="l" t="t" r="r" b="b"/>
              <a:pathLst>
                <a:path w="9138" h="4254" extrusionOk="0">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8" name="Google Shape;10698;p92"/>
            <p:cNvSpPr/>
            <p:nvPr/>
          </p:nvSpPr>
          <p:spPr>
            <a:xfrm>
              <a:off x="-45093575" y="3574625"/>
              <a:ext cx="47275" cy="47275"/>
            </a:xfrm>
            <a:custGeom>
              <a:avLst/>
              <a:gdLst/>
              <a:ahLst/>
              <a:cxnLst/>
              <a:rect l="l" t="t" r="r" b="b"/>
              <a:pathLst>
                <a:path w="1891" h="1891" extrusionOk="0">
                  <a:moveTo>
                    <a:pt x="0" y="0"/>
                  </a:moveTo>
                  <a:lnTo>
                    <a:pt x="0" y="1890"/>
                  </a:lnTo>
                  <a:lnTo>
                    <a:pt x="1890" y="189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9" name="Google Shape;10699;p92"/>
            <p:cNvSpPr/>
            <p:nvPr/>
          </p:nvSpPr>
          <p:spPr>
            <a:xfrm>
              <a:off x="-45269225" y="3833750"/>
              <a:ext cx="228425" cy="35450"/>
            </a:xfrm>
            <a:custGeom>
              <a:avLst/>
              <a:gdLst/>
              <a:ahLst/>
              <a:cxnLst/>
              <a:rect l="l" t="t" r="r" b="b"/>
              <a:pathLst>
                <a:path w="9137" h="1418" extrusionOk="0">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00" name="Google Shape;10700;p92"/>
          <p:cNvGrpSpPr/>
          <p:nvPr/>
        </p:nvGrpSpPr>
        <p:grpSpPr>
          <a:xfrm>
            <a:off x="3559820" y="3625988"/>
            <a:ext cx="290001" cy="355258"/>
            <a:chOff x="-45277900" y="3938500"/>
            <a:chExt cx="244975" cy="300100"/>
          </a:xfrm>
        </p:grpSpPr>
        <p:sp>
          <p:nvSpPr>
            <p:cNvPr id="10701" name="Google Shape;10701;p92"/>
            <p:cNvSpPr/>
            <p:nvPr/>
          </p:nvSpPr>
          <p:spPr>
            <a:xfrm>
              <a:off x="-45210950" y="4107825"/>
              <a:ext cx="23650" cy="24450"/>
            </a:xfrm>
            <a:custGeom>
              <a:avLst/>
              <a:gdLst/>
              <a:ahLst/>
              <a:cxnLst/>
              <a:rect l="l" t="t" r="r" b="b"/>
              <a:pathLst>
                <a:path w="946" h="978" extrusionOk="0">
                  <a:moveTo>
                    <a:pt x="473" y="1"/>
                  </a:moveTo>
                  <a:lnTo>
                    <a:pt x="1" y="978"/>
                  </a:lnTo>
                  <a:lnTo>
                    <a:pt x="946" y="978"/>
                  </a:ln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2" name="Google Shape;10702;p92"/>
            <p:cNvSpPr/>
            <p:nvPr/>
          </p:nvSpPr>
          <p:spPr>
            <a:xfrm>
              <a:off x="-45084925" y="3943225"/>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3" name="Google Shape;10703;p92"/>
            <p:cNvSpPr/>
            <p:nvPr/>
          </p:nvSpPr>
          <p:spPr>
            <a:xfrm>
              <a:off x="-45260575" y="3938500"/>
              <a:ext cx="227650" cy="300100"/>
            </a:xfrm>
            <a:custGeom>
              <a:avLst/>
              <a:gdLst/>
              <a:ahLst/>
              <a:cxnLst/>
              <a:rect l="l" t="t" r="r" b="b"/>
              <a:pathLst>
                <a:path w="9106" h="12004" extrusionOk="0">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4" name="Google Shape;10704;p92"/>
            <p:cNvSpPr/>
            <p:nvPr/>
          </p:nvSpPr>
          <p:spPr>
            <a:xfrm>
              <a:off x="-45277900" y="4061375"/>
              <a:ext cx="193000" cy="122875"/>
            </a:xfrm>
            <a:custGeom>
              <a:avLst/>
              <a:gdLst/>
              <a:ahLst/>
              <a:cxnLst/>
              <a:rect l="l" t="t" r="r" b="b"/>
              <a:pathLst>
                <a:path w="7720" h="4915" extrusionOk="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05" name="Google Shape;10705;p92"/>
          <p:cNvGrpSpPr/>
          <p:nvPr/>
        </p:nvGrpSpPr>
        <p:grpSpPr>
          <a:xfrm>
            <a:off x="2645769" y="4095090"/>
            <a:ext cx="355258" cy="355258"/>
            <a:chOff x="-44502875" y="3576975"/>
            <a:chExt cx="300100" cy="300100"/>
          </a:xfrm>
        </p:grpSpPr>
        <p:sp>
          <p:nvSpPr>
            <p:cNvPr id="10706" name="Google Shape;10706;p92"/>
            <p:cNvSpPr/>
            <p:nvPr/>
          </p:nvSpPr>
          <p:spPr>
            <a:xfrm>
              <a:off x="-44466650" y="3576975"/>
              <a:ext cx="53600" cy="18925"/>
            </a:xfrm>
            <a:custGeom>
              <a:avLst/>
              <a:gdLst/>
              <a:ahLst/>
              <a:cxnLst/>
              <a:rect l="l" t="t" r="r" b="b"/>
              <a:pathLst>
                <a:path w="2144" h="757" extrusionOk="0">
                  <a:moveTo>
                    <a:pt x="348" y="1"/>
                  </a:moveTo>
                  <a:cubicBezTo>
                    <a:pt x="158" y="1"/>
                    <a:pt x="1" y="158"/>
                    <a:pt x="1" y="347"/>
                  </a:cubicBezTo>
                  <a:lnTo>
                    <a:pt x="1" y="757"/>
                  </a:lnTo>
                  <a:lnTo>
                    <a:pt x="2143" y="757"/>
                  </a:lnTo>
                  <a:lnTo>
                    <a:pt x="2143" y="347"/>
                  </a:lnTo>
                  <a:cubicBezTo>
                    <a:pt x="2143"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7" name="Google Shape;10707;p92"/>
            <p:cNvSpPr/>
            <p:nvPr/>
          </p:nvSpPr>
          <p:spPr>
            <a:xfrm>
              <a:off x="-44502875" y="3595100"/>
              <a:ext cx="283575" cy="281975"/>
            </a:xfrm>
            <a:custGeom>
              <a:avLst/>
              <a:gdLst/>
              <a:ahLst/>
              <a:cxnLst/>
              <a:rect l="l" t="t" r="r" b="b"/>
              <a:pathLst>
                <a:path w="11343" h="11279" extrusionOk="0">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8" name="Google Shape;10708;p92"/>
            <p:cNvSpPr/>
            <p:nvPr/>
          </p:nvSpPr>
          <p:spPr>
            <a:xfrm>
              <a:off x="-44221675" y="3788850"/>
              <a:ext cx="18900" cy="52800"/>
            </a:xfrm>
            <a:custGeom>
              <a:avLst/>
              <a:gdLst/>
              <a:ahLst/>
              <a:cxnLst/>
              <a:rect l="l" t="t" r="r" b="b"/>
              <a:pathLst>
                <a:path w="756" h="2112" extrusionOk="0">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09" name="Google Shape;10709;p92"/>
          <p:cNvGrpSpPr/>
          <p:nvPr/>
        </p:nvGrpSpPr>
        <p:grpSpPr>
          <a:xfrm>
            <a:off x="4858981" y="1820745"/>
            <a:ext cx="356196" cy="354670"/>
            <a:chOff x="-13946200" y="3647075"/>
            <a:chExt cx="353650" cy="352100"/>
          </a:xfrm>
        </p:grpSpPr>
        <p:sp>
          <p:nvSpPr>
            <p:cNvPr id="10710" name="Google Shape;10710;p92"/>
            <p:cNvSpPr/>
            <p:nvPr/>
          </p:nvSpPr>
          <p:spPr>
            <a:xfrm>
              <a:off x="-13717000" y="3647075"/>
              <a:ext cx="124450" cy="144150"/>
            </a:xfrm>
            <a:custGeom>
              <a:avLst/>
              <a:gdLst/>
              <a:ahLst/>
              <a:cxnLst/>
              <a:rect l="l" t="t" r="r" b="b"/>
              <a:pathLst>
                <a:path w="4978" h="5766" extrusionOk="0">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1" name="Google Shape;10711;p92"/>
            <p:cNvSpPr/>
            <p:nvPr/>
          </p:nvSpPr>
          <p:spPr>
            <a:xfrm>
              <a:off x="-13801275" y="3647075"/>
              <a:ext cx="63025" cy="61075"/>
            </a:xfrm>
            <a:custGeom>
              <a:avLst/>
              <a:gdLst/>
              <a:ahLst/>
              <a:cxnLst/>
              <a:rect l="l" t="t" r="r" b="b"/>
              <a:pathLst>
                <a:path w="2521" h="2443" extrusionOk="0">
                  <a:moveTo>
                    <a:pt x="0" y="1"/>
                  </a:moveTo>
                  <a:lnTo>
                    <a:pt x="0" y="2017"/>
                  </a:lnTo>
                  <a:cubicBezTo>
                    <a:pt x="347" y="2300"/>
                    <a:pt x="796" y="2442"/>
                    <a:pt x="1248" y="2442"/>
                  </a:cubicBezTo>
                  <a:cubicBezTo>
                    <a:pt x="1701" y="2442"/>
                    <a:pt x="2158" y="2300"/>
                    <a:pt x="2520" y="2017"/>
                  </a:cubicBezTo>
                  <a:lnTo>
                    <a:pt x="25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2" name="Google Shape;10712;p92"/>
            <p:cNvSpPr/>
            <p:nvPr/>
          </p:nvSpPr>
          <p:spPr>
            <a:xfrm>
              <a:off x="-13946200" y="3647075"/>
              <a:ext cx="124450" cy="143400"/>
            </a:xfrm>
            <a:custGeom>
              <a:avLst/>
              <a:gdLst/>
              <a:ahLst/>
              <a:cxnLst/>
              <a:rect l="l" t="t" r="r" b="b"/>
              <a:pathLst>
                <a:path w="4978" h="5736" extrusionOk="0">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3" name="Google Shape;10713;p92"/>
            <p:cNvSpPr/>
            <p:nvPr/>
          </p:nvSpPr>
          <p:spPr>
            <a:xfrm>
              <a:off x="-13946200" y="3873900"/>
              <a:ext cx="352875" cy="125275"/>
            </a:xfrm>
            <a:custGeom>
              <a:avLst/>
              <a:gdLst/>
              <a:ahLst/>
              <a:cxnLst/>
              <a:rect l="l" t="t" r="r" b="b"/>
              <a:pathLst>
                <a:path w="14115" h="5011" extrusionOk="0">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4" name="Google Shape;10714;p92"/>
            <p:cNvSpPr/>
            <p:nvPr/>
          </p:nvSpPr>
          <p:spPr>
            <a:xfrm>
              <a:off x="-13713850" y="3810125"/>
              <a:ext cx="120525" cy="105075"/>
            </a:xfrm>
            <a:custGeom>
              <a:avLst/>
              <a:gdLst/>
              <a:ahLst/>
              <a:cxnLst/>
              <a:rect l="l" t="t" r="r" b="b"/>
              <a:pathLst>
                <a:path w="4821" h="4203" extrusionOk="0">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5" name="Google Shape;10715;p92"/>
            <p:cNvSpPr/>
            <p:nvPr/>
          </p:nvSpPr>
          <p:spPr>
            <a:xfrm>
              <a:off x="-13946200" y="3810125"/>
              <a:ext cx="121300" cy="105175"/>
            </a:xfrm>
            <a:custGeom>
              <a:avLst/>
              <a:gdLst/>
              <a:ahLst/>
              <a:cxnLst/>
              <a:rect l="l" t="t" r="r" b="b"/>
              <a:pathLst>
                <a:path w="4852" h="4207" extrusionOk="0">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16" name="Google Shape;10716;p92"/>
          <p:cNvGrpSpPr/>
          <p:nvPr/>
        </p:nvGrpSpPr>
        <p:grpSpPr>
          <a:xfrm>
            <a:off x="6642374" y="1380228"/>
            <a:ext cx="357002" cy="354267"/>
            <a:chOff x="-12163025" y="3214275"/>
            <a:chExt cx="354450" cy="351700"/>
          </a:xfrm>
        </p:grpSpPr>
        <p:sp>
          <p:nvSpPr>
            <p:cNvPr id="10717" name="Google Shape;10717;p92"/>
            <p:cNvSpPr/>
            <p:nvPr/>
          </p:nvSpPr>
          <p:spPr>
            <a:xfrm>
              <a:off x="-12163025" y="3214275"/>
              <a:ext cx="354450" cy="165025"/>
            </a:xfrm>
            <a:custGeom>
              <a:avLst/>
              <a:gdLst/>
              <a:ahLst/>
              <a:cxnLst/>
              <a:rect l="l" t="t" r="r" b="b"/>
              <a:pathLst>
                <a:path w="14178" h="6601" extrusionOk="0">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8" name="Google Shape;10718;p92"/>
            <p:cNvSpPr/>
            <p:nvPr/>
          </p:nvSpPr>
          <p:spPr>
            <a:xfrm>
              <a:off x="-12161450" y="3503725"/>
              <a:ext cx="41775" cy="62250"/>
            </a:xfrm>
            <a:custGeom>
              <a:avLst/>
              <a:gdLst/>
              <a:ahLst/>
              <a:cxnLst/>
              <a:rect l="l" t="t" r="r" b="b"/>
              <a:pathLst>
                <a:path w="1671" h="2490" extrusionOk="0">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9" name="Google Shape;10719;p92"/>
            <p:cNvSpPr/>
            <p:nvPr/>
          </p:nvSpPr>
          <p:spPr>
            <a:xfrm>
              <a:off x="-12161450" y="3350150"/>
              <a:ext cx="41775" cy="133125"/>
            </a:xfrm>
            <a:custGeom>
              <a:avLst/>
              <a:gdLst/>
              <a:ahLst/>
              <a:cxnLst/>
              <a:rect l="l" t="t" r="r" b="b"/>
              <a:pathLst>
                <a:path w="1671" h="5325" extrusionOk="0">
                  <a:moveTo>
                    <a:pt x="0" y="0"/>
                  </a:moveTo>
                  <a:lnTo>
                    <a:pt x="0" y="5325"/>
                  </a:lnTo>
                  <a:lnTo>
                    <a:pt x="1670" y="5325"/>
                  </a:lnTo>
                  <a:lnTo>
                    <a:pt x="1670" y="1481"/>
                  </a:lnTo>
                  <a:cubicBezTo>
                    <a:pt x="1009" y="1103"/>
                    <a:pt x="441" y="63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20" name="Google Shape;10720;p92"/>
          <p:cNvGrpSpPr/>
          <p:nvPr/>
        </p:nvGrpSpPr>
        <p:grpSpPr>
          <a:xfrm>
            <a:off x="6643154" y="1819965"/>
            <a:ext cx="355441" cy="356232"/>
            <a:chOff x="-12160675" y="3647875"/>
            <a:chExt cx="352900" cy="353650"/>
          </a:xfrm>
        </p:grpSpPr>
        <p:sp>
          <p:nvSpPr>
            <p:cNvPr id="10721" name="Google Shape;10721;p92"/>
            <p:cNvSpPr/>
            <p:nvPr/>
          </p:nvSpPr>
          <p:spPr>
            <a:xfrm>
              <a:off x="-12059850" y="3958975"/>
              <a:ext cx="149675" cy="42550"/>
            </a:xfrm>
            <a:custGeom>
              <a:avLst/>
              <a:gdLst/>
              <a:ahLst/>
              <a:cxnLst/>
              <a:rect l="l" t="t" r="r" b="b"/>
              <a:pathLst>
                <a:path w="5987" h="1702" extrusionOk="0">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2" name="Google Shape;10722;p92"/>
            <p:cNvSpPr/>
            <p:nvPr/>
          </p:nvSpPr>
          <p:spPr>
            <a:xfrm>
              <a:off x="-11850350" y="3749475"/>
              <a:ext cx="42575" cy="149675"/>
            </a:xfrm>
            <a:custGeom>
              <a:avLst/>
              <a:gdLst/>
              <a:ahLst/>
              <a:cxnLst/>
              <a:rect l="l" t="t" r="r" b="b"/>
              <a:pathLst>
                <a:path w="1703" h="5987" extrusionOk="0">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3" name="Google Shape;10723;p92"/>
            <p:cNvSpPr/>
            <p:nvPr/>
          </p:nvSpPr>
          <p:spPr>
            <a:xfrm>
              <a:off x="-12059850" y="3647875"/>
              <a:ext cx="148875" cy="42550"/>
            </a:xfrm>
            <a:custGeom>
              <a:avLst/>
              <a:gdLst/>
              <a:ahLst/>
              <a:cxnLst/>
              <a:rect l="l" t="t" r="r" b="b"/>
              <a:pathLst>
                <a:path w="5955" h="1702" extrusionOk="0">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4" name="Google Shape;10724;p92"/>
            <p:cNvSpPr/>
            <p:nvPr/>
          </p:nvSpPr>
          <p:spPr>
            <a:xfrm>
              <a:off x="-12160675" y="3750250"/>
              <a:ext cx="41775" cy="148900"/>
            </a:xfrm>
            <a:custGeom>
              <a:avLst/>
              <a:gdLst/>
              <a:ahLst/>
              <a:cxnLst/>
              <a:rect l="l" t="t" r="r" b="b"/>
              <a:pathLst>
                <a:path w="1671" h="5956" extrusionOk="0">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5" name="Google Shape;10725;p92"/>
            <p:cNvSpPr/>
            <p:nvPr/>
          </p:nvSpPr>
          <p:spPr>
            <a:xfrm>
              <a:off x="-12099225" y="3710875"/>
              <a:ext cx="228425" cy="226200"/>
            </a:xfrm>
            <a:custGeom>
              <a:avLst/>
              <a:gdLst/>
              <a:ahLst/>
              <a:cxnLst/>
              <a:rect l="l" t="t" r="r" b="b"/>
              <a:pathLst>
                <a:path w="9137" h="9048" extrusionOk="0">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6" name="Google Shape;10726;p92"/>
            <p:cNvSpPr/>
            <p:nvPr/>
          </p:nvSpPr>
          <p:spPr>
            <a:xfrm>
              <a:off x="-12056700" y="3751825"/>
              <a:ext cx="144950" cy="144950"/>
            </a:xfrm>
            <a:custGeom>
              <a:avLst/>
              <a:gdLst/>
              <a:ahLst/>
              <a:cxnLst/>
              <a:rect l="l" t="t" r="r" b="b"/>
              <a:pathLst>
                <a:path w="5798" h="5798" extrusionOk="0">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7" name="Google Shape;10727;p92"/>
            <p:cNvSpPr/>
            <p:nvPr/>
          </p:nvSpPr>
          <p:spPr>
            <a:xfrm>
              <a:off x="-12016525" y="3792775"/>
              <a:ext cx="63025" cy="63050"/>
            </a:xfrm>
            <a:custGeom>
              <a:avLst/>
              <a:gdLst/>
              <a:ahLst/>
              <a:cxnLst/>
              <a:rect l="l" t="t" r="r" b="b"/>
              <a:pathLst>
                <a:path w="2521" h="2522" extrusionOk="0">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28" name="Google Shape;10728;p92"/>
          <p:cNvGrpSpPr/>
          <p:nvPr/>
        </p:nvGrpSpPr>
        <p:grpSpPr>
          <a:xfrm>
            <a:off x="6653870" y="2264421"/>
            <a:ext cx="354635" cy="356232"/>
            <a:chOff x="-12160675" y="4081850"/>
            <a:chExt cx="352100" cy="353650"/>
          </a:xfrm>
        </p:grpSpPr>
        <p:sp>
          <p:nvSpPr>
            <p:cNvPr id="10729" name="Google Shape;10729;p92"/>
            <p:cNvSpPr/>
            <p:nvPr/>
          </p:nvSpPr>
          <p:spPr>
            <a:xfrm>
              <a:off x="-12014950" y="4081850"/>
              <a:ext cx="61450" cy="62275"/>
            </a:xfrm>
            <a:custGeom>
              <a:avLst/>
              <a:gdLst/>
              <a:ahLst/>
              <a:cxnLst/>
              <a:rect l="l" t="t" r="r" b="b"/>
              <a:pathLst>
                <a:path w="2458" h="2491" extrusionOk="0">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0" name="Google Shape;10730;p92"/>
            <p:cNvSpPr/>
            <p:nvPr/>
          </p:nvSpPr>
          <p:spPr>
            <a:xfrm>
              <a:off x="-12077175" y="4352000"/>
              <a:ext cx="186700" cy="83500"/>
            </a:xfrm>
            <a:custGeom>
              <a:avLst/>
              <a:gdLst/>
              <a:ahLst/>
              <a:cxnLst/>
              <a:rect l="l" t="t" r="r" b="b"/>
              <a:pathLst>
                <a:path w="7468" h="3340" extrusionOk="0">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1" name="Google Shape;10731;p92"/>
            <p:cNvSpPr/>
            <p:nvPr/>
          </p:nvSpPr>
          <p:spPr>
            <a:xfrm>
              <a:off x="-11911775" y="4186000"/>
              <a:ext cx="103200" cy="101425"/>
            </a:xfrm>
            <a:custGeom>
              <a:avLst/>
              <a:gdLst/>
              <a:ahLst/>
              <a:cxnLst/>
              <a:rect l="l" t="t" r="r" b="b"/>
              <a:pathLst>
                <a:path w="4128" h="4057" extrusionOk="0">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2" name="Google Shape;10732;p92"/>
            <p:cNvSpPr/>
            <p:nvPr/>
          </p:nvSpPr>
          <p:spPr>
            <a:xfrm>
              <a:off x="-12160675" y="4186000"/>
              <a:ext cx="104000" cy="101425"/>
            </a:xfrm>
            <a:custGeom>
              <a:avLst/>
              <a:gdLst/>
              <a:ahLst/>
              <a:cxnLst/>
              <a:rect l="l" t="t" r="r" b="b"/>
              <a:pathLst>
                <a:path w="4160" h="4057" extrusionOk="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3" name="Google Shape;10733;p92"/>
            <p:cNvSpPr/>
            <p:nvPr/>
          </p:nvSpPr>
          <p:spPr>
            <a:xfrm>
              <a:off x="-12049600" y="4144075"/>
              <a:ext cx="127600" cy="67750"/>
            </a:xfrm>
            <a:custGeom>
              <a:avLst/>
              <a:gdLst/>
              <a:ahLst/>
              <a:cxnLst/>
              <a:rect l="l" t="t" r="r" b="b"/>
              <a:pathLst>
                <a:path w="5104" h="2710" extrusionOk="0">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4" name="Google Shape;10734;p92"/>
            <p:cNvSpPr/>
            <p:nvPr/>
          </p:nvSpPr>
          <p:spPr>
            <a:xfrm>
              <a:off x="-12033850" y="4212600"/>
              <a:ext cx="99250" cy="118150"/>
            </a:xfrm>
            <a:custGeom>
              <a:avLst/>
              <a:gdLst/>
              <a:ahLst/>
              <a:cxnLst/>
              <a:rect l="l" t="t" r="r" b="b"/>
              <a:pathLst>
                <a:path w="3970" h="4726" extrusionOk="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35" name="Google Shape;10735;p92"/>
          <p:cNvGrpSpPr/>
          <p:nvPr/>
        </p:nvGrpSpPr>
        <p:grpSpPr>
          <a:xfrm>
            <a:off x="4858836" y="2738864"/>
            <a:ext cx="355416" cy="355652"/>
            <a:chOff x="-10391650" y="3180600"/>
            <a:chExt cx="352875" cy="353075"/>
          </a:xfrm>
        </p:grpSpPr>
        <p:sp>
          <p:nvSpPr>
            <p:cNvPr id="10736" name="Google Shape;10736;p92"/>
            <p:cNvSpPr/>
            <p:nvPr/>
          </p:nvSpPr>
          <p:spPr>
            <a:xfrm>
              <a:off x="-10390875" y="3263500"/>
              <a:ext cx="352100" cy="42550"/>
            </a:xfrm>
            <a:custGeom>
              <a:avLst/>
              <a:gdLst/>
              <a:ahLst/>
              <a:cxnLst/>
              <a:rect l="l" t="t" r="r" b="b"/>
              <a:pathLst>
                <a:path w="14084" h="1702" extrusionOk="0">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7" name="Google Shape;10737;p92"/>
            <p:cNvSpPr/>
            <p:nvPr/>
          </p:nvSpPr>
          <p:spPr>
            <a:xfrm>
              <a:off x="-10391650" y="3451750"/>
              <a:ext cx="352875" cy="81925"/>
            </a:xfrm>
            <a:custGeom>
              <a:avLst/>
              <a:gdLst/>
              <a:ahLst/>
              <a:cxnLst/>
              <a:rect l="l" t="t" r="r" b="b"/>
              <a:pathLst>
                <a:path w="14115" h="3277" extrusionOk="0">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8" name="Google Shape;10738;p92"/>
            <p:cNvSpPr/>
            <p:nvPr/>
          </p:nvSpPr>
          <p:spPr>
            <a:xfrm>
              <a:off x="-10327075" y="3180600"/>
              <a:ext cx="223700" cy="62450"/>
            </a:xfrm>
            <a:custGeom>
              <a:avLst/>
              <a:gdLst/>
              <a:ahLst/>
              <a:cxnLst/>
              <a:rect l="l" t="t" r="r" b="b"/>
              <a:pathLst>
                <a:path w="8948" h="2498" extrusionOk="0">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9" name="Google Shape;10739;p92"/>
            <p:cNvSpPr/>
            <p:nvPr/>
          </p:nvSpPr>
          <p:spPr>
            <a:xfrm>
              <a:off x="-10245950" y="3325725"/>
              <a:ext cx="61450" cy="104775"/>
            </a:xfrm>
            <a:custGeom>
              <a:avLst/>
              <a:gdLst/>
              <a:ahLst/>
              <a:cxnLst/>
              <a:rect l="l" t="t" r="r" b="b"/>
              <a:pathLst>
                <a:path w="2458" h="4191" extrusionOk="0">
                  <a:moveTo>
                    <a:pt x="0" y="1"/>
                  </a:moveTo>
                  <a:lnTo>
                    <a:pt x="0" y="4191"/>
                  </a:lnTo>
                  <a:lnTo>
                    <a:pt x="2458" y="4191"/>
                  </a:lnTo>
                  <a:lnTo>
                    <a:pt x="24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0" name="Google Shape;10740;p92"/>
            <p:cNvSpPr/>
            <p:nvPr/>
          </p:nvSpPr>
          <p:spPr>
            <a:xfrm>
              <a:off x="-10142775" y="3325725"/>
              <a:ext cx="63025" cy="104775"/>
            </a:xfrm>
            <a:custGeom>
              <a:avLst/>
              <a:gdLst/>
              <a:ahLst/>
              <a:cxnLst/>
              <a:rect l="l" t="t" r="r" b="b"/>
              <a:pathLst>
                <a:path w="2521" h="4191" extrusionOk="0">
                  <a:moveTo>
                    <a:pt x="1" y="1"/>
                  </a:moveTo>
                  <a:lnTo>
                    <a:pt x="1" y="4191"/>
                  </a:lnTo>
                  <a:lnTo>
                    <a:pt x="2521" y="4191"/>
                  </a:lnTo>
                  <a:lnTo>
                    <a:pt x="25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1" name="Google Shape;10741;p92"/>
            <p:cNvSpPr/>
            <p:nvPr/>
          </p:nvSpPr>
          <p:spPr>
            <a:xfrm>
              <a:off x="-10350700" y="3325725"/>
              <a:ext cx="62250" cy="104775"/>
            </a:xfrm>
            <a:custGeom>
              <a:avLst/>
              <a:gdLst/>
              <a:ahLst/>
              <a:cxnLst/>
              <a:rect l="l" t="t" r="r" b="b"/>
              <a:pathLst>
                <a:path w="2490" h="4191" extrusionOk="0">
                  <a:moveTo>
                    <a:pt x="0" y="1"/>
                  </a:moveTo>
                  <a:lnTo>
                    <a:pt x="0" y="4191"/>
                  </a:lnTo>
                  <a:lnTo>
                    <a:pt x="2489" y="4191"/>
                  </a:lnTo>
                  <a:lnTo>
                    <a:pt x="24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42" name="Google Shape;10742;p92"/>
          <p:cNvGrpSpPr/>
          <p:nvPr/>
        </p:nvGrpSpPr>
        <p:grpSpPr>
          <a:xfrm>
            <a:off x="4858835" y="3215662"/>
            <a:ext cx="354635" cy="353890"/>
            <a:chOff x="-10390875" y="3616350"/>
            <a:chExt cx="352100" cy="351325"/>
          </a:xfrm>
        </p:grpSpPr>
        <p:sp>
          <p:nvSpPr>
            <p:cNvPr id="10743" name="Google Shape;10743;p92"/>
            <p:cNvSpPr/>
            <p:nvPr/>
          </p:nvSpPr>
          <p:spPr>
            <a:xfrm>
              <a:off x="-10308950" y="3780175"/>
              <a:ext cx="186675" cy="104800"/>
            </a:xfrm>
            <a:custGeom>
              <a:avLst/>
              <a:gdLst/>
              <a:ahLst/>
              <a:cxnLst/>
              <a:rect l="l" t="t" r="r" b="b"/>
              <a:pathLst>
                <a:path w="7467" h="4192" extrusionOk="0">
                  <a:moveTo>
                    <a:pt x="0" y="1"/>
                  </a:moveTo>
                  <a:lnTo>
                    <a:pt x="0" y="4191"/>
                  </a:lnTo>
                  <a:lnTo>
                    <a:pt x="7467" y="4191"/>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4" name="Google Shape;10744;p92"/>
            <p:cNvSpPr/>
            <p:nvPr/>
          </p:nvSpPr>
          <p:spPr>
            <a:xfrm>
              <a:off x="-10390875" y="3698275"/>
              <a:ext cx="352100" cy="269400"/>
            </a:xfrm>
            <a:custGeom>
              <a:avLst/>
              <a:gdLst/>
              <a:ahLst/>
              <a:cxnLst/>
              <a:rect l="l" t="t" r="r" b="b"/>
              <a:pathLst>
                <a:path w="14084" h="10776" extrusionOk="0">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5" name="Google Shape;10745;p92"/>
            <p:cNvSpPr/>
            <p:nvPr/>
          </p:nvSpPr>
          <p:spPr>
            <a:xfrm>
              <a:off x="-10268000" y="3616350"/>
              <a:ext cx="103975" cy="81150"/>
            </a:xfrm>
            <a:custGeom>
              <a:avLst/>
              <a:gdLst/>
              <a:ahLst/>
              <a:cxnLst/>
              <a:rect l="l" t="t" r="r" b="b"/>
              <a:pathLst>
                <a:path w="4159" h="3246" extrusionOk="0">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46" name="Google Shape;10746;p92"/>
          <p:cNvGrpSpPr/>
          <p:nvPr/>
        </p:nvGrpSpPr>
        <p:grpSpPr>
          <a:xfrm>
            <a:off x="7525810" y="2740327"/>
            <a:ext cx="312585" cy="354670"/>
            <a:chOff x="-10370400" y="4049550"/>
            <a:chExt cx="310350" cy="352100"/>
          </a:xfrm>
        </p:grpSpPr>
        <p:sp>
          <p:nvSpPr>
            <p:cNvPr id="10747" name="Google Shape;10747;p92"/>
            <p:cNvSpPr/>
            <p:nvPr/>
          </p:nvSpPr>
          <p:spPr>
            <a:xfrm>
              <a:off x="-10308175" y="4224400"/>
              <a:ext cx="185900" cy="115800"/>
            </a:xfrm>
            <a:custGeom>
              <a:avLst/>
              <a:gdLst/>
              <a:ahLst/>
              <a:cxnLst/>
              <a:rect l="l" t="t" r="r" b="b"/>
              <a:pathLst>
                <a:path w="7436" h="4632" extrusionOk="0">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8" name="Google Shape;10748;p92"/>
            <p:cNvSpPr/>
            <p:nvPr/>
          </p:nvSpPr>
          <p:spPr>
            <a:xfrm>
              <a:off x="-10292425" y="4121225"/>
              <a:ext cx="159125" cy="30750"/>
            </a:xfrm>
            <a:custGeom>
              <a:avLst/>
              <a:gdLst/>
              <a:ahLst/>
              <a:cxnLst/>
              <a:rect l="l" t="t" r="r" b="b"/>
              <a:pathLst>
                <a:path w="6365" h="1230" extrusionOk="0">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9" name="Google Shape;10749;p92"/>
            <p:cNvSpPr/>
            <p:nvPr/>
          </p:nvSpPr>
          <p:spPr>
            <a:xfrm>
              <a:off x="-10370400" y="4049550"/>
              <a:ext cx="310350" cy="91400"/>
            </a:xfrm>
            <a:custGeom>
              <a:avLst/>
              <a:gdLst/>
              <a:ahLst/>
              <a:cxnLst/>
              <a:rect l="l" t="t" r="r" b="b"/>
              <a:pathLst>
                <a:path w="12414" h="3656" extrusionOk="0">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0" name="Google Shape;10750;p92"/>
            <p:cNvSpPr/>
            <p:nvPr/>
          </p:nvSpPr>
          <p:spPr>
            <a:xfrm>
              <a:off x="-10328650" y="4173200"/>
              <a:ext cx="226850" cy="30750"/>
            </a:xfrm>
            <a:custGeom>
              <a:avLst/>
              <a:gdLst/>
              <a:ahLst/>
              <a:cxnLst/>
              <a:rect l="l" t="t" r="r" b="b"/>
              <a:pathLst>
                <a:path w="9074" h="1230" extrusionOk="0">
                  <a:moveTo>
                    <a:pt x="0" y="1"/>
                  </a:moveTo>
                  <a:cubicBezTo>
                    <a:pt x="0" y="694"/>
                    <a:pt x="536" y="1229"/>
                    <a:pt x="1198" y="1229"/>
                  </a:cubicBezTo>
                  <a:lnTo>
                    <a:pt x="7814" y="1229"/>
                  </a:lnTo>
                  <a:cubicBezTo>
                    <a:pt x="8507" y="1229"/>
                    <a:pt x="9074" y="694"/>
                    <a:pt x="90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1" name="Google Shape;10751;p92"/>
            <p:cNvSpPr/>
            <p:nvPr/>
          </p:nvSpPr>
          <p:spPr>
            <a:xfrm>
              <a:off x="-10328650" y="4360650"/>
              <a:ext cx="226850" cy="41000"/>
            </a:xfrm>
            <a:custGeom>
              <a:avLst/>
              <a:gdLst/>
              <a:ahLst/>
              <a:cxnLst/>
              <a:rect l="l" t="t" r="r" b="b"/>
              <a:pathLst>
                <a:path w="9074" h="1640" extrusionOk="0">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52" name="Google Shape;10752;p92"/>
          <p:cNvGrpSpPr/>
          <p:nvPr/>
        </p:nvGrpSpPr>
        <p:grpSpPr>
          <a:xfrm>
            <a:off x="6630066" y="2739268"/>
            <a:ext cx="379236" cy="354847"/>
            <a:chOff x="-8674650" y="3210975"/>
            <a:chExt cx="376525" cy="352275"/>
          </a:xfrm>
        </p:grpSpPr>
        <p:sp>
          <p:nvSpPr>
            <p:cNvPr id="10753" name="Google Shape;10753;p92"/>
            <p:cNvSpPr/>
            <p:nvPr/>
          </p:nvSpPr>
          <p:spPr>
            <a:xfrm>
              <a:off x="-8542325" y="3335375"/>
              <a:ext cx="112650" cy="104375"/>
            </a:xfrm>
            <a:custGeom>
              <a:avLst/>
              <a:gdLst/>
              <a:ahLst/>
              <a:cxnLst/>
              <a:rect l="l" t="t" r="r" b="b"/>
              <a:pathLst>
                <a:path w="4506" h="4175" extrusionOk="0">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4" name="Google Shape;10754;p92"/>
            <p:cNvSpPr/>
            <p:nvPr/>
          </p:nvSpPr>
          <p:spPr>
            <a:xfrm>
              <a:off x="-8496650" y="3377125"/>
              <a:ext cx="22875" cy="20900"/>
            </a:xfrm>
            <a:custGeom>
              <a:avLst/>
              <a:gdLst/>
              <a:ahLst/>
              <a:cxnLst/>
              <a:rect l="l" t="t" r="r" b="b"/>
              <a:pathLst>
                <a:path w="915" h="836" extrusionOk="0">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5" name="Google Shape;10755;p92"/>
            <p:cNvSpPr/>
            <p:nvPr/>
          </p:nvSpPr>
          <p:spPr>
            <a:xfrm>
              <a:off x="-8540750" y="3332825"/>
              <a:ext cx="242625" cy="230425"/>
            </a:xfrm>
            <a:custGeom>
              <a:avLst/>
              <a:gdLst/>
              <a:ahLst/>
              <a:cxnLst/>
              <a:rect l="l" t="t" r="r" b="b"/>
              <a:pathLst>
                <a:path w="9705" h="9217" extrusionOk="0">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6" name="Google Shape;10756;p92"/>
            <p:cNvSpPr/>
            <p:nvPr/>
          </p:nvSpPr>
          <p:spPr>
            <a:xfrm>
              <a:off x="-8645500" y="3428125"/>
              <a:ext cx="120525" cy="118950"/>
            </a:xfrm>
            <a:custGeom>
              <a:avLst/>
              <a:gdLst/>
              <a:ahLst/>
              <a:cxnLst/>
              <a:rect l="l" t="t" r="r" b="b"/>
              <a:pathLst>
                <a:path w="4821" h="4758" extrusionOk="0">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7" name="Google Shape;10757;p92"/>
            <p:cNvSpPr/>
            <p:nvPr/>
          </p:nvSpPr>
          <p:spPr>
            <a:xfrm>
              <a:off x="-8448600" y="3227275"/>
              <a:ext cx="122900" cy="122900"/>
            </a:xfrm>
            <a:custGeom>
              <a:avLst/>
              <a:gdLst/>
              <a:ahLst/>
              <a:cxnLst/>
              <a:rect l="l" t="t" r="r" b="b"/>
              <a:pathLst>
                <a:path w="4916" h="4916" extrusionOk="0">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8" name="Google Shape;10758;p92"/>
            <p:cNvSpPr/>
            <p:nvPr/>
          </p:nvSpPr>
          <p:spPr>
            <a:xfrm>
              <a:off x="-8674650" y="3210975"/>
              <a:ext cx="241825" cy="232925"/>
            </a:xfrm>
            <a:custGeom>
              <a:avLst/>
              <a:gdLst/>
              <a:ahLst/>
              <a:cxnLst/>
              <a:rect l="l" t="t" r="r" b="b"/>
              <a:pathLst>
                <a:path w="9673" h="9317" extrusionOk="0">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59" name="Google Shape;10759;p92"/>
          <p:cNvGrpSpPr/>
          <p:nvPr/>
        </p:nvGrpSpPr>
        <p:grpSpPr>
          <a:xfrm>
            <a:off x="5301563" y="1820745"/>
            <a:ext cx="356221" cy="354670"/>
            <a:chOff x="-13512225" y="3647075"/>
            <a:chExt cx="353675" cy="352100"/>
          </a:xfrm>
        </p:grpSpPr>
        <p:sp>
          <p:nvSpPr>
            <p:cNvPr id="10760" name="Google Shape;10760;p92"/>
            <p:cNvSpPr/>
            <p:nvPr/>
          </p:nvSpPr>
          <p:spPr>
            <a:xfrm>
              <a:off x="-13344475" y="3876275"/>
              <a:ext cx="19725" cy="19725"/>
            </a:xfrm>
            <a:custGeom>
              <a:avLst/>
              <a:gdLst/>
              <a:ahLst/>
              <a:cxnLst/>
              <a:rect l="l" t="t" r="r" b="b"/>
              <a:pathLst>
                <a:path w="789" h="789" extrusionOk="0">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1" name="Google Shape;10761;p92"/>
            <p:cNvSpPr/>
            <p:nvPr/>
          </p:nvSpPr>
          <p:spPr>
            <a:xfrm>
              <a:off x="-13268850" y="3854225"/>
              <a:ext cx="110300" cy="62250"/>
            </a:xfrm>
            <a:custGeom>
              <a:avLst/>
              <a:gdLst/>
              <a:ahLst/>
              <a:cxnLst/>
              <a:rect l="l" t="t" r="r" b="b"/>
              <a:pathLst>
                <a:path w="4412" h="2490" extrusionOk="0">
                  <a:moveTo>
                    <a:pt x="0" y="0"/>
                  </a:moveTo>
                  <a:cubicBezTo>
                    <a:pt x="189" y="410"/>
                    <a:pt x="284" y="788"/>
                    <a:pt x="284" y="1229"/>
                  </a:cubicBezTo>
                  <a:cubicBezTo>
                    <a:pt x="284" y="1670"/>
                    <a:pt x="158" y="2111"/>
                    <a:pt x="0" y="2489"/>
                  </a:cubicBezTo>
                  <a:lnTo>
                    <a:pt x="4411" y="2489"/>
                  </a:lnTo>
                  <a:lnTo>
                    <a:pt x="44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2" name="Google Shape;10762;p92"/>
            <p:cNvSpPr/>
            <p:nvPr/>
          </p:nvSpPr>
          <p:spPr>
            <a:xfrm>
              <a:off x="-13512225" y="3936925"/>
              <a:ext cx="353675" cy="62250"/>
            </a:xfrm>
            <a:custGeom>
              <a:avLst/>
              <a:gdLst/>
              <a:ahLst/>
              <a:cxnLst/>
              <a:rect l="l" t="t" r="r" b="b"/>
              <a:pathLst>
                <a:path w="14147" h="2490" extrusionOk="0">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3" name="Google Shape;10763;p92"/>
            <p:cNvSpPr/>
            <p:nvPr/>
          </p:nvSpPr>
          <p:spPr>
            <a:xfrm>
              <a:off x="-13387000" y="3833750"/>
              <a:ext cx="104775" cy="104775"/>
            </a:xfrm>
            <a:custGeom>
              <a:avLst/>
              <a:gdLst/>
              <a:ahLst/>
              <a:cxnLst/>
              <a:rect l="l" t="t" r="r" b="b"/>
              <a:pathLst>
                <a:path w="4191" h="4191" extrusionOk="0">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4" name="Google Shape;10764;p92"/>
            <p:cNvSpPr/>
            <p:nvPr/>
          </p:nvSpPr>
          <p:spPr>
            <a:xfrm>
              <a:off x="-13512225" y="3855000"/>
              <a:ext cx="111875" cy="62250"/>
            </a:xfrm>
            <a:custGeom>
              <a:avLst/>
              <a:gdLst/>
              <a:ahLst/>
              <a:cxnLst/>
              <a:rect l="l" t="t" r="r" b="b"/>
              <a:pathLst>
                <a:path w="4475" h="2490" extrusionOk="0">
                  <a:moveTo>
                    <a:pt x="0" y="1"/>
                  </a:moveTo>
                  <a:lnTo>
                    <a:pt x="0" y="2490"/>
                  </a:lnTo>
                  <a:lnTo>
                    <a:pt x="4474" y="2490"/>
                  </a:lnTo>
                  <a:cubicBezTo>
                    <a:pt x="4317" y="2112"/>
                    <a:pt x="4191" y="1671"/>
                    <a:pt x="4191" y="1230"/>
                  </a:cubicBezTo>
                  <a:cubicBezTo>
                    <a:pt x="4191" y="788"/>
                    <a:pt x="4317" y="379"/>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5" name="Google Shape;10765;p92"/>
            <p:cNvSpPr/>
            <p:nvPr/>
          </p:nvSpPr>
          <p:spPr>
            <a:xfrm>
              <a:off x="-13490175" y="3730575"/>
              <a:ext cx="62250" cy="40975"/>
            </a:xfrm>
            <a:custGeom>
              <a:avLst/>
              <a:gdLst/>
              <a:ahLst/>
              <a:cxnLst/>
              <a:rect l="l" t="t" r="r" b="b"/>
              <a:pathLst>
                <a:path w="2490" h="1639" extrusionOk="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6" name="Google Shape;10766;p92"/>
            <p:cNvSpPr/>
            <p:nvPr/>
          </p:nvSpPr>
          <p:spPr>
            <a:xfrm>
              <a:off x="-13241275" y="3730575"/>
              <a:ext cx="62225" cy="40975"/>
            </a:xfrm>
            <a:custGeom>
              <a:avLst/>
              <a:gdLst/>
              <a:ahLst/>
              <a:cxnLst/>
              <a:rect l="l" t="t" r="r" b="b"/>
              <a:pathLst>
                <a:path w="2489" h="1639" extrusionOk="0">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7" name="Google Shape;10767;p92"/>
            <p:cNvSpPr/>
            <p:nvPr/>
          </p:nvSpPr>
          <p:spPr>
            <a:xfrm>
              <a:off x="-13427950" y="3647075"/>
              <a:ext cx="186700" cy="63025"/>
            </a:xfrm>
            <a:custGeom>
              <a:avLst/>
              <a:gdLst/>
              <a:ahLst/>
              <a:cxnLst/>
              <a:rect l="l" t="t" r="r" b="b"/>
              <a:pathLst>
                <a:path w="7468" h="2521" extrusionOk="0">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8" name="Google Shape;10768;p92"/>
            <p:cNvSpPr/>
            <p:nvPr/>
          </p:nvSpPr>
          <p:spPr>
            <a:xfrm>
              <a:off x="-13512225" y="3773100"/>
              <a:ext cx="353675" cy="60675"/>
            </a:xfrm>
            <a:custGeom>
              <a:avLst/>
              <a:gdLst/>
              <a:ahLst/>
              <a:cxnLst/>
              <a:rect l="l" t="t" r="r" b="b"/>
              <a:pathLst>
                <a:path w="14147" h="2427" extrusionOk="0">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9" name="Google Shape;10769;p92"/>
            <p:cNvSpPr/>
            <p:nvPr/>
          </p:nvSpPr>
          <p:spPr>
            <a:xfrm>
              <a:off x="-13411400" y="3730575"/>
              <a:ext cx="153600" cy="20500"/>
            </a:xfrm>
            <a:custGeom>
              <a:avLst/>
              <a:gdLst/>
              <a:ahLst/>
              <a:cxnLst/>
              <a:rect l="l" t="t" r="r" b="b"/>
              <a:pathLst>
                <a:path w="6144" h="820" extrusionOk="0">
                  <a:moveTo>
                    <a:pt x="0" y="0"/>
                  </a:moveTo>
                  <a:lnTo>
                    <a:pt x="599" y="819"/>
                  </a:lnTo>
                  <a:lnTo>
                    <a:pt x="5545" y="819"/>
                  </a:lnTo>
                  <a:lnTo>
                    <a:pt x="61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70" name="Google Shape;10770;p92"/>
          <p:cNvGrpSpPr/>
          <p:nvPr/>
        </p:nvGrpSpPr>
        <p:grpSpPr>
          <a:xfrm>
            <a:off x="5311876" y="2264811"/>
            <a:ext cx="356221" cy="355451"/>
            <a:chOff x="-13512225" y="4080275"/>
            <a:chExt cx="353675" cy="352875"/>
          </a:xfrm>
        </p:grpSpPr>
        <p:sp>
          <p:nvSpPr>
            <p:cNvPr id="10771" name="Google Shape;10771;p92"/>
            <p:cNvSpPr/>
            <p:nvPr/>
          </p:nvSpPr>
          <p:spPr>
            <a:xfrm>
              <a:off x="-13512225" y="4203925"/>
              <a:ext cx="353675" cy="229225"/>
            </a:xfrm>
            <a:custGeom>
              <a:avLst/>
              <a:gdLst/>
              <a:ahLst/>
              <a:cxnLst/>
              <a:rect l="l" t="t" r="r" b="b"/>
              <a:pathLst>
                <a:path w="14147" h="9169" extrusionOk="0">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2" name="Google Shape;10772;p92"/>
            <p:cNvSpPr/>
            <p:nvPr/>
          </p:nvSpPr>
          <p:spPr>
            <a:xfrm>
              <a:off x="-13366525" y="4275600"/>
              <a:ext cx="73275" cy="88225"/>
            </a:xfrm>
            <a:custGeom>
              <a:avLst/>
              <a:gdLst/>
              <a:ahLst/>
              <a:cxnLst/>
              <a:rect l="l" t="t" r="r" b="b"/>
              <a:pathLst>
                <a:path w="2931" h="3529" extrusionOk="0">
                  <a:moveTo>
                    <a:pt x="1" y="0"/>
                  </a:moveTo>
                  <a:lnTo>
                    <a:pt x="1" y="3529"/>
                  </a:lnTo>
                  <a:lnTo>
                    <a:pt x="2931" y="1733"/>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3" name="Google Shape;10773;p92"/>
            <p:cNvSpPr/>
            <p:nvPr/>
          </p:nvSpPr>
          <p:spPr>
            <a:xfrm>
              <a:off x="-13398800" y="4143275"/>
              <a:ext cx="65375" cy="40975"/>
            </a:xfrm>
            <a:custGeom>
              <a:avLst/>
              <a:gdLst/>
              <a:ahLst/>
              <a:cxnLst/>
              <a:rect l="l" t="t" r="r" b="b"/>
              <a:pathLst>
                <a:path w="2615" h="1639" extrusionOk="0">
                  <a:moveTo>
                    <a:pt x="1103" y="1"/>
                  </a:moveTo>
                  <a:lnTo>
                    <a:pt x="0" y="1639"/>
                  </a:lnTo>
                  <a:lnTo>
                    <a:pt x="1512" y="1639"/>
                  </a:lnTo>
                  <a:lnTo>
                    <a:pt x="26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4" name="Google Shape;10774;p92"/>
            <p:cNvSpPr/>
            <p:nvPr/>
          </p:nvSpPr>
          <p:spPr>
            <a:xfrm>
              <a:off x="-13336575" y="4143275"/>
              <a:ext cx="64600" cy="40975"/>
            </a:xfrm>
            <a:custGeom>
              <a:avLst/>
              <a:gdLst/>
              <a:ahLst/>
              <a:cxnLst/>
              <a:rect l="l" t="t" r="r" b="b"/>
              <a:pathLst>
                <a:path w="2584" h="1639" extrusionOk="0">
                  <a:moveTo>
                    <a:pt x="1103" y="1"/>
                  </a:moveTo>
                  <a:lnTo>
                    <a:pt x="0" y="1639"/>
                  </a:lnTo>
                  <a:lnTo>
                    <a:pt x="1481" y="1639"/>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5" name="Google Shape;10775;p92"/>
            <p:cNvSpPr/>
            <p:nvPr/>
          </p:nvSpPr>
          <p:spPr>
            <a:xfrm>
              <a:off x="-13398800" y="4081050"/>
              <a:ext cx="65375" cy="40975"/>
            </a:xfrm>
            <a:custGeom>
              <a:avLst/>
              <a:gdLst/>
              <a:ahLst/>
              <a:cxnLst/>
              <a:rect l="l" t="t" r="r" b="b"/>
              <a:pathLst>
                <a:path w="2615" h="1639" extrusionOk="0">
                  <a:moveTo>
                    <a:pt x="0" y="1"/>
                  </a:moveTo>
                  <a:lnTo>
                    <a:pt x="1103" y="1639"/>
                  </a:lnTo>
                  <a:lnTo>
                    <a:pt x="2615" y="1639"/>
                  </a:lnTo>
                  <a:lnTo>
                    <a:pt x="1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6" name="Google Shape;10776;p92"/>
            <p:cNvSpPr/>
            <p:nvPr/>
          </p:nvSpPr>
          <p:spPr>
            <a:xfrm>
              <a:off x="-13274375" y="4143275"/>
              <a:ext cx="64625" cy="40975"/>
            </a:xfrm>
            <a:custGeom>
              <a:avLst/>
              <a:gdLst/>
              <a:ahLst/>
              <a:cxnLst/>
              <a:rect l="l" t="t" r="r" b="b"/>
              <a:pathLst>
                <a:path w="2585" h="1639" extrusionOk="0">
                  <a:moveTo>
                    <a:pt x="1104" y="1"/>
                  </a:moveTo>
                  <a:lnTo>
                    <a:pt x="1" y="1639"/>
                  </a:lnTo>
                  <a:lnTo>
                    <a:pt x="1482" y="1639"/>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7" name="Google Shape;10777;p92"/>
            <p:cNvSpPr/>
            <p:nvPr/>
          </p:nvSpPr>
          <p:spPr>
            <a:xfrm>
              <a:off x="-13212925" y="4081050"/>
              <a:ext cx="54375" cy="40975"/>
            </a:xfrm>
            <a:custGeom>
              <a:avLst/>
              <a:gdLst/>
              <a:ahLst/>
              <a:cxnLst/>
              <a:rect l="l" t="t" r="r" b="b"/>
              <a:pathLst>
                <a:path w="2175" h="1639" extrusionOk="0">
                  <a:moveTo>
                    <a:pt x="0" y="1"/>
                  </a:moveTo>
                  <a:lnTo>
                    <a:pt x="1103" y="1639"/>
                  </a:lnTo>
                  <a:lnTo>
                    <a:pt x="2174" y="1639"/>
                  </a:lnTo>
                  <a:lnTo>
                    <a:pt x="2174" y="820"/>
                  </a:lnTo>
                  <a:cubicBezTo>
                    <a:pt x="2174" y="347"/>
                    <a:pt x="179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8" name="Google Shape;10778;p92"/>
            <p:cNvSpPr/>
            <p:nvPr/>
          </p:nvSpPr>
          <p:spPr>
            <a:xfrm>
              <a:off x="-13212925" y="4143275"/>
              <a:ext cx="54375" cy="40975"/>
            </a:xfrm>
            <a:custGeom>
              <a:avLst/>
              <a:gdLst/>
              <a:ahLst/>
              <a:cxnLst/>
              <a:rect l="l" t="t" r="r" b="b"/>
              <a:pathLst>
                <a:path w="2175" h="1639" extrusionOk="0">
                  <a:moveTo>
                    <a:pt x="1103" y="1"/>
                  </a:moveTo>
                  <a:lnTo>
                    <a:pt x="0" y="1639"/>
                  </a:lnTo>
                  <a:lnTo>
                    <a:pt x="2174" y="1639"/>
                  </a:ln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9" name="Google Shape;10779;p92"/>
            <p:cNvSpPr/>
            <p:nvPr/>
          </p:nvSpPr>
          <p:spPr>
            <a:xfrm>
              <a:off x="-13274375" y="4081050"/>
              <a:ext cx="64625" cy="40975"/>
            </a:xfrm>
            <a:custGeom>
              <a:avLst/>
              <a:gdLst/>
              <a:ahLst/>
              <a:cxnLst/>
              <a:rect l="l" t="t" r="r" b="b"/>
              <a:pathLst>
                <a:path w="2585" h="1639" extrusionOk="0">
                  <a:moveTo>
                    <a:pt x="1" y="1"/>
                  </a:moveTo>
                  <a:lnTo>
                    <a:pt x="1104" y="1639"/>
                  </a:lnTo>
                  <a:lnTo>
                    <a:pt x="2584" y="163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0" name="Google Shape;10780;p92"/>
            <p:cNvSpPr/>
            <p:nvPr/>
          </p:nvSpPr>
          <p:spPr>
            <a:xfrm>
              <a:off x="-13336575" y="4081050"/>
              <a:ext cx="64600" cy="40975"/>
            </a:xfrm>
            <a:custGeom>
              <a:avLst/>
              <a:gdLst/>
              <a:ahLst/>
              <a:cxnLst/>
              <a:rect l="l" t="t" r="r" b="b"/>
              <a:pathLst>
                <a:path w="2584" h="1639" extrusionOk="0">
                  <a:moveTo>
                    <a:pt x="0" y="1"/>
                  </a:moveTo>
                  <a:lnTo>
                    <a:pt x="1103" y="1639"/>
                  </a:lnTo>
                  <a:lnTo>
                    <a:pt x="2583" y="1639"/>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1" name="Google Shape;10781;p92"/>
            <p:cNvSpPr/>
            <p:nvPr/>
          </p:nvSpPr>
          <p:spPr>
            <a:xfrm>
              <a:off x="-13512225" y="4080275"/>
              <a:ext cx="123675" cy="103200"/>
            </a:xfrm>
            <a:custGeom>
              <a:avLst/>
              <a:gdLst/>
              <a:ahLst/>
              <a:cxnLst/>
              <a:rect l="l" t="t" r="r" b="b"/>
              <a:pathLst>
                <a:path w="4947" h="4128" extrusionOk="0">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82" name="Google Shape;10782;p92"/>
          <p:cNvGrpSpPr/>
          <p:nvPr/>
        </p:nvGrpSpPr>
        <p:grpSpPr>
          <a:xfrm>
            <a:off x="7084956" y="1412172"/>
            <a:ext cx="356196" cy="290379"/>
            <a:chOff x="-11728250" y="3245400"/>
            <a:chExt cx="353650" cy="288275"/>
          </a:xfrm>
        </p:grpSpPr>
        <p:sp>
          <p:nvSpPr>
            <p:cNvPr id="10783" name="Google Shape;10783;p92"/>
            <p:cNvSpPr/>
            <p:nvPr/>
          </p:nvSpPr>
          <p:spPr>
            <a:xfrm>
              <a:off x="-11603025" y="3389725"/>
              <a:ext cx="104775" cy="143950"/>
            </a:xfrm>
            <a:custGeom>
              <a:avLst/>
              <a:gdLst/>
              <a:ahLst/>
              <a:cxnLst/>
              <a:rect l="l" t="t" r="r" b="b"/>
              <a:pathLst>
                <a:path w="4191" h="5758" extrusionOk="0">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4" name="Google Shape;10784;p92"/>
            <p:cNvSpPr/>
            <p:nvPr/>
          </p:nvSpPr>
          <p:spPr>
            <a:xfrm>
              <a:off x="-11647125" y="3246175"/>
              <a:ext cx="86650" cy="133925"/>
            </a:xfrm>
            <a:custGeom>
              <a:avLst/>
              <a:gdLst/>
              <a:ahLst/>
              <a:cxnLst/>
              <a:rect l="l" t="t" r="r" b="b"/>
              <a:pathLst>
                <a:path w="3466" h="5357" extrusionOk="0">
                  <a:moveTo>
                    <a:pt x="3466" y="1"/>
                  </a:moveTo>
                  <a:cubicBezTo>
                    <a:pt x="2205" y="64"/>
                    <a:pt x="1008" y="473"/>
                    <a:pt x="0" y="1135"/>
                  </a:cubicBezTo>
                  <a:lnTo>
                    <a:pt x="2426" y="5356"/>
                  </a:lnTo>
                  <a:cubicBezTo>
                    <a:pt x="2741" y="5167"/>
                    <a:pt x="3056" y="5041"/>
                    <a:pt x="3466" y="50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5" name="Google Shape;10785;p92"/>
            <p:cNvSpPr/>
            <p:nvPr/>
          </p:nvSpPr>
          <p:spPr>
            <a:xfrm>
              <a:off x="-11540025" y="3245400"/>
              <a:ext cx="86675" cy="133900"/>
            </a:xfrm>
            <a:custGeom>
              <a:avLst/>
              <a:gdLst/>
              <a:ahLst/>
              <a:cxnLst/>
              <a:rect l="l" t="t" r="r" b="b"/>
              <a:pathLst>
                <a:path w="3467" h="5356" extrusionOk="0">
                  <a:moveTo>
                    <a:pt x="1" y="0"/>
                  </a:moveTo>
                  <a:lnTo>
                    <a:pt x="1" y="4978"/>
                  </a:lnTo>
                  <a:cubicBezTo>
                    <a:pt x="379" y="5041"/>
                    <a:pt x="725" y="5135"/>
                    <a:pt x="1040" y="5356"/>
                  </a:cubicBezTo>
                  <a:lnTo>
                    <a:pt x="3466" y="1134"/>
                  </a:lnTo>
                  <a:cubicBezTo>
                    <a:pt x="2458" y="473"/>
                    <a:pt x="1261" y="63"/>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6" name="Google Shape;10786;p92"/>
            <p:cNvSpPr/>
            <p:nvPr/>
          </p:nvSpPr>
          <p:spPr>
            <a:xfrm>
              <a:off x="-11498275" y="3285550"/>
              <a:ext cx="123675" cy="160700"/>
            </a:xfrm>
            <a:custGeom>
              <a:avLst/>
              <a:gdLst/>
              <a:ahLst/>
              <a:cxnLst/>
              <a:rect l="l" t="t" r="r" b="b"/>
              <a:pathLst>
                <a:path w="4947" h="6428" extrusionOk="0">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7" name="Google Shape;10787;p92"/>
            <p:cNvSpPr/>
            <p:nvPr/>
          </p:nvSpPr>
          <p:spPr>
            <a:xfrm>
              <a:off x="-11728250" y="3286350"/>
              <a:ext cx="125250" cy="160700"/>
            </a:xfrm>
            <a:custGeom>
              <a:avLst/>
              <a:gdLst/>
              <a:ahLst/>
              <a:cxnLst/>
              <a:rect l="l" t="t" r="r" b="b"/>
              <a:pathLst>
                <a:path w="5010" h="6428" extrusionOk="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88" name="Google Shape;10788;p92"/>
          <p:cNvGrpSpPr/>
          <p:nvPr/>
        </p:nvGrpSpPr>
        <p:grpSpPr>
          <a:xfrm>
            <a:off x="7117464" y="2264811"/>
            <a:ext cx="311804" cy="355451"/>
            <a:chOff x="-11703850" y="4081850"/>
            <a:chExt cx="309575" cy="352875"/>
          </a:xfrm>
        </p:grpSpPr>
        <p:sp>
          <p:nvSpPr>
            <p:cNvPr id="10789" name="Google Shape;10789;p92"/>
            <p:cNvSpPr/>
            <p:nvPr/>
          </p:nvSpPr>
          <p:spPr>
            <a:xfrm>
              <a:off x="-11703850" y="4081850"/>
              <a:ext cx="309575" cy="125250"/>
            </a:xfrm>
            <a:custGeom>
              <a:avLst/>
              <a:gdLst/>
              <a:ahLst/>
              <a:cxnLst/>
              <a:rect l="l" t="t" r="r" b="b"/>
              <a:pathLst>
                <a:path w="12383" h="5010" extrusionOk="0">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0" name="Google Shape;10790;p92"/>
            <p:cNvSpPr/>
            <p:nvPr/>
          </p:nvSpPr>
          <p:spPr>
            <a:xfrm>
              <a:off x="-11622725" y="4288975"/>
              <a:ext cx="144175" cy="63050"/>
            </a:xfrm>
            <a:custGeom>
              <a:avLst/>
              <a:gdLst/>
              <a:ahLst/>
              <a:cxnLst/>
              <a:rect l="l" t="t" r="r" b="b"/>
              <a:pathLst>
                <a:path w="5767" h="2522" extrusionOk="0">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1" name="Google Shape;10791;p92"/>
            <p:cNvSpPr/>
            <p:nvPr/>
          </p:nvSpPr>
          <p:spPr>
            <a:xfrm>
              <a:off x="-11596725" y="4364600"/>
              <a:ext cx="36250" cy="70125"/>
            </a:xfrm>
            <a:custGeom>
              <a:avLst/>
              <a:gdLst/>
              <a:ahLst/>
              <a:cxnLst/>
              <a:rect l="l" t="t" r="r" b="b"/>
              <a:pathLst>
                <a:path w="1450" h="2805" extrusionOk="0">
                  <a:moveTo>
                    <a:pt x="0" y="0"/>
                  </a:moveTo>
                  <a:lnTo>
                    <a:pt x="253" y="2804"/>
                  </a:lnTo>
                  <a:lnTo>
                    <a:pt x="1450" y="2804"/>
                  </a:lnTo>
                  <a:lnTo>
                    <a:pt x="1450" y="284"/>
                  </a:lnTo>
                  <a:cubicBezTo>
                    <a:pt x="883" y="221"/>
                    <a:pt x="410" y="158"/>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2" name="Google Shape;10792;p92"/>
            <p:cNvSpPr/>
            <p:nvPr/>
          </p:nvSpPr>
          <p:spPr>
            <a:xfrm>
              <a:off x="-11540025" y="4364600"/>
              <a:ext cx="37050" cy="70125"/>
            </a:xfrm>
            <a:custGeom>
              <a:avLst/>
              <a:gdLst/>
              <a:ahLst/>
              <a:cxnLst/>
              <a:rect l="l" t="t" r="r" b="b"/>
              <a:pathLst>
                <a:path w="1482" h="2805" extrusionOk="0">
                  <a:moveTo>
                    <a:pt x="1482" y="0"/>
                  </a:moveTo>
                  <a:lnTo>
                    <a:pt x="1482" y="0"/>
                  </a:lnTo>
                  <a:cubicBezTo>
                    <a:pt x="1040" y="126"/>
                    <a:pt x="505" y="221"/>
                    <a:pt x="1" y="221"/>
                  </a:cubicBezTo>
                  <a:lnTo>
                    <a:pt x="1" y="2741"/>
                  </a:lnTo>
                  <a:lnTo>
                    <a:pt x="1198" y="2741"/>
                  </a:lnTo>
                  <a:lnTo>
                    <a:pt x="1198" y="2804"/>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3" name="Google Shape;10793;p92"/>
            <p:cNvSpPr/>
            <p:nvPr/>
          </p:nvSpPr>
          <p:spPr>
            <a:xfrm>
              <a:off x="-11610900" y="4227550"/>
              <a:ext cx="50425" cy="51225"/>
            </a:xfrm>
            <a:custGeom>
              <a:avLst/>
              <a:gdLst/>
              <a:ahLst/>
              <a:cxnLst/>
              <a:rect l="l" t="t" r="r" b="b"/>
              <a:pathLst>
                <a:path w="2017" h="2049" extrusionOk="0">
                  <a:moveTo>
                    <a:pt x="0" y="1"/>
                  </a:moveTo>
                  <a:lnTo>
                    <a:pt x="189" y="2048"/>
                  </a:lnTo>
                  <a:cubicBezTo>
                    <a:pt x="725" y="1859"/>
                    <a:pt x="1355" y="1702"/>
                    <a:pt x="2017" y="1670"/>
                  </a:cubicBezTo>
                  <a:lnTo>
                    <a:pt x="20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4" name="Google Shape;10794;p92"/>
            <p:cNvSpPr/>
            <p:nvPr/>
          </p:nvSpPr>
          <p:spPr>
            <a:xfrm>
              <a:off x="-11540025" y="4228350"/>
              <a:ext cx="50450" cy="51200"/>
            </a:xfrm>
            <a:custGeom>
              <a:avLst/>
              <a:gdLst/>
              <a:ahLst/>
              <a:cxnLst/>
              <a:rect l="l" t="t" r="r" b="b"/>
              <a:pathLst>
                <a:path w="2018" h="2048" extrusionOk="0">
                  <a:moveTo>
                    <a:pt x="1" y="0"/>
                  </a:moveTo>
                  <a:lnTo>
                    <a:pt x="1" y="1670"/>
                  </a:lnTo>
                  <a:cubicBezTo>
                    <a:pt x="694" y="1701"/>
                    <a:pt x="1293" y="1827"/>
                    <a:pt x="1828" y="2048"/>
                  </a:cubicBez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5" name="Google Shape;10795;p92"/>
            <p:cNvSpPr/>
            <p:nvPr/>
          </p:nvSpPr>
          <p:spPr>
            <a:xfrm>
              <a:off x="-11489600" y="4227550"/>
              <a:ext cx="92175" cy="207175"/>
            </a:xfrm>
            <a:custGeom>
              <a:avLst/>
              <a:gdLst/>
              <a:ahLst/>
              <a:cxnLst/>
              <a:rect l="l" t="t" r="r" b="b"/>
              <a:pathLst>
                <a:path w="3687" h="8287" extrusionOk="0">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6" name="Google Shape;10796;p92"/>
            <p:cNvSpPr/>
            <p:nvPr/>
          </p:nvSpPr>
          <p:spPr>
            <a:xfrm>
              <a:off x="-11703850" y="4227550"/>
              <a:ext cx="92175" cy="207175"/>
            </a:xfrm>
            <a:custGeom>
              <a:avLst/>
              <a:gdLst/>
              <a:ahLst/>
              <a:cxnLst/>
              <a:rect l="l" t="t" r="r" b="b"/>
              <a:pathLst>
                <a:path w="3687" h="8287" extrusionOk="0">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97" name="Google Shape;10797;p92"/>
          <p:cNvGrpSpPr/>
          <p:nvPr/>
        </p:nvGrpSpPr>
        <p:grpSpPr>
          <a:xfrm>
            <a:off x="5306120" y="2738964"/>
            <a:ext cx="357002" cy="355451"/>
            <a:chOff x="-9958475" y="3180025"/>
            <a:chExt cx="354450" cy="352875"/>
          </a:xfrm>
        </p:grpSpPr>
        <p:sp>
          <p:nvSpPr>
            <p:cNvPr id="10798" name="Google Shape;10798;p92"/>
            <p:cNvSpPr/>
            <p:nvPr/>
          </p:nvSpPr>
          <p:spPr>
            <a:xfrm>
              <a:off x="-9958475" y="3491125"/>
              <a:ext cx="354450" cy="41775"/>
            </a:xfrm>
            <a:custGeom>
              <a:avLst/>
              <a:gdLst/>
              <a:ahLst/>
              <a:cxnLst/>
              <a:rect l="l" t="t" r="r" b="b"/>
              <a:pathLst>
                <a:path w="14178" h="1671" extrusionOk="0">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9" name="Google Shape;10799;p92"/>
            <p:cNvSpPr/>
            <p:nvPr/>
          </p:nvSpPr>
          <p:spPr>
            <a:xfrm>
              <a:off x="-9958475" y="3180025"/>
              <a:ext cx="354450" cy="42550"/>
            </a:xfrm>
            <a:custGeom>
              <a:avLst/>
              <a:gdLst/>
              <a:ahLst/>
              <a:cxnLst/>
              <a:rect l="l" t="t" r="r" b="b"/>
              <a:pathLst>
                <a:path w="14178" h="1702" extrusionOk="0">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0" name="Google Shape;10800;p92"/>
            <p:cNvSpPr/>
            <p:nvPr/>
          </p:nvSpPr>
          <p:spPr>
            <a:xfrm>
              <a:off x="-9916725" y="3243025"/>
              <a:ext cx="270175" cy="228425"/>
            </a:xfrm>
            <a:custGeom>
              <a:avLst/>
              <a:gdLst/>
              <a:ahLst/>
              <a:cxnLst/>
              <a:rect l="l" t="t" r="r" b="b"/>
              <a:pathLst>
                <a:path w="10807" h="9137" extrusionOk="0">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01" name="Google Shape;10801;p92"/>
          <p:cNvGrpSpPr/>
          <p:nvPr/>
        </p:nvGrpSpPr>
        <p:grpSpPr>
          <a:xfrm>
            <a:off x="5315247" y="3214945"/>
            <a:ext cx="337966" cy="355325"/>
            <a:chOff x="-9949025" y="3615575"/>
            <a:chExt cx="335550" cy="352750"/>
          </a:xfrm>
        </p:grpSpPr>
        <p:sp>
          <p:nvSpPr>
            <p:cNvPr id="10802" name="Google Shape;10802;p92"/>
            <p:cNvSpPr/>
            <p:nvPr/>
          </p:nvSpPr>
          <p:spPr>
            <a:xfrm>
              <a:off x="-9800950" y="3615575"/>
              <a:ext cx="61475" cy="61450"/>
            </a:xfrm>
            <a:custGeom>
              <a:avLst/>
              <a:gdLst/>
              <a:ahLst/>
              <a:cxnLst/>
              <a:rect l="l" t="t" r="r" b="b"/>
              <a:pathLst>
                <a:path w="2459" h="2458" extrusionOk="0">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3" name="Google Shape;10803;p92"/>
            <p:cNvSpPr/>
            <p:nvPr/>
          </p:nvSpPr>
          <p:spPr>
            <a:xfrm>
              <a:off x="-9949025" y="3688650"/>
              <a:ext cx="335550" cy="279675"/>
            </a:xfrm>
            <a:custGeom>
              <a:avLst/>
              <a:gdLst/>
              <a:ahLst/>
              <a:cxnLst/>
              <a:rect l="l" t="t" r="r" b="b"/>
              <a:pathLst>
                <a:path w="13422" h="11187" extrusionOk="0">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4" name="Google Shape;10804;p92"/>
            <p:cNvSpPr/>
            <p:nvPr/>
          </p:nvSpPr>
          <p:spPr>
            <a:xfrm>
              <a:off x="-9947450" y="3657100"/>
              <a:ext cx="106350" cy="50650"/>
            </a:xfrm>
            <a:custGeom>
              <a:avLst/>
              <a:gdLst/>
              <a:ahLst/>
              <a:cxnLst/>
              <a:rect l="l" t="t" r="r" b="b"/>
              <a:pathLst>
                <a:path w="4254" h="2026" extrusionOk="0">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05" name="Google Shape;10805;p92"/>
          <p:cNvGrpSpPr/>
          <p:nvPr/>
        </p:nvGrpSpPr>
        <p:grpSpPr>
          <a:xfrm>
            <a:off x="7950093" y="2738451"/>
            <a:ext cx="360175" cy="358423"/>
            <a:chOff x="-9961625" y="4048175"/>
            <a:chExt cx="357600" cy="355825"/>
          </a:xfrm>
        </p:grpSpPr>
        <p:sp>
          <p:nvSpPr>
            <p:cNvPr id="10806" name="Google Shape;10806;p92"/>
            <p:cNvSpPr/>
            <p:nvPr/>
          </p:nvSpPr>
          <p:spPr>
            <a:xfrm>
              <a:off x="-9958475" y="4048175"/>
              <a:ext cx="64625" cy="62650"/>
            </a:xfrm>
            <a:custGeom>
              <a:avLst/>
              <a:gdLst/>
              <a:ahLst/>
              <a:cxnLst/>
              <a:rect l="l" t="t" r="r" b="b"/>
              <a:pathLst>
                <a:path w="2585" h="2506" extrusionOk="0">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7" name="Google Shape;10807;p92"/>
            <p:cNvSpPr/>
            <p:nvPr/>
          </p:nvSpPr>
          <p:spPr>
            <a:xfrm>
              <a:off x="-9873400" y="4048775"/>
              <a:ext cx="21275" cy="63025"/>
            </a:xfrm>
            <a:custGeom>
              <a:avLst/>
              <a:gdLst/>
              <a:ahLst/>
              <a:cxnLst/>
              <a:rect l="l" t="t" r="r" b="b"/>
              <a:pathLst>
                <a:path w="851" h="2521" extrusionOk="0">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8" name="Google Shape;10808;p92"/>
            <p:cNvSpPr/>
            <p:nvPr/>
          </p:nvSpPr>
          <p:spPr>
            <a:xfrm>
              <a:off x="-9957675" y="4133050"/>
              <a:ext cx="63025" cy="19700"/>
            </a:xfrm>
            <a:custGeom>
              <a:avLst/>
              <a:gdLst/>
              <a:ahLst/>
              <a:cxnLst/>
              <a:rect l="l" t="t" r="r" b="b"/>
              <a:pathLst>
                <a:path w="2521" h="788" extrusionOk="0">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9" name="Google Shape;10809;p92"/>
            <p:cNvSpPr/>
            <p:nvPr/>
          </p:nvSpPr>
          <p:spPr>
            <a:xfrm>
              <a:off x="-9961625" y="4132250"/>
              <a:ext cx="253650" cy="271750"/>
            </a:xfrm>
            <a:custGeom>
              <a:avLst/>
              <a:gdLst/>
              <a:ahLst/>
              <a:cxnLst/>
              <a:rect l="l" t="t" r="r" b="b"/>
              <a:pathLst>
                <a:path w="10146" h="10870" extrusionOk="0">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0" name="Google Shape;10810;p92"/>
            <p:cNvSpPr/>
            <p:nvPr/>
          </p:nvSpPr>
          <p:spPr>
            <a:xfrm>
              <a:off x="-9791500" y="4069250"/>
              <a:ext cx="31550" cy="66175"/>
            </a:xfrm>
            <a:custGeom>
              <a:avLst/>
              <a:gdLst/>
              <a:ahLst/>
              <a:cxnLst/>
              <a:rect l="l" t="t" r="r" b="b"/>
              <a:pathLst>
                <a:path w="1262" h="2647" extrusionOk="0">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1" name="Google Shape;10811;p92"/>
            <p:cNvSpPr/>
            <p:nvPr/>
          </p:nvSpPr>
          <p:spPr>
            <a:xfrm>
              <a:off x="-9740300" y="4049550"/>
              <a:ext cx="136275" cy="268600"/>
            </a:xfrm>
            <a:custGeom>
              <a:avLst/>
              <a:gdLst/>
              <a:ahLst/>
              <a:cxnLst/>
              <a:rect l="l" t="t" r="r" b="b"/>
              <a:pathLst>
                <a:path w="5451" h="10744" extrusionOk="0">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12" name="Google Shape;10812;p92"/>
          <p:cNvGrpSpPr/>
          <p:nvPr/>
        </p:nvGrpSpPr>
        <p:grpSpPr>
          <a:xfrm>
            <a:off x="6636814" y="3213963"/>
            <a:ext cx="364959" cy="357289"/>
            <a:chOff x="-8680950" y="3624225"/>
            <a:chExt cx="362350" cy="354700"/>
          </a:xfrm>
        </p:grpSpPr>
        <p:sp>
          <p:nvSpPr>
            <p:cNvPr id="10813" name="Google Shape;10813;p92"/>
            <p:cNvSpPr/>
            <p:nvPr/>
          </p:nvSpPr>
          <p:spPr>
            <a:xfrm>
              <a:off x="-8512400" y="3686450"/>
              <a:ext cx="130775" cy="129800"/>
            </a:xfrm>
            <a:custGeom>
              <a:avLst/>
              <a:gdLst/>
              <a:ahLst/>
              <a:cxnLst/>
              <a:rect l="l" t="t" r="r" b="b"/>
              <a:pathLst>
                <a:path w="5231" h="5192" extrusionOk="0">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4" name="Google Shape;10814;p92"/>
            <p:cNvSpPr/>
            <p:nvPr/>
          </p:nvSpPr>
          <p:spPr>
            <a:xfrm>
              <a:off x="-8395825" y="3624225"/>
              <a:ext cx="77225" cy="77225"/>
            </a:xfrm>
            <a:custGeom>
              <a:avLst/>
              <a:gdLst/>
              <a:ahLst/>
              <a:cxnLst/>
              <a:rect l="l" t="t" r="r" b="b"/>
              <a:pathLst>
                <a:path w="3089" h="3089" extrusionOk="0">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5" name="Google Shape;10815;p92"/>
            <p:cNvSpPr/>
            <p:nvPr/>
          </p:nvSpPr>
          <p:spPr>
            <a:xfrm>
              <a:off x="-8676125" y="3883875"/>
              <a:ext cx="98375" cy="92925"/>
            </a:xfrm>
            <a:custGeom>
              <a:avLst/>
              <a:gdLst/>
              <a:ahLst/>
              <a:cxnLst/>
              <a:rect l="l" t="t" r="r" b="b"/>
              <a:pathLst>
                <a:path w="3935" h="3717" extrusionOk="0">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6" name="Google Shape;10816;p92"/>
            <p:cNvSpPr/>
            <p:nvPr/>
          </p:nvSpPr>
          <p:spPr>
            <a:xfrm>
              <a:off x="-8680950" y="3708850"/>
              <a:ext cx="282800" cy="270075"/>
            </a:xfrm>
            <a:custGeom>
              <a:avLst/>
              <a:gdLst/>
              <a:ahLst/>
              <a:cxnLst/>
              <a:rect l="l" t="t" r="r" b="b"/>
              <a:pathLst>
                <a:path w="11312" h="10803" extrusionOk="0">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7" name="Google Shape;10817;p92"/>
            <p:cNvSpPr/>
            <p:nvPr/>
          </p:nvSpPr>
          <p:spPr>
            <a:xfrm>
              <a:off x="-8440725" y="3857375"/>
              <a:ext cx="117400" cy="86450"/>
            </a:xfrm>
            <a:custGeom>
              <a:avLst/>
              <a:gdLst/>
              <a:ahLst/>
              <a:cxnLst/>
              <a:rect l="l" t="t" r="r" b="b"/>
              <a:pathLst>
                <a:path w="4696" h="3458" extrusionOk="0">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8" name="Google Shape;10818;p92"/>
            <p:cNvSpPr/>
            <p:nvPr/>
          </p:nvSpPr>
          <p:spPr>
            <a:xfrm>
              <a:off x="-8638400" y="3630725"/>
              <a:ext cx="86650" cy="115625"/>
            </a:xfrm>
            <a:custGeom>
              <a:avLst/>
              <a:gdLst/>
              <a:ahLst/>
              <a:cxnLst/>
              <a:rect l="l" t="t" r="r" b="b"/>
              <a:pathLst>
                <a:path w="3466" h="4625" extrusionOk="0">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19" name="Google Shape;10819;p92"/>
          <p:cNvGrpSpPr/>
          <p:nvPr/>
        </p:nvGrpSpPr>
        <p:grpSpPr>
          <a:xfrm>
            <a:off x="5773058" y="1379624"/>
            <a:ext cx="313365" cy="355476"/>
            <a:chOff x="-13056975" y="3212300"/>
            <a:chExt cx="311125" cy="352900"/>
          </a:xfrm>
        </p:grpSpPr>
        <p:sp>
          <p:nvSpPr>
            <p:cNvPr id="10820" name="Google Shape;10820;p92"/>
            <p:cNvSpPr/>
            <p:nvPr/>
          </p:nvSpPr>
          <p:spPr>
            <a:xfrm>
              <a:off x="-12972700" y="3273750"/>
              <a:ext cx="144950" cy="229225"/>
            </a:xfrm>
            <a:custGeom>
              <a:avLst/>
              <a:gdLst/>
              <a:ahLst/>
              <a:cxnLst/>
              <a:rect l="l" t="t" r="r" b="b"/>
              <a:pathLst>
                <a:path w="5798" h="9169" extrusionOk="0">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1" name="Google Shape;10821;p92"/>
            <p:cNvSpPr/>
            <p:nvPr/>
          </p:nvSpPr>
          <p:spPr>
            <a:xfrm>
              <a:off x="-12808875" y="3212300"/>
              <a:ext cx="63025" cy="278075"/>
            </a:xfrm>
            <a:custGeom>
              <a:avLst/>
              <a:gdLst/>
              <a:ahLst/>
              <a:cxnLst/>
              <a:rect l="l" t="t" r="r" b="b"/>
              <a:pathLst>
                <a:path w="2521" h="11123" extrusionOk="0">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2" name="Google Shape;10822;p92"/>
            <p:cNvSpPr/>
            <p:nvPr/>
          </p:nvSpPr>
          <p:spPr>
            <a:xfrm>
              <a:off x="-13056975" y="3212300"/>
              <a:ext cx="63025" cy="278075"/>
            </a:xfrm>
            <a:custGeom>
              <a:avLst/>
              <a:gdLst/>
              <a:ahLst/>
              <a:cxnLst/>
              <a:rect l="l" t="t" r="r" b="b"/>
              <a:pathLst>
                <a:path w="2521" h="11123" extrusionOk="0">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3" name="Google Shape;10823;p92"/>
            <p:cNvSpPr/>
            <p:nvPr/>
          </p:nvSpPr>
          <p:spPr>
            <a:xfrm>
              <a:off x="-13020750" y="3483250"/>
              <a:ext cx="240250" cy="81950"/>
            </a:xfrm>
            <a:custGeom>
              <a:avLst/>
              <a:gdLst/>
              <a:ahLst/>
              <a:cxnLst/>
              <a:rect l="l" t="t" r="r" b="b"/>
              <a:pathLst>
                <a:path w="9610" h="3278" extrusionOk="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24" name="Google Shape;10824;p92"/>
          <p:cNvGrpSpPr/>
          <p:nvPr/>
        </p:nvGrpSpPr>
        <p:grpSpPr>
          <a:xfrm>
            <a:off x="5750446" y="1820418"/>
            <a:ext cx="358588" cy="355325"/>
            <a:chOff x="-13077450" y="3647075"/>
            <a:chExt cx="356025" cy="352750"/>
          </a:xfrm>
        </p:grpSpPr>
        <p:sp>
          <p:nvSpPr>
            <p:cNvPr id="10825" name="Google Shape;10825;p92"/>
            <p:cNvSpPr/>
            <p:nvPr/>
          </p:nvSpPr>
          <p:spPr>
            <a:xfrm>
              <a:off x="-13014450" y="3708500"/>
              <a:ext cx="104000" cy="145750"/>
            </a:xfrm>
            <a:custGeom>
              <a:avLst/>
              <a:gdLst/>
              <a:ahLst/>
              <a:cxnLst/>
              <a:rect l="l" t="t" r="r" b="b"/>
              <a:pathLst>
                <a:path w="4160" h="5830" extrusionOk="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6" name="Google Shape;10826;p92"/>
            <p:cNvSpPr/>
            <p:nvPr/>
          </p:nvSpPr>
          <p:spPr>
            <a:xfrm>
              <a:off x="-12890800" y="3708500"/>
              <a:ext cx="104775" cy="145750"/>
            </a:xfrm>
            <a:custGeom>
              <a:avLst/>
              <a:gdLst/>
              <a:ahLst/>
              <a:cxnLst/>
              <a:rect l="l" t="t" r="r" b="b"/>
              <a:pathLst>
                <a:path w="4191" h="5830" extrusionOk="0">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7" name="Google Shape;10827;p92"/>
            <p:cNvSpPr/>
            <p:nvPr/>
          </p:nvSpPr>
          <p:spPr>
            <a:xfrm>
              <a:off x="-13077450" y="3647075"/>
              <a:ext cx="356025" cy="352750"/>
            </a:xfrm>
            <a:custGeom>
              <a:avLst/>
              <a:gdLst/>
              <a:ahLst/>
              <a:cxnLst/>
              <a:rect l="l" t="t" r="r" b="b"/>
              <a:pathLst>
                <a:path w="14241" h="14110" extrusionOk="0">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28" name="Google Shape;10828;p92"/>
          <p:cNvGrpSpPr/>
          <p:nvPr/>
        </p:nvGrpSpPr>
        <p:grpSpPr>
          <a:xfrm>
            <a:off x="5761552" y="2264018"/>
            <a:ext cx="357002" cy="357037"/>
            <a:chOff x="-13079025" y="4079475"/>
            <a:chExt cx="354450" cy="354450"/>
          </a:xfrm>
        </p:grpSpPr>
        <p:sp>
          <p:nvSpPr>
            <p:cNvPr id="10829" name="Google Shape;10829;p92"/>
            <p:cNvSpPr/>
            <p:nvPr/>
          </p:nvSpPr>
          <p:spPr>
            <a:xfrm>
              <a:off x="-13004200" y="4079475"/>
              <a:ext cx="207150" cy="63050"/>
            </a:xfrm>
            <a:custGeom>
              <a:avLst/>
              <a:gdLst/>
              <a:ahLst/>
              <a:cxnLst/>
              <a:rect l="l" t="t" r="r" b="b"/>
              <a:pathLst>
                <a:path w="8286" h="2522" extrusionOk="0">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0" name="Google Shape;10830;p92"/>
            <p:cNvSpPr/>
            <p:nvPr/>
          </p:nvSpPr>
          <p:spPr>
            <a:xfrm>
              <a:off x="-13079025" y="4303175"/>
              <a:ext cx="354450" cy="130750"/>
            </a:xfrm>
            <a:custGeom>
              <a:avLst/>
              <a:gdLst/>
              <a:ahLst/>
              <a:cxnLst/>
              <a:rect l="l" t="t" r="r" b="b"/>
              <a:pathLst>
                <a:path w="14178" h="5230" extrusionOk="0">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1" name="Google Shape;10831;p92"/>
            <p:cNvSpPr/>
            <p:nvPr/>
          </p:nvSpPr>
          <p:spPr>
            <a:xfrm>
              <a:off x="-12986875" y="4313400"/>
              <a:ext cx="173300" cy="58300"/>
            </a:xfrm>
            <a:custGeom>
              <a:avLst/>
              <a:gdLst/>
              <a:ahLst/>
              <a:cxnLst/>
              <a:rect l="l" t="t" r="r" b="b"/>
              <a:pathLst>
                <a:path w="6932" h="2332" extrusionOk="0">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2" name="Google Shape;10832;p92"/>
            <p:cNvSpPr/>
            <p:nvPr/>
          </p:nvSpPr>
          <p:spPr>
            <a:xfrm>
              <a:off x="-13004200" y="4143275"/>
              <a:ext cx="206375" cy="166225"/>
            </a:xfrm>
            <a:custGeom>
              <a:avLst/>
              <a:gdLst/>
              <a:ahLst/>
              <a:cxnLst/>
              <a:rect l="l" t="t" r="r" b="b"/>
              <a:pathLst>
                <a:path w="8255" h="6649" extrusionOk="0">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33" name="Google Shape;10833;p92"/>
          <p:cNvGrpSpPr/>
          <p:nvPr/>
        </p:nvGrpSpPr>
        <p:grpSpPr>
          <a:xfrm>
            <a:off x="7534619" y="1380027"/>
            <a:ext cx="356221" cy="354670"/>
            <a:chOff x="-11292700" y="3213875"/>
            <a:chExt cx="353675" cy="352100"/>
          </a:xfrm>
        </p:grpSpPr>
        <p:sp>
          <p:nvSpPr>
            <p:cNvPr id="10834" name="Google Shape;10834;p92"/>
            <p:cNvSpPr/>
            <p:nvPr/>
          </p:nvSpPr>
          <p:spPr>
            <a:xfrm>
              <a:off x="-11178500" y="3213875"/>
              <a:ext cx="124475" cy="124475"/>
            </a:xfrm>
            <a:custGeom>
              <a:avLst/>
              <a:gdLst/>
              <a:ahLst/>
              <a:cxnLst/>
              <a:rect l="l" t="t" r="r" b="b"/>
              <a:pathLst>
                <a:path w="4979" h="4979" extrusionOk="0">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5" name="Google Shape;10835;p92"/>
            <p:cNvSpPr/>
            <p:nvPr/>
          </p:nvSpPr>
          <p:spPr>
            <a:xfrm>
              <a:off x="-11292700" y="3255625"/>
              <a:ext cx="117375" cy="124475"/>
            </a:xfrm>
            <a:custGeom>
              <a:avLst/>
              <a:gdLst/>
              <a:ahLst/>
              <a:cxnLst/>
              <a:rect l="l" t="t" r="r" b="b"/>
              <a:pathLst>
                <a:path w="4695" h="4979" extrusionOk="0">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6" name="Google Shape;10836;p92"/>
            <p:cNvSpPr/>
            <p:nvPr/>
          </p:nvSpPr>
          <p:spPr>
            <a:xfrm>
              <a:off x="-11056425" y="3254850"/>
              <a:ext cx="117400" cy="125250"/>
            </a:xfrm>
            <a:custGeom>
              <a:avLst/>
              <a:gdLst/>
              <a:ahLst/>
              <a:cxnLst/>
              <a:rect l="l" t="t" r="r" b="b"/>
              <a:pathLst>
                <a:path w="4696" h="5010" extrusionOk="0">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7" name="Google Shape;10837;p92"/>
            <p:cNvSpPr/>
            <p:nvPr/>
          </p:nvSpPr>
          <p:spPr>
            <a:xfrm>
              <a:off x="-11209225" y="3503725"/>
              <a:ext cx="188275" cy="62250"/>
            </a:xfrm>
            <a:custGeom>
              <a:avLst/>
              <a:gdLst/>
              <a:ahLst/>
              <a:cxnLst/>
              <a:rect l="l" t="t" r="r" b="b"/>
              <a:pathLst>
                <a:path w="7531" h="2490" extrusionOk="0">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8" name="Google Shape;10838;p92"/>
            <p:cNvSpPr/>
            <p:nvPr/>
          </p:nvSpPr>
          <p:spPr>
            <a:xfrm>
              <a:off x="-11167475" y="3462775"/>
              <a:ext cx="103200" cy="20500"/>
            </a:xfrm>
            <a:custGeom>
              <a:avLst/>
              <a:gdLst/>
              <a:ahLst/>
              <a:cxnLst/>
              <a:rect l="l" t="t" r="r" b="b"/>
              <a:pathLst>
                <a:path w="4128" h="820" extrusionOk="0">
                  <a:moveTo>
                    <a:pt x="1" y="0"/>
                  </a:moveTo>
                  <a:lnTo>
                    <a:pt x="1" y="820"/>
                  </a:lnTo>
                  <a:lnTo>
                    <a:pt x="4128" y="820"/>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9" name="Google Shape;10839;p92"/>
            <p:cNvSpPr/>
            <p:nvPr/>
          </p:nvSpPr>
          <p:spPr>
            <a:xfrm>
              <a:off x="-11213150" y="3344625"/>
              <a:ext cx="141000" cy="97700"/>
            </a:xfrm>
            <a:custGeom>
              <a:avLst/>
              <a:gdLst/>
              <a:ahLst/>
              <a:cxnLst/>
              <a:rect l="l" t="t" r="r" b="b"/>
              <a:pathLst>
                <a:path w="5640" h="3908" extrusionOk="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0" name="Google Shape;10840;p92"/>
            <p:cNvSpPr/>
            <p:nvPr/>
          </p:nvSpPr>
          <p:spPr>
            <a:xfrm>
              <a:off x="-11080825" y="3379275"/>
              <a:ext cx="59100" cy="61475"/>
            </a:xfrm>
            <a:custGeom>
              <a:avLst/>
              <a:gdLst/>
              <a:ahLst/>
              <a:cxnLst/>
              <a:rect l="l" t="t" r="r" b="b"/>
              <a:pathLst>
                <a:path w="2364" h="2459" extrusionOk="0">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41" name="Google Shape;10841;p92"/>
          <p:cNvGrpSpPr/>
          <p:nvPr/>
        </p:nvGrpSpPr>
        <p:grpSpPr>
          <a:xfrm>
            <a:off x="7528677" y="1819965"/>
            <a:ext cx="368106" cy="356232"/>
            <a:chOff x="-11299000" y="3647875"/>
            <a:chExt cx="365475" cy="353650"/>
          </a:xfrm>
        </p:grpSpPr>
        <p:sp>
          <p:nvSpPr>
            <p:cNvPr id="10842" name="Google Shape;10842;p92"/>
            <p:cNvSpPr/>
            <p:nvPr/>
          </p:nvSpPr>
          <p:spPr>
            <a:xfrm>
              <a:off x="-11299000" y="3734700"/>
              <a:ext cx="142575" cy="134325"/>
            </a:xfrm>
            <a:custGeom>
              <a:avLst/>
              <a:gdLst/>
              <a:ahLst/>
              <a:cxnLst/>
              <a:rect l="l" t="t" r="r" b="b"/>
              <a:pathLst>
                <a:path w="5703" h="5373" extrusionOk="0">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3" name="Google Shape;10843;p92"/>
            <p:cNvSpPr/>
            <p:nvPr/>
          </p:nvSpPr>
          <p:spPr>
            <a:xfrm>
              <a:off x="-11076100" y="3734700"/>
              <a:ext cx="142575" cy="134325"/>
            </a:xfrm>
            <a:custGeom>
              <a:avLst/>
              <a:gdLst/>
              <a:ahLst/>
              <a:cxnLst/>
              <a:rect l="l" t="t" r="r" b="b"/>
              <a:pathLst>
                <a:path w="5703" h="5373" extrusionOk="0">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4" name="Google Shape;10844;p92"/>
            <p:cNvSpPr/>
            <p:nvPr/>
          </p:nvSpPr>
          <p:spPr>
            <a:xfrm>
              <a:off x="-11254900" y="3917225"/>
              <a:ext cx="124475" cy="84300"/>
            </a:xfrm>
            <a:custGeom>
              <a:avLst/>
              <a:gdLst/>
              <a:ahLst/>
              <a:cxnLst/>
              <a:rect l="l" t="t" r="r" b="b"/>
              <a:pathLst>
                <a:path w="4979" h="3372" extrusionOk="0">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5" name="Google Shape;10845;p92"/>
            <p:cNvSpPr/>
            <p:nvPr/>
          </p:nvSpPr>
          <p:spPr>
            <a:xfrm>
              <a:off x="-11099725" y="3838475"/>
              <a:ext cx="55150" cy="50425"/>
            </a:xfrm>
            <a:custGeom>
              <a:avLst/>
              <a:gdLst/>
              <a:ahLst/>
              <a:cxnLst/>
              <a:rect l="l" t="t" r="r" b="b"/>
              <a:pathLst>
                <a:path w="2206" h="2017" extrusionOk="0">
                  <a:moveTo>
                    <a:pt x="1197" y="0"/>
                  </a:moveTo>
                  <a:lnTo>
                    <a:pt x="0" y="914"/>
                  </a:lnTo>
                  <a:lnTo>
                    <a:pt x="1323" y="2017"/>
                  </a:lnTo>
                  <a:lnTo>
                    <a:pt x="2205" y="1040"/>
                  </a:lnTo>
                  <a:lnTo>
                    <a:pt x="11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6" name="Google Shape;10846;p92"/>
            <p:cNvSpPr/>
            <p:nvPr/>
          </p:nvSpPr>
          <p:spPr>
            <a:xfrm>
              <a:off x="-11187950" y="3836900"/>
              <a:ext cx="210325" cy="162275"/>
            </a:xfrm>
            <a:custGeom>
              <a:avLst/>
              <a:gdLst/>
              <a:ahLst/>
              <a:cxnLst/>
              <a:rect l="l" t="t" r="r" b="b"/>
              <a:pathLst>
                <a:path w="8413" h="6491" extrusionOk="0">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7" name="Google Shape;10847;p92"/>
            <p:cNvSpPr/>
            <p:nvPr/>
          </p:nvSpPr>
          <p:spPr>
            <a:xfrm>
              <a:off x="-11292700" y="3647875"/>
              <a:ext cx="353675" cy="87450"/>
            </a:xfrm>
            <a:custGeom>
              <a:avLst/>
              <a:gdLst/>
              <a:ahLst/>
              <a:cxnLst/>
              <a:rect l="l" t="t" r="r" b="b"/>
              <a:pathLst>
                <a:path w="14147" h="3498" extrusionOk="0">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48" name="Google Shape;10848;p92"/>
          <p:cNvGrpSpPr/>
          <p:nvPr/>
        </p:nvGrpSpPr>
        <p:grpSpPr>
          <a:xfrm>
            <a:off x="7544139" y="2275916"/>
            <a:ext cx="357808" cy="333240"/>
            <a:chOff x="-11295075" y="4092875"/>
            <a:chExt cx="355250" cy="330825"/>
          </a:xfrm>
        </p:grpSpPr>
        <p:sp>
          <p:nvSpPr>
            <p:cNvPr id="10849" name="Google Shape;10849;p92"/>
            <p:cNvSpPr/>
            <p:nvPr/>
          </p:nvSpPr>
          <p:spPr>
            <a:xfrm>
              <a:off x="-11084775" y="4196825"/>
              <a:ext cx="61475" cy="61475"/>
            </a:xfrm>
            <a:custGeom>
              <a:avLst/>
              <a:gdLst/>
              <a:ahLst/>
              <a:cxnLst/>
              <a:rect l="l" t="t" r="r" b="b"/>
              <a:pathLst>
                <a:path w="2459" h="2459" extrusionOk="0">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0" name="Google Shape;10850;p92"/>
            <p:cNvSpPr/>
            <p:nvPr/>
          </p:nvSpPr>
          <p:spPr>
            <a:xfrm>
              <a:off x="-11080050" y="4092875"/>
              <a:ext cx="140225" cy="269375"/>
            </a:xfrm>
            <a:custGeom>
              <a:avLst/>
              <a:gdLst/>
              <a:ahLst/>
              <a:cxnLst/>
              <a:rect l="l" t="t" r="r" b="b"/>
              <a:pathLst>
                <a:path w="5609" h="10775" extrusionOk="0">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1" name="Google Shape;10851;p92"/>
            <p:cNvSpPr/>
            <p:nvPr/>
          </p:nvSpPr>
          <p:spPr>
            <a:xfrm>
              <a:off x="-11230475" y="4320500"/>
              <a:ext cx="103975" cy="103200"/>
            </a:xfrm>
            <a:custGeom>
              <a:avLst/>
              <a:gdLst/>
              <a:ahLst/>
              <a:cxnLst/>
              <a:rect l="l" t="t" r="r" b="b"/>
              <a:pathLst>
                <a:path w="4159" h="4128" extrusionOk="0">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2" name="Google Shape;10852;p92"/>
            <p:cNvSpPr/>
            <p:nvPr/>
          </p:nvSpPr>
          <p:spPr>
            <a:xfrm>
              <a:off x="-11210000" y="4113350"/>
              <a:ext cx="137850" cy="226075"/>
            </a:xfrm>
            <a:custGeom>
              <a:avLst/>
              <a:gdLst/>
              <a:ahLst/>
              <a:cxnLst/>
              <a:rect l="l" t="t" r="r" b="b"/>
              <a:pathLst>
                <a:path w="5514" h="9043" extrusionOk="0">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3" name="Google Shape;10853;p92"/>
            <p:cNvSpPr/>
            <p:nvPr/>
          </p:nvSpPr>
          <p:spPr>
            <a:xfrm>
              <a:off x="-11295075" y="4153525"/>
              <a:ext cx="89825" cy="145725"/>
            </a:xfrm>
            <a:custGeom>
              <a:avLst/>
              <a:gdLst/>
              <a:ahLst/>
              <a:cxnLst/>
              <a:rect l="l" t="t" r="r" b="b"/>
              <a:pathLst>
                <a:path w="3593" h="5829" extrusionOk="0">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54" name="Google Shape;10854;p92"/>
          <p:cNvGrpSpPr/>
          <p:nvPr/>
        </p:nvGrpSpPr>
        <p:grpSpPr>
          <a:xfrm>
            <a:off x="5769739" y="2738964"/>
            <a:ext cx="312585" cy="355451"/>
            <a:chOff x="-9500075" y="3180800"/>
            <a:chExt cx="310350" cy="352875"/>
          </a:xfrm>
        </p:grpSpPr>
        <p:sp>
          <p:nvSpPr>
            <p:cNvPr id="10855" name="Google Shape;10855;p92"/>
            <p:cNvSpPr/>
            <p:nvPr/>
          </p:nvSpPr>
          <p:spPr>
            <a:xfrm>
              <a:off x="-9429175" y="3332825"/>
              <a:ext cx="82725" cy="55150"/>
            </a:xfrm>
            <a:custGeom>
              <a:avLst/>
              <a:gdLst/>
              <a:ahLst/>
              <a:cxnLst/>
              <a:rect l="l" t="t" r="r" b="b"/>
              <a:pathLst>
                <a:path w="3309" h="2206" extrusionOk="0">
                  <a:moveTo>
                    <a:pt x="1670" y="0"/>
                  </a:moveTo>
                  <a:lnTo>
                    <a:pt x="0" y="2205"/>
                  </a:lnTo>
                  <a:lnTo>
                    <a:pt x="3308" y="2205"/>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6" name="Google Shape;10856;p92"/>
            <p:cNvSpPr/>
            <p:nvPr/>
          </p:nvSpPr>
          <p:spPr>
            <a:xfrm>
              <a:off x="-9335450" y="3274525"/>
              <a:ext cx="19700" cy="19725"/>
            </a:xfrm>
            <a:custGeom>
              <a:avLst/>
              <a:gdLst/>
              <a:ahLst/>
              <a:cxnLst/>
              <a:rect l="l" t="t" r="r" b="b"/>
              <a:pathLst>
                <a:path w="788" h="789" extrusionOk="0">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7" name="Google Shape;10857;p92"/>
            <p:cNvSpPr/>
            <p:nvPr/>
          </p:nvSpPr>
          <p:spPr>
            <a:xfrm>
              <a:off x="-9330725" y="3351725"/>
              <a:ext cx="62250" cy="36250"/>
            </a:xfrm>
            <a:custGeom>
              <a:avLst/>
              <a:gdLst/>
              <a:ahLst/>
              <a:cxnLst/>
              <a:rect l="l" t="t" r="r" b="b"/>
              <a:pathLst>
                <a:path w="2490" h="1450" extrusionOk="0">
                  <a:moveTo>
                    <a:pt x="1040" y="0"/>
                  </a:moveTo>
                  <a:lnTo>
                    <a:pt x="0" y="977"/>
                  </a:lnTo>
                  <a:lnTo>
                    <a:pt x="410" y="1449"/>
                  </a:lnTo>
                  <a:lnTo>
                    <a:pt x="2489" y="1449"/>
                  </a:ln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8" name="Google Shape;10858;p92"/>
            <p:cNvSpPr/>
            <p:nvPr/>
          </p:nvSpPr>
          <p:spPr>
            <a:xfrm>
              <a:off x="-9440200" y="3220975"/>
              <a:ext cx="186675" cy="152025"/>
            </a:xfrm>
            <a:custGeom>
              <a:avLst/>
              <a:gdLst/>
              <a:ahLst/>
              <a:cxnLst/>
              <a:rect l="l" t="t" r="r" b="b"/>
              <a:pathLst>
                <a:path w="7467" h="6081" extrusionOk="0">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9" name="Google Shape;10859;p92"/>
            <p:cNvSpPr/>
            <p:nvPr/>
          </p:nvSpPr>
          <p:spPr>
            <a:xfrm>
              <a:off x="-9500075" y="3222550"/>
              <a:ext cx="310350" cy="228425"/>
            </a:xfrm>
            <a:custGeom>
              <a:avLst/>
              <a:gdLst/>
              <a:ahLst/>
              <a:cxnLst/>
              <a:rect l="l" t="t" r="r" b="b"/>
              <a:pathLst>
                <a:path w="12414" h="9137" extrusionOk="0">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0" name="Google Shape;10860;p92"/>
            <p:cNvSpPr/>
            <p:nvPr/>
          </p:nvSpPr>
          <p:spPr>
            <a:xfrm>
              <a:off x="-9398475" y="3180800"/>
              <a:ext cx="103200" cy="21300"/>
            </a:xfrm>
            <a:custGeom>
              <a:avLst/>
              <a:gdLst/>
              <a:ahLst/>
              <a:cxnLst/>
              <a:rect l="l" t="t" r="r" b="b"/>
              <a:pathLst>
                <a:path w="4128" h="852" extrusionOk="0">
                  <a:moveTo>
                    <a:pt x="820" y="1"/>
                  </a:moveTo>
                  <a:cubicBezTo>
                    <a:pt x="347" y="1"/>
                    <a:pt x="1" y="379"/>
                    <a:pt x="1" y="851"/>
                  </a:cubicBezTo>
                  <a:lnTo>
                    <a:pt x="4128" y="851"/>
                  </a:lnTo>
                  <a:cubicBezTo>
                    <a:pt x="4128" y="379"/>
                    <a:pt x="3781"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1" name="Google Shape;10861;p92"/>
            <p:cNvSpPr/>
            <p:nvPr/>
          </p:nvSpPr>
          <p:spPr>
            <a:xfrm>
              <a:off x="-9460700" y="3471450"/>
              <a:ext cx="41775" cy="62225"/>
            </a:xfrm>
            <a:custGeom>
              <a:avLst/>
              <a:gdLst/>
              <a:ahLst/>
              <a:cxnLst/>
              <a:rect l="l" t="t" r="r" b="b"/>
              <a:pathLst>
                <a:path w="1671" h="2489" extrusionOk="0">
                  <a:moveTo>
                    <a:pt x="1" y="0"/>
                  </a:moveTo>
                  <a:lnTo>
                    <a:pt x="1" y="1670"/>
                  </a:lnTo>
                  <a:cubicBezTo>
                    <a:pt x="1" y="2142"/>
                    <a:pt x="347" y="2489"/>
                    <a:pt x="820" y="2489"/>
                  </a:cubicBezTo>
                  <a:cubicBezTo>
                    <a:pt x="1293" y="2489"/>
                    <a:pt x="1671" y="2142"/>
                    <a:pt x="1671" y="1670"/>
                  </a:cubicBez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2" name="Google Shape;10862;p92"/>
            <p:cNvSpPr/>
            <p:nvPr/>
          </p:nvSpPr>
          <p:spPr>
            <a:xfrm>
              <a:off x="-9274800" y="3471450"/>
              <a:ext cx="41750" cy="62225"/>
            </a:xfrm>
            <a:custGeom>
              <a:avLst/>
              <a:gdLst/>
              <a:ahLst/>
              <a:cxnLst/>
              <a:rect l="l" t="t" r="r" b="b"/>
              <a:pathLst>
                <a:path w="1670" h="2489" extrusionOk="0">
                  <a:moveTo>
                    <a:pt x="0" y="0"/>
                  </a:moveTo>
                  <a:lnTo>
                    <a:pt x="0" y="1670"/>
                  </a:lnTo>
                  <a:cubicBezTo>
                    <a:pt x="0" y="2142"/>
                    <a:pt x="378" y="2489"/>
                    <a:pt x="851" y="2489"/>
                  </a:cubicBezTo>
                  <a:cubicBezTo>
                    <a:pt x="1323" y="2489"/>
                    <a:pt x="1670" y="2142"/>
                    <a:pt x="1670" y="1670"/>
                  </a:cubicBez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3" name="Google Shape;10863;p92"/>
            <p:cNvSpPr/>
            <p:nvPr/>
          </p:nvSpPr>
          <p:spPr>
            <a:xfrm>
              <a:off x="-9398475" y="3471450"/>
              <a:ext cx="103200" cy="20500"/>
            </a:xfrm>
            <a:custGeom>
              <a:avLst/>
              <a:gdLst/>
              <a:ahLst/>
              <a:cxnLst/>
              <a:rect l="l" t="t" r="r" b="b"/>
              <a:pathLst>
                <a:path w="4128" h="820" extrusionOk="0">
                  <a:moveTo>
                    <a:pt x="1" y="0"/>
                  </a:moveTo>
                  <a:lnTo>
                    <a:pt x="1" y="819"/>
                  </a:lnTo>
                  <a:lnTo>
                    <a:pt x="4128" y="819"/>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64" name="Google Shape;10864;p92"/>
          <p:cNvGrpSpPr/>
          <p:nvPr/>
        </p:nvGrpSpPr>
        <p:grpSpPr>
          <a:xfrm>
            <a:off x="5747530" y="3214479"/>
            <a:ext cx="356221" cy="356257"/>
            <a:chOff x="-9523700" y="3614000"/>
            <a:chExt cx="353675" cy="353675"/>
          </a:xfrm>
        </p:grpSpPr>
        <p:sp>
          <p:nvSpPr>
            <p:cNvPr id="10865" name="Google Shape;10865;p92"/>
            <p:cNvSpPr/>
            <p:nvPr/>
          </p:nvSpPr>
          <p:spPr>
            <a:xfrm>
              <a:off x="-95237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6" name="Google Shape;10866;p92"/>
            <p:cNvSpPr/>
            <p:nvPr/>
          </p:nvSpPr>
          <p:spPr>
            <a:xfrm>
              <a:off x="-9515825" y="3656525"/>
              <a:ext cx="116600" cy="195350"/>
            </a:xfrm>
            <a:custGeom>
              <a:avLst/>
              <a:gdLst/>
              <a:ahLst/>
              <a:cxnLst/>
              <a:rect l="l" t="t" r="r" b="b"/>
              <a:pathLst>
                <a:path w="4664" h="7814" extrusionOk="0">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7" name="Google Shape;10867;p92"/>
            <p:cNvSpPr/>
            <p:nvPr/>
          </p:nvSpPr>
          <p:spPr>
            <a:xfrm>
              <a:off x="-9481175" y="3614000"/>
              <a:ext cx="80375" cy="37050"/>
            </a:xfrm>
            <a:custGeom>
              <a:avLst/>
              <a:gdLst/>
              <a:ahLst/>
              <a:cxnLst/>
              <a:rect l="l" t="t" r="r" b="b"/>
              <a:pathLst>
                <a:path w="3215" h="1482" extrusionOk="0">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8" name="Google Shape;10868;p92"/>
            <p:cNvSpPr/>
            <p:nvPr/>
          </p:nvSpPr>
          <p:spPr>
            <a:xfrm>
              <a:off x="-92945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9" name="Google Shape;10869;p92"/>
            <p:cNvSpPr/>
            <p:nvPr/>
          </p:nvSpPr>
          <p:spPr>
            <a:xfrm>
              <a:off x="-9294500" y="3656525"/>
              <a:ext cx="116600" cy="195350"/>
            </a:xfrm>
            <a:custGeom>
              <a:avLst/>
              <a:gdLst/>
              <a:ahLst/>
              <a:cxnLst/>
              <a:rect l="l" t="t" r="r" b="b"/>
              <a:pathLst>
                <a:path w="4664" h="7814" extrusionOk="0">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0" name="Google Shape;10870;p92"/>
            <p:cNvSpPr/>
            <p:nvPr/>
          </p:nvSpPr>
          <p:spPr>
            <a:xfrm>
              <a:off x="-9294500" y="3615575"/>
              <a:ext cx="81150" cy="36250"/>
            </a:xfrm>
            <a:custGeom>
              <a:avLst/>
              <a:gdLst/>
              <a:ahLst/>
              <a:cxnLst/>
              <a:rect l="l" t="t" r="r" b="b"/>
              <a:pathLst>
                <a:path w="3246" h="1450" extrusionOk="0">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1" name="Google Shape;10871;p92"/>
            <p:cNvSpPr/>
            <p:nvPr/>
          </p:nvSpPr>
          <p:spPr>
            <a:xfrm>
              <a:off x="-9378775" y="3822725"/>
              <a:ext cx="63025" cy="41750"/>
            </a:xfrm>
            <a:custGeom>
              <a:avLst/>
              <a:gdLst/>
              <a:ahLst/>
              <a:cxnLst/>
              <a:rect l="l" t="t" r="r" b="b"/>
              <a:pathLst>
                <a:path w="2521" h="1670" extrusionOk="0">
                  <a:moveTo>
                    <a:pt x="0" y="0"/>
                  </a:moveTo>
                  <a:lnTo>
                    <a:pt x="0" y="1670"/>
                  </a:lnTo>
                  <a:lnTo>
                    <a:pt x="2521" y="1670"/>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2" name="Google Shape;10872;p92"/>
            <p:cNvSpPr/>
            <p:nvPr/>
          </p:nvSpPr>
          <p:spPr>
            <a:xfrm>
              <a:off x="-9336250" y="3739225"/>
              <a:ext cx="21300" cy="63050"/>
            </a:xfrm>
            <a:custGeom>
              <a:avLst/>
              <a:gdLst/>
              <a:ahLst/>
              <a:cxnLst/>
              <a:rect l="l" t="t" r="r" b="b"/>
              <a:pathLst>
                <a:path w="852" h="2522" extrusionOk="0">
                  <a:moveTo>
                    <a:pt x="1" y="1"/>
                  </a:moveTo>
                  <a:lnTo>
                    <a:pt x="1" y="2521"/>
                  </a:lnTo>
                  <a:lnTo>
                    <a:pt x="851" y="2521"/>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3" name="Google Shape;10873;p92"/>
            <p:cNvSpPr/>
            <p:nvPr/>
          </p:nvSpPr>
          <p:spPr>
            <a:xfrm>
              <a:off x="-9378775" y="3739225"/>
              <a:ext cx="20500" cy="63050"/>
            </a:xfrm>
            <a:custGeom>
              <a:avLst/>
              <a:gdLst/>
              <a:ahLst/>
              <a:cxnLst/>
              <a:rect l="l" t="t" r="r" b="b"/>
              <a:pathLst>
                <a:path w="820" h="2522" extrusionOk="0">
                  <a:moveTo>
                    <a:pt x="0" y="1"/>
                  </a:moveTo>
                  <a:lnTo>
                    <a:pt x="0" y="2521"/>
                  </a:lnTo>
                  <a:lnTo>
                    <a:pt x="820" y="2521"/>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74" name="Google Shape;10874;p92"/>
          <p:cNvGrpSpPr/>
          <p:nvPr/>
        </p:nvGrpSpPr>
        <p:grpSpPr>
          <a:xfrm>
            <a:off x="7532481" y="3237121"/>
            <a:ext cx="356221" cy="354670"/>
            <a:chOff x="-9523700" y="4049550"/>
            <a:chExt cx="353675" cy="352100"/>
          </a:xfrm>
        </p:grpSpPr>
        <p:sp>
          <p:nvSpPr>
            <p:cNvPr id="10875" name="Google Shape;10875;p92"/>
            <p:cNvSpPr/>
            <p:nvPr/>
          </p:nvSpPr>
          <p:spPr>
            <a:xfrm>
              <a:off x="-9523700" y="4049550"/>
              <a:ext cx="82725" cy="82725"/>
            </a:xfrm>
            <a:custGeom>
              <a:avLst/>
              <a:gdLst/>
              <a:ahLst/>
              <a:cxnLst/>
              <a:rect l="l" t="t" r="r" b="b"/>
              <a:pathLst>
                <a:path w="3309" h="3309" extrusionOk="0">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6" name="Google Shape;10876;p92"/>
            <p:cNvSpPr/>
            <p:nvPr/>
          </p:nvSpPr>
          <p:spPr>
            <a:xfrm>
              <a:off x="-9523700" y="4148800"/>
              <a:ext cx="82725" cy="252850"/>
            </a:xfrm>
            <a:custGeom>
              <a:avLst/>
              <a:gdLst/>
              <a:ahLst/>
              <a:cxnLst/>
              <a:rect l="l" t="t" r="r" b="b"/>
              <a:pathLst>
                <a:path w="3309" h="10114" extrusionOk="0">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7" name="Google Shape;10877;p92"/>
            <p:cNvSpPr/>
            <p:nvPr/>
          </p:nvSpPr>
          <p:spPr>
            <a:xfrm>
              <a:off x="-9252750" y="4049550"/>
              <a:ext cx="82725" cy="82725"/>
            </a:xfrm>
            <a:custGeom>
              <a:avLst/>
              <a:gdLst/>
              <a:ahLst/>
              <a:cxnLst/>
              <a:rect l="l" t="t" r="r" b="b"/>
              <a:pathLst>
                <a:path w="3309" h="3309" extrusionOk="0">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8" name="Google Shape;10878;p92"/>
            <p:cNvSpPr/>
            <p:nvPr/>
          </p:nvSpPr>
          <p:spPr>
            <a:xfrm>
              <a:off x="-9252750" y="4148800"/>
              <a:ext cx="82725" cy="252850"/>
            </a:xfrm>
            <a:custGeom>
              <a:avLst/>
              <a:gdLst/>
              <a:ahLst/>
              <a:cxnLst/>
              <a:rect l="l" t="t" r="r" b="b"/>
              <a:pathLst>
                <a:path w="3309" h="10114" extrusionOk="0">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9" name="Google Shape;10879;p92"/>
            <p:cNvSpPr/>
            <p:nvPr/>
          </p:nvSpPr>
          <p:spPr>
            <a:xfrm>
              <a:off x="-9440200" y="4214950"/>
              <a:ext cx="187475" cy="167000"/>
            </a:xfrm>
            <a:custGeom>
              <a:avLst/>
              <a:gdLst/>
              <a:ahLst/>
              <a:cxnLst/>
              <a:rect l="l" t="t" r="r" b="b"/>
              <a:pathLst>
                <a:path w="7499" h="6680" extrusionOk="0">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0" name="Google Shape;10880;p92"/>
            <p:cNvSpPr/>
            <p:nvPr/>
          </p:nvSpPr>
          <p:spPr>
            <a:xfrm>
              <a:off x="-9393750" y="4214950"/>
              <a:ext cx="93750" cy="104000"/>
            </a:xfrm>
            <a:custGeom>
              <a:avLst/>
              <a:gdLst/>
              <a:ahLst/>
              <a:cxnLst/>
              <a:rect l="l" t="t" r="r" b="b"/>
              <a:pathLst>
                <a:path w="3750" h="4160" extrusionOk="0">
                  <a:moveTo>
                    <a:pt x="1828" y="1"/>
                  </a:moveTo>
                  <a:lnTo>
                    <a:pt x="1" y="4159"/>
                  </a:lnTo>
                  <a:lnTo>
                    <a:pt x="3750" y="4159"/>
                  </a:lnTo>
                  <a:lnTo>
                    <a:pt x="1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1" name="Google Shape;10881;p92"/>
            <p:cNvSpPr/>
            <p:nvPr/>
          </p:nvSpPr>
          <p:spPr>
            <a:xfrm>
              <a:off x="-9440200" y="4140125"/>
              <a:ext cx="187475" cy="32325"/>
            </a:xfrm>
            <a:custGeom>
              <a:avLst/>
              <a:gdLst/>
              <a:ahLst/>
              <a:cxnLst/>
              <a:rect l="l" t="t" r="r" b="b"/>
              <a:pathLst>
                <a:path w="7499" h="1293" extrusionOk="0">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82" name="Google Shape;10882;p92"/>
          <p:cNvGrpSpPr/>
          <p:nvPr/>
        </p:nvGrpSpPr>
        <p:grpSpPr>
          <a:xfrm>
            <a:off x="7088596" y="3237094"/>
            <a:ext cx="357002" cy="311029"/>
            <a:chOff x="-8209150" y="3659675"/>
            <a:chExt cx="354450" cy="308775"/>
          </a:xfrm>
        </p:grpSpPr>
        <p:sp>
          <p:nvSpPr>
            <p:cNvPr id="10883" name="Google Shape;10883;p92"/>
            <p:cNvSpPr/>
            <p:nvPr/>
          </p:nvSpPr>
          <p:spPr>
            <a:xfrm>
              <a:off x="-8209150" y="3907775"/>
              <a:ext cx="353675" cy="60675"/>
            </a:xfrm>
            <a:custGeom>
              <a:avLst/>
              <a:gdLst/>
              <a:ahLst/>
              <a:cxnLst/>
              <a:rect l="l" t="t" r="r" b="b"/>
              <a:pathLst>
                <a:path w="14147" h="2427" extrusionOk="0">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4" name="Google Shape;10884;p92"/>
            <p:cNvSpPr/>
            <p:nvPr/>
          </p:nvSpPr>
          <p:spPr>
            <a:xfrm>
              <a:off x="-8188675" y="3825075"/>
              <a:ext cx="311125" cy="63050"/>
            </a:xfrm>
            <a:custGeom>
              <a:avLst/>
              <a:gdLst/>
              <a:ahLst/>
              <a:cxnLst/>
              <a:rect l="l" t="t" r="r" b="b"/>
              <a:pathLst>
                <a:path w="12445" h="2522" extrusionOk="0">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5" name="Google Shape;10885;p92"/>
            <p:cNvSpPr/>
            <p:nvPr/>
          </p:nvSpPr>
          <p:spPr>
            <a:xfrm>
              <a:off x="-7913800" y="3743175"/>
              <a:ext cx="59100" cy="62250"/>
            </a:xfrm>
            <a:custGeom>
              <a:avLst/>
              <a:gdLst/>
              <a:ahLst/>
              <a:cxnLst/>
              <a:rect l="l" t="t" r="r" b="b"/>
              <a:pathLst>
                <a:path w="2364" h="2490" extrusionOk="0">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6" name="Google Shape;10886;p92"/>
            <p:cNvSpPr/>
            <p:nvPr/>
          </p:nvSpPr>
          <p:spPr>
            <a:xfrm>
              <a:off x="-8105975" y="3659675"/>
              <a:ext cx="185125" cy="145750"/>
            </a:xfrm>
            <a:custGeom>
              <a:avLst/>
              <a:gdLst/>
              <a:ahLst/>
              <a:cxnLst/>
              <a:rect l="l" t="t" r="r" b="b"/>
              <a:pathLst>
                <a:path w="7405" h="5830" extrusionOk="0">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7" name="Google Shape;10887;p92"/>
            <p:cNvSpPr/>
            <p:nvPr/>
          </p:nvSpPr>
          <p:spPr>
            <a:xfrm>
              <a:off x="-8168975" y="3700625"/>
              <a:ext cx="91375" cy="104000"/>
            </a:xfrm>
            <a:custGeom>
              <a:avLst/>
              <a:gdLst/>
              <a:ahLst/>
              <a:cxnLst/>
              <a:rect l="l" t="t" r="r" b="b"/>
              <a:pathLst>
                <a:path w="3655" h="4160" extrusionOk="0">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8" name="Google Shape;10888;p92"/>
            <p:cNvSpPr/>
            <p:nvPr/>
          </p:nvSpPr>
          <p:spPr>
            <a:xfrm>
              <a:off x="-8209150" y="3742375"/>
              <a:ext cx="50425" cy="61475"/>
            </a:xfrm>
            <a:custGeom>
              <a:avLst/>
              <a:gdLst/>
              <a:ahLst/>
              <a:cxnLst/>
              <a:rect l="l" t="t" r="r" b="b"/>
              <a:pathLst>
                <a:path w="2017" h="2459" extrusionOk="0">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89" name="Google Shape;10889;p92"/>
          <p:cNvGrpSpPr/>
          <p:nvPr/>
        </p:nvGrpSpPr>
        <p:grpSpPr>
          <a:xfrm>
            <a:off x="6202157" y="2266007"/>
            <a:ext cx="356221" cy="353059"/>
            <a:chOff x="-12643475" y="4081850"/>
            <a:chExt cx="353675" cy="350500"/>
          </a:xfrm>
        </p:grpSpPr>
        <p:sp>
          <p:nvSpPr>
            <p:cNvPr id="10890" name="Google Shape;10890;p92"/>
            <p:cNvSpPr/>
            <p:nvPr/>
          </p:nvSpPr>
          <p:spPr>
            <a:xfrm>
              <a:off x="-12552125" y="4262400"/>
              <a:ext cx="22875" cy="20125"/>
            </a:xfrm>
            <a:custGeom>
              <a:avLst/>
              <a:gdLst/>
              <a:ahLst/>
              <a:cxnLst/>
              <a:rect l="l" t="t" r="r" b="b"/>
              <a:pathLst>
                <a:path w="915" h="805" extrusionOk="0">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1" name="Google Shape;10891;p92"/>
            <p:cNvSpPr/>
            <p:nvPr/>
          </p:nvSpPr>
          <p:spPr>
            <a:xfrm>
              <a:off x="-12480450" y="4241725"/>
              <a:ext cx="69350" cy="47275"/>
            </a:xfrm>
            <a:custGeom>
              <a:avLst/>
              <a:gdLst/>
              <a:ahLst/>
              <a:cxnLst/>
              <a:rect l="l" t="t" r="r" b="b"/>
              <a:pathLst>
                <a:path w="2774" h="1891" extrusionOk="0">
                  <a:moveTo>
                    <a:pt x="568" y="1"/>
                  </a:moveTo>
                  <a:lnTo>
                    <a:pt x="1" y="568"/>
                  </a:lnTo>
                  <a:lnTo>
                    <a:pt x="2206" y="1891"/>
                  </a:lnTo>
                  <a:lnTo>
                    <a:pt x="2773" y="1324"/>
                  </a:lnTo>
                  <a:lnTo>
                    <a:pt x="5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2" name="Google Shape;10892;p92"/>
            <p:cNvSpPr/>
            <p:nvPr/>
          </p:nvSpPr>
          <p:spPr>
            <a:xfrm>
              <a:off x="-12643475" y="4081850"/>
              <a:ext cx="353675" cy="350500"/>
            </a:xfrm>
            <a:custGeom>
              <a:avLst/>
              <a:gdLst/>
              <a:ahLst/>
              <a:cxnLst/>
              <a:rect l="l" t="t" r="r" b="b"/>
              <a:pathLst>
                <a:path w="14147" h="14020" extrusionOk="0">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3" name="Google Shape;10893;p92"/>
            <p:cNvSpPr/>
            <p:nvPr/>
          </p:nvSpPr>
          <p:spPr>
            <a:xfrm>
              <a:off x="-12493050" y="4319900"/>
              <a:ext cx="22875" cy="20900"/>
            </a:xfrm>
            <a:custGeom>
              <a:avLst/>
              <a:gdLst/>
              <a:ahLst/>
              <a:cxnLst/>
              <a:rect l="l" t="t" r="r" b="b"/>
              <a:pathLst>
                <a:path w="915" h="836" extrusionOk="0">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894" name="Google Shape;10894;p92"/>
          <p:cNvSpPr/>
          <p:nvPr/>
        </p:nvSpPr>
        <p:spPr>
          <a:xfrm>
            <a:off x="8015262" y="1820647"/>
            <a:ext cx="273732" cy="354519"/>
          </a:xfrm>
          <a:custGeom>
            <a:avLst/>
            <a:gdLst/>
            <a:ahLst/>
            <a:cxnLst/>
            <a:rect l="l" t="t" r="r" b="b"/>
            <a:pathLst>
              <a:path w="10871" h="14078" extrusionOk="0">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895" name="Google Shape;10895;p92"/>
          <p:cNvGrpSpPr/>
          <p:nvPr/>
        </p:nvGrpSpPr>
        <p:grpSpPr>
          <a:xfrm>
            <a:off x="7984757" y="2275916"/>
            <a:ext cx="356221" cy="333240"/>
            <a:chOff x="-10858725" y="4092875"/>
            <a:chExt cx="353675" cy="330825"/>
          </a:xfrm>
        </p:grpSpPr>
        <p:sp>
          <p:nvSpPr>
            <p:cNvPr id="10896" name="Google Shape;10896;p92"/>
            <p:cNvSpPr/>
            <p:nvPr/>
          </p:nvSpPr>
          <p:spPr>
            <a:xfrm>
              <a:off x="-10795700" y="42370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7" name="Google Shape;10897;p92"/>
            <p:cNvSpPr/>
            <p:nvPr/>
          </p:nvSpPr>
          <p:spPr>
            <a:xfrm>
              <a:off x="-10713000" y="41543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8" name="Google Shape;10898;p92"/>
            <p:cNvSpPr/>
            <p:nvPr/>
          </p:nvSpPr>
          <p:spPr>
            <a:xfrm>
              <a:off x="-10713000" y="4320500"/>
              <a:ext cx="41750" cy="40975"/>
            </a:xfrm>
            <a:custGeom>
              <a:avLst/>
              <a:gdLst/>
              <a:ahLst/>
              <a:cxnLst/>
              <a:rect l="l" t="t" r="r" b="b"/>
              <a:pathLst>
                <a:path w="1670" h="1639" extrusionOk="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9" name="Google Shape;10899;p92"/>
            <p:cNvSpPr/>
            <p:nvPr/>
          </p:nvSpPr>
          <p:spPr>
            <a:xfrm>
              <a:off x="-10858725" y="4092875"/>
              <a:ext cx="331625" cy="330825"/>
            </a:xfrm>
            <a:custGeom>
              <a:avLst/>
              <a:gdLst/>
              <a:ahLst/>
              <a:cxnLst/>
              <a:rect l="l" t="t" r="r" b="b"/>
              <a:pathLst>
                <a:path w="13265" h="13233" extrusionOk="0">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0" name="Google Shape;10900;p92"/>
            <p:cNvSpPr/>
            <p:nvPr/>
          </p:nvSpPr>
          <p:spPr>
            <a:xfrm>
              <a:off x="-10630300" y="4237000"/>
              <a:ext cx="41750" cy="41775"/>
            </a:xfrm>
            <a:custGeom>
              <a:avLst/>
              <a:gdLst/>
              <a:ahLst/>
              <a:cxnLst/>
              <a:rect l="l" t="t" r="r" b="b"/>
              <a:pathLst>
                <a:path w="1670" h="1671" extrusionOk="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1" name="Google Shape;10901;p92"/>
            <p:cNvSpPr/>
            <p:nvPr/>
          </p:nvSpPr>
          <p:spPr>
            <a:xfrm>
              <a:off x="-10607475" y="4340975"/>
              <a:ext cx="102425" cy="82725"/>
            </a:xfrm>
            <a:custGeom>
              <a:avLst/>
              <a:gdLst/>
              <a:ahLst/>
              <a:cxnLst/>
              <a:rect l="l" t="t" r="r" b="b"/>
              <a:pathLst>
                <a:path w="4097" h="3309" extrusionOk="0">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02" name="Google Shape;10902;p92"/>
          <p:cNvGrpSpPr/>
          <p:nvPr/>
        </p:nvGrpSpPr>
        <p:grpSpPr>
          <a:xfrm>
            <a:off x="6243280" y="3214882"/>
            <a:ext cx="252278" cy="355451"/>
            <a:chOff x="-9039300" y="3614000"/>
            <a:chExt cx="250475" cy="352875"/>
          </a:xfrm>
        </p:grpSpPr>
        <p:sp>
          <p:nvSpPr>
            <p:cNvPr id="10903" name="Google Shape;10903;p92"/>
            <p:cNvSpPr/>
            <p:nvPr/>
          </p:nvSpPr>
          <p:spPr>
            <a:xfrm>
              <a:off x="-8944000" y="3614000"/>
              <a:ext cx="63025" cy="63025"/>
            </a:xfrm>
            <a:custGeom>
              <a:avLst/>
              <a:gdLst/>
              <a:ahLst/>
              <a:cxnLst/>
              <a:rect l="l" t="t" r="r" b="b"/>
              <a:pathLst>
                <a:path w="2521" h="2521" extrusionOk="0">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4" name="Google Shape;10904;p92"/>
            <p:cNvSpPr/>
            <p:nvPr/>
          </p:nvSpPr>
          <p:spPr>
            <a:xfrm>
              <a:off x="-9039300" y="3696700"/>
              <a:ext cx="250475" cy="270175"/>
            </a:xfrm>
            <a:custGeom>
              <a:avLst/>
              <a:gdLst/>
              <a:ahLst/>
              <a:cxnLst/>
              <a:rect l="l" t="t" r="r" b="b"/>
              <a:pathLst>
                <a:path w="10019" h="10807" extrusionOk="0">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05" name="Google Shape;10905;p92"/>
          <p:cNvGrpSpPr/>
          <p:nvPr/>
        </p:nvGrpSpPr>
        <p:grpSpPr>
          <a:xfrm>
            <a:off x="7975246" y="3237121"/>
            <a:ext cx="354635" cy="354670"/>
            <a:chOff x="-9088150" y="4049550"/>
            <a:chExt cx="352100" cy="352100"/>
          </a:xfrm>
        </p:grpSpPr>
        <p:sp>
          <p:nvSpPr>
            <p:cNvPr id="10906" name="Google Shape;10906;p92"/>
            <p:cNvSpPr/>
            <p:nvPr/>
          </p:nvSpPr>
          <p:spPr>
            <a:xfrm>
              <a:off x="-9047975" y="4049550"/>
              <a:ext cx="290650" cy="165425"/>
            </a:xfrm>
            <a:custGeom>
              <a:avLst/>
              <a:gdLst/>
              <a:ahLst/>
              <a:cxnLst/>
              <a:rect l="l" t="t" r="r" b="b"/>
              <a:pathLst>
                <a:path w="11626" h="6617" extrusionOk="0">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7" name="Google Shape;10907;p92"/>
            <p:cNvSpPr/>
            <p:nvPr/>
          </p:nvSpPr>
          <p:spPr>
            <a:xfrm>
              <a:off x="-8964475" y="4157450"/>
              <a:ext cx="20500" cy="57525"/>
            </a:xfrm>
            <a:custGeom>
              <a:avLst/>
              <a:gdLst/>
              <a:ahLst/>
              <a:cxnLst/>
              <a:rect l="l" t="t" r="r" b="b"/>
              <a:pathLst>
                <a:path w="820" h="2301" extrusionOk="0">
                  <a:moveTo>
                    <a:pt x="0" y="1"/>
                  </a:moveTo>
                  <a:lnTo>
                    <a:pt x="0" y="2301"/>
                  </a:lnTo>
                  <a:lnTo>
                    <a:pt x="819" y="2301"/>
                  </a:lnTo>
                  <a:lnTo>
                    <a:pt x="819" y="946"/>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8" name="Google Shape;10908;p92"/>
            <p:cNvSpPr/>
            <p:nvPr/>
          </p:nvSpPr>
          <p:spPr>
            <a:xfrm>
              <a:off x="-9088150" y="4235425"/>
              <a:ext cx="352100" cy="82725"/>
            </a:xfrm>
            <a:custGeom>
              <a:avLst/>
              <a:gdLst/>
              <a:ahLst/>
              <a:cxnLst/>
              <a:rect l="l" t="t" r="r" b="b"/>
              <a:pathLst>
                <a:path w="14084" h="3309" extrusionOk="0">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9" name="Google Shape;10909;p92"/>
            <p:cNvSpPr/>
            <p:nvPr/>
          </p:nvSpPr>
          <p:spPr>
            <a:xfrm>
              <a:off x="-9064525" y="4338600"/>
              <a:ext cx="53600" cy="63050"/>
            </a:xfrm>
            <a:custGeom>
              <a:avLst/>
              <a:gdLst/>
              <a:ahLst/>
              <a:cxnLst/>
              <a:rect l="l" t="t" r="r" b="b"/>
              <a:pathLst>
                <a:path w="2144" h="2522" extrusionOk="0">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0" name="Google Shape;10910;p92"/>
            <p:cNvSpPr/>
            <p:nvPr/>
          </p:nvSpPr>
          <p:spPr>
            <a:xfrm>
              <a:off x="-8898325" y="4338600"/>
              <a:ext cx="54375" cy="63050"/>
            </a:xfrm>
            <a:custGeom>
              <a:avLst/>
              <a:gdLst/>
              <a:ahLst/>
              <a:cxnLst/>
              <a:rect l="l" t="t" r="r" b="b"/>
              <a:pathLst>
                <a:path w="2175" h="2522" extrusionOk="0">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1" name="Google Shape;10911;p92"/>
            <p:cNvSpPr/>
            <p:nvPr/>
          </p:nvSpPr>
          <p:spPr>
            <a:xfrm>
              <a:off x="-8814850" y="4338600"/>
              <a:ext cx="54375" cy="63050"/>
            </a:xfrm>
            <a:custGeom>
              <a:avLst/>
              <a:gdLst/>
              <a:ahLst/>
              <a:cxnLst/>
              <a:rect l="l" t="t" r="r" b="b"/>
              <a:pathLst>
                <a:path w="2175" h="2522" extrusionOk="0">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12" name="Google Shape;10912;p92"/>
          <p:cNvGrpSpPr/>
          <p:nvPr/>
        </p:nvGrpSpPr>
        <p:grpSpPr>
          <a:xfrm>
            <a:off x="7109610" y="2739354"/>
            <a:ext cx="315757" cy="354670"/>
            <a:chOff x="-8191825" y="3174500"/>
            <a:chExt cx="313500" cy="352100"/>
          </a:xfrm>
        </p:grpSpPr>
        <p:sp>
          <p:nvSpPr>
            <p:cNvPr id="10913" name="Google Shape;10913;p92"/>
            <p:cNvSpPr/>
            <p:nvPr/>
          </p:nvSpPr>
          <p:spPr>
            <a:xfrm>
              <a:off x="-8191825" y="3486400"/>
              <a:ext cx="310350" cy="40200"/>
            </a:xfrm>
            <a:custGeom>
              <a:avLst/>
              <a:gdLst/>
              <a:ahLst/>
              <a:cxnLst/>
              <a:rect l="l" t="t" r="r" b="b"/>
              <a:pathLst>
                <a:path w="12414" h="1608" extrusionOk="0">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4" name="Google Shape;10914;p92"/>
            <p:cNvSpPr/>
            <p:nvPr/>
          </p:nvSpPr>
          <p:spPr>
            <a:xfrm>
              <a:off x="-8188675" y="3318650"/>
              <a:ext cx="310350" cy="146500"/>
            </a:xfrm>
            <a:custGeom>
              <a:avLst/>
              <a:gdLst/>
              <a:ahLst/>
              <a:cxnLst/>
              <a:rect l="l" t="t" r="r" b="b"/>
              <a:pathLst>
                <a:path w="12414" h="5860" extrusionOk="0">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5" name="Google Shape;10915;p92"/>
            <p:cNvSpPr/>
            <p:nvPr/>
          </p:nvSpPr>
          <p:spPr>
            <a:xfrm>
              <a:off x="-8169775" y="3174500"/>
              <a:ext cx="267825" cy="129975"/>
            </a:xfrm>
            <a:custGeom>
              <a:avLst/>
              <a:gdLst/>
              <a:ahLst/>
              <a:cxnLst/>
              <a:rect l="l" t="t" r="r" b="b"/>
              <a:pathLst>
                <a:path w="10713" h="5199" extrusionOk="0">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16" name="Google Shape;10916;p92"/>
          <p:cNvGrpSpPr/>
          <p:nvPr/>
        </p:nvGrpSpPr>
        <p:grpSpPr>
          <a:xfrm>
            <a:off x="4858968" y="1379875"/>
            <a:ext cx="356221" cy="354973"/>
            <a:chOff x="-13947000" y="3212800"/>
            <a:chExt cx="353675" cy="352400"/>
          </a:xfrm>
        </p:grpSpPr>
        <p:sp>
          <p:nvSpPr>
            <p:cNvPr id="10917" name="Google Shape;10917;p92"/>
            <p:cNvSpPr/>
            <p:nvPr/>
          </p:nvSpPr>
          <p:spPr>
            <a:xfrm>
              <a:off x="-13947000" y="3212800"/>
              <a:ext cx="229225" cy="268125"/>
            </a:xfrm>
            <a:custGeom>
              <a:avLst/>
              <a:gdLst/>
              <a:ahLst/>
              <a:cxnLst/>
              <a:rect l="l" t="t" r="r" b="b"/>
              <a:pathLst>
                <a:path w="9169" h="10725" extrusionOk="0">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8" name="Google Shape;10918;p92"/>
            <p:cNvSpPr/>
            <p:nvPr/>
          </p:nvSpPr>
          <p:spPr>
            <a:xfrm>
              <a:off x="-13821775" y="3295600"/>
              <a:ext cx="228450" cy="269600"/>
            </a:xfrm>
            <a:custGeom>
              <a:avLst/>
              <a:gdLst/>
              <a:ahLst/>
              <a:cxnLst/>
              <a:rect l="l" t="t" r="r" b="b"/>
              <a:pathLst>
                <a:path w="9138" h="10784" extrusionOk="0">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19" name="Google Shape;10919;p92"/>
          <p:cNvSpPr/>
          <p:nvPr/>
        </p:nvSpPr>
        <p:spPr>
          <a:xfrm>
            <a:off x="4902088" y="2265409"/>
            <a:ext cx="271340" cy="353864"/>
          </a:xfrm>
          <a:custGeom>
            <a:avLst/>
            <a:gdLst/>
            <a:ahLst/>
            <a:cxnLst/>
            <a:rect l="l" t="t" r="r" b="b"/>
            <a:pathLst>
              <a:path w="10776" h="14052" extrusionOk="0">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920" name="Google Shape;10920;p92"/>
          <p:cNvGrpSpPr/>
          <p:nvPr/>
        </p:nvGrpSpPr>
        <p:grpSpPr>
          <a:xfrm>
            <a:off x="5301563" y="1379233"/>
            <a:ext cx="356221" cy="356257"/>
            <a:chOff x="-13512225" y="3211525"/>
            <a:chExt cx="353675" cy="353675"/>
          </a:xfrm>
        </p:grpSpPr>
        <p:sp>
          <p:nvSpPr>
            <p:cNvPr id="10921" name="Google Shape;10921;p92"/>
            <p:cNvSpPr/>
            <p:nvPr/>
          </p:nvSpPr>
          <p:spPr>
            <a:xfrm>
              <a:off x="-13283825" y="3482475"/>
              <a:ext cx="125275" cy="82725"/>
            </a:xfrm>
            <a:custGeom>
              <a:avLst/>
              <a:gdLst/>
              <a:ahLst/>
              <a:cxnLst/>
              <a:rect l="l" t="t" r="r" b="b"/>
              <a:pathLst>
                <a:path w="5011" h="3309" extrusionOk="0">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2" name="Google Shape;10922;p92"/>
            <p:cNvSpPr/>
            <p:nvPr/>
          </p:nvSpPr>
          <p:spPr>
            <a:xfrm>
              <a:off x="-13512225" y="3211525"/>
              <a:ext cx="353675" cy="249700"/>
            </a:xfrm>
            <a:custGeom>
              <a:avLst/>
              <a:gdLst/>
              <a:ahLst/>
              <a:cxnLst/>
              <a:rect l="l" t="t" r="r" b="b"/>
              <a:pathLst>
                <a:path w="14147" h="9988" extrusionOk="0">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3" name="Google Shape;10923;p92"/>
            <p:cNvSpPr/>
            <p:nvPr/>
          </p:nvSpPr>
          <p:spPr>
            <a:xfrm>
              <a:off x="-13512225" y="3483250"/>
              <a:ext cx="100050" cy="81150"/>
            </a:xfrm>
            <a:custGeom>
              <a:avLst/>
              <a:gdLst/>
              <a:ahLst/>
              <a:cxnLst/>
              <a:rect l="l" t="t" r="r" b="b"/>
              <a:pathLst>
                <a:path w="4002" h="3246" extrusionOk="0">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4" name="Google Shape;10924;p92"/>
            <p:cNvSpPr/>
            <p:nvPr/>
          </p:nvSpPr>
          <p:spPr>
            <a:xfrm>
              <a:off x="-13407475" y="3483250"/>
              <a:ext cx="36250" cy="81150"/>
            </a:xfrm>
            <a:custGeom>
              <a:avLst/>
              <a:gdLst/>
              <a:ahLst/>
              <a:cxnLst/>
              <a:rect l="l" t="t" r="r" b="b"/>
              <a:pathLst>
                <a:path w="1450" h="3246" extrusionOk="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5" name="Google Shape;10925;p92"/>
            <p:cNvSpPr/>
            <p:nvPr/>
          </p:nvSpPr>
          <p:spPr>
            <a:xfrm>
              <a:off x="-13366525" y="3485625"/>
              <a:ext cx="70125" cy="76425"/>
            </a:xfrm>
            <a:custGeom>
              <a:avLst/>
              <a:gdLst/>
              <a:ahLst/>
              <a:cxnLst/>
              <a:rect l="l" t="t" r="r" b="b"/>
              <a:pathLst>
                <a:path w="2805" h="3057" extrusionOk="0">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26" name="Google Shape;10926;p92"/>
          <p:cNvGrpSpPr/>
          <p:nvPr/>
        </p:nvGrpSpPr>
        <p:grpSpPr>
          <a:xfrm>
            <a:off x="6191845" y="1379624"/>
            <a:ext cx="356221" cy="355476"/>
            <a:chOff x="-12643475" y="3212300"/>
            <a:chExt cx="353675" cy="352900"/>
          </a:xfrm>
        </p:grpSpPr>
        <p:sp>
          <p:nvSpPr>
            <p:cNvPr id="10927" name="Google Shape;10927;p92"/>
            <p:cNvSpPr/>
            <p:nvPr/>
          </p:nvSpPr>
          <p:spPr>
            <a:xfrm>
              <a:off x="-12372525" y="3517125"/>
              <a:ext cx="20500" cy="48075"/>
            </a:xfrm>
            <a:custGeom>
              <a:avLst/>
              <a:gdLst/>
              <a:ahLst/>
              <a:cxnLst/>
              <a:rect l="l" t="t" r="r" b="b"/>
              <a:pathLst>
                <a:path w="820" h="1923" extrusionOk="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8" name="Google Shape;10928;p92"/>
            <p:cNvSpPr/>
            <p:nvPr/>
          </p:nvSpPr>
          <p:spPr>
            <a:xfrm>
              <a:off x="-12581250" y="3480900"/>
              <a:ext cx="63025" cy="21275"/>
            </a:xfrm>
            <a:custGeom>
              <a:avLst/>
              <a:gdLst/>
              <a:ahLst/>
              <a:cxnLst/>
              <a:rect l="l" t="t" r="r" b="b"/>
              <a:pathLst>
                <a:path w="2521" h="851" extrusionOk="0">
                  <a:moveTo>
                    <a:pt x="0" y="0"/>
                  </a:moveTo>
                  <a:lnTo>
                    <a:pt x="0" y="851"/>
                  </a:lnTo>
                  <a:lnTo>
                    <a:pt x="2521" y="851"/>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9" name="Google Shape;10929;p92"/>
            <p:cNvSpPr/>
            <p:nvPr/>
          </p:nvSpPr>
          <p:spPr>
            <a:xfrm>
              <a:off x="-12643475" y="3398975"/>
              <a:ext cx="186700" cy="166225"/>
            </a:xfrm>
            <a:custGeom>
              <a:avLst/>
              <a:gdLst/>
              <a:ahLst/>
              <a:cxnLst/>
              <a:rect l="l" t="t" r="r" b="b"/>
              <a:pathLst>
                <a:path w="7468" h="6649" extrusionOk="0">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0" name="Google Shape;10930;p92"/>
            <p:cNvSpPr/>
            <p:nvPr/>
          </p:nvSpPr>
          <p:spPr>
            <a:xfrm>
              <a:off x="-12431600" y="3212300"/>
              <a:ext cx="141800" cy="137075"/>
            </a:xfrm>
            <a:custGeom>
              <a:avLst/>
              <a:gdLst/>
              <a:ahLst/>
              <a:cxnLst/>
              <a:rect l="l" t="t" r="r" b="b"/>
              <a:pathLst>
                <a:path w="5672" h="5483" extrusionOk="0">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1" name="Google Shape;10931;p92"/>
            <p:cNvSpPr/>
            <p:nvPr/>
          </p:nvSpPr>
          <p:spPr>
            <a:xfrm>
              <a:off x="-12352050" y="3326525"/>
              <a:ext cx="62250" cy="104775"/>
            </a:xfrm>
            <a:custGeom>
              <a:avLst/>
              <a:gdLst/>
              <a:ahLst/>
              <a:cxnLst/>
              <a:rect l="l" t="t" r="r" b="b"/>
              <a:pathLst>
                <a:path w="2490" h="4191" extrusionOk="0">
                  <a:moveTo>
                    <a:pt x="2489" y="0"/>
                  </a:moveTo>
                  <a:lnTo>
                    <a:pt x="0" y="1890"/>
                  </a:lnTo>
                  <a:lnTo>
                    <a:pt x="0" y="4190"/>
                  </a:lnTo>
                  <a:lnTo>
                    <a:pt x="2489" y="230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2" name="Google Shape;10932;p92"/>
            <p:cNvSpPr/>
            <p:nvPr/>
          </p:nvSpPr>
          <p:spPr>
            <a:xfrm>
              <a:off x="-12434750" y="3285550"/>
              <a:ext cx="62250" cy="104000"/>
            </a:xfrm>
            <a:custGeom>
              <a:avLst/>
              <a:gdLst/>
              <a:ahLst/>
              <a:cxnLst/>
              <a:rect l="l" t="t" r="r" b="b"/>
              <a:pathLst>
                <a:path w="2490" h="4160" extrusionOk="0">
                  <a:moveTo>
                    <a:pt x="0" y="1"/>
                  </a:moveTo>
                  <a:lnTo>
                    <a:pt x="0" y="2269"/>
                  </a:lnTo>
                  <a:lnTo>
                    <a:pt x="2489" y="4160"/>
                  </a:lnTo>
                  <a:lnTo>
                    <a:pt x="2489" y="1891"/>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3" name="Google Shape;10933;p92"/>
            <p:cNvSpPr/>
            <p:nvPr/>
          </p:nvSpPr>
          <p:spPr>
            <a:xfrm>
              <a:off x="-12352050" y="3409225"/>
              <a:ext cx="62250" cy="107925"/>
            </a:xfrm>
            <a:custGeom>
              <a:avLst/>
              <a:gdLst/>
              <a:ahLst/>
              <a:cxnLst/>
              <a:rect l="l" t="t" r="r" b="b"/>
              <a:pathLst>
                <a:path w="2490" h="4317" extrusionOk="0">
                  <a:moveTo>
                    <a:pt x="2489" y="0"/>
                  </a:moveTo>
                  <a:lnTo>
                    <a:pt x="0" y="1859"/>
                  </a:lnTo>
                  <a:lnTo>
                    <a:pt x="0" y="4316"/>
                  </a:lnTo>
                  <a:lnTo>
                    <a:pt x="1607" y="2678"/>
                  </a:lnTo>
                  <a:cubicBezTo>
                    <a:pt x="2174" y="2142"/>
                    <a:pt x="2489" y="1418"/>
                    <a:pt x="2489" y="630"/>
                  </a:cubicBez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4" name="Google Shape;10934;p92"/>
            <p:cNvSpPr/>
            <p:nvPr/>
          </p:nvSpPr>
          <p:spPr>
            <a:xfrm>
              <a:off x="-12434750" y="3368250"/>
              <a:ext cx="62250" cy="148900"/>
            </a:xfrm>
            <a:custGeom>
              <a:avLst/>
              <a:gdLst/>
              <a:ahLst/>
              <a:cxnLst/>
              <a:rect l="l" t="t" r="r" b="b"/>
              <a:pathLst>
                <a:path w="2490" h="5956" extrusionOk="0">
                  <a:moveTo>
                    <a:pt x="0" y="1"/>
                  </a:moveTo>
                  <a:lnTo>
                    <a:pt x="0" y="2269"/>
                  </a:lnTo>
                  <a:cubicBezTo>
                    <a:pt x="0" y="3057"/>
                    <a:pt x="315" y="3781"/>
                    <a:pt x="851" y="4317"/>
                  </a:cubicBezTo>
                  <a:lnTo>
                    <a:pt x="2489" y="5955"/>
                  </a:lnTo>
                  <a:lnTo>
                    <a:pt x="2489" y="186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5" name="Google Shape;10935;p92"/>
            <p:cNvSpPr/>
            <p:nvPr/>
          </p:nvSpPr>
          <p:spPr>
            <a:xfrm>
              <a:off x="-12623000" y="3336750"/>
              <a:ext cx="145725" cy="40975"/>
            </a:xfrm>
            <a:custGeom>
              <a:avLst/>
              <a:gdLst/>
              <a:ahLst/>
              <a:cxnLst/>
              <a:rect l="l" t="t" r="r" b="b"/>
              <a:pathLst>
                <a:path w="5829" h="1639" extrusionOk="0">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36" name="Google Shape;10936;p92"/>
          <p:cNvGrpSpPr/>
          <p:nvPr/>
        </p:nvGrpSpPr>
        <p:grpSpPr>
          <a:xfrm>
            <a:off x="6191845" y="1831398"/>
            <a:ext cx="356221" cy="333366"/>
            <a:chOff x="-12643475" y="3657325"/>
            <a:chExt cx="353675" cy="330950"/>
          </a:xfrm>
        </p:grpSpPr>
        <p:sp>
          <p:nvSpPr>
            <p:cNvPr id="10937" name="Google Shape;10937;p92"/>
            <p:cNvSpPr/>
            <p:nvPr/>
          </p:nvSpPr>
          <p:spPr>
            <a:xfrm>
              <a:off x="-12580475" y="3719550"/>
              <a:ext cx="19725" cy="19700"/>
            </a:xfrm>
            <a:custGeom>
              <a:avLst/>
              <a:gdLst/>
              <a:ahLst/>
              <a:cxnLst/>
              <a:rect l="l" t="t" r="r" b="b"/>
              <a:pathLst>
                <a:path w="789" h="788" extrusionOk="0">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8" name="Google Shape;10938;p92"/>
            <p:cNvSpPr/>
            <p:nvPr/>
          </p:nvSpPr>
          <p:spPr>
            <a:xfrm>
              <a:off x="-12456800" y="3719550"/>
              <a:ext cx="19700" cy="19700"/>
            </a:xfrm>
            <a:custGeom>
              <a:avLst/>
              <a:gdLst/>
              <a:ahLst/>
              <a:cxnLst/>
              <a:rect l="l" t="t" r="r" b="b"/>
              <a:pathLst>
                <a:path w="788" h="788" extrusionOk="0">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9" name="Google Shape;10939;p92"/>
            <p:cNvSpPr/>
            <p:nvPr/>
          </p:nvSpPr>
          <p:spPr>
            <a:xfrm>
              <a:off x="-12643475" y="3657325"/>
              <a:ext cx="268600" cy="144950"/>
            </a:xfrm>
            <a:custGeom>
              <a:avLst/>
              <a:gdLst/>
              <a:ahLst/>
              <a:cxnLst/>
              <a:rect l="l" t="t" r="r" b="b"/>
              <a:pathLst>
                <a:path w="10744" h="5798" extrusionOk="0">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0" name="Google Shape;10940;p92"/>
            <p:cNvSpPr/>
            <p:nvPr/>
          </p:nvSpPr>
          <p:spPr>
            <a:xfrm>
              <a:off x="-12581250" y="3905425"/>
              <a:ext cx="62250" cy="20500"/>
            </a:xfrm>
            <a:custGeom>
              <a:avLst/>
              <a:gdLst/>
              <a:ahLst/>
              <a:cxnLst/>
              <a:rect l="l" t="t" r="r" b="b"/>
              <a:pathLst>
                <a:path w="2490" h="820" extrusionOk="0">
                  <a:moveTo>
                    <a:pt x="0" y="0"/>
                  </a:moveTo>
                  <a:lnTo>
                    <a:pt x="0" y="819"/>
                  </a:lnTo>
                  <a:lnTo>
                    <a:pt x="2489" y="819"/>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1" name="Google Shape;10941;p92"/>
            <p:cNvSpPr/>
            <p:nvPr/>
          </p:nvSpPr>
          <p:spPr>
            <a:xfrm>
              <a:off x="-12643475" y="3802250"/>
              <a:ext cx="269400" cy="185900"/>
            </a:xfrm>
            <a:custGeom>
              <a:avLst/>
              <a:gdLst/>
              <a:ahLst/>
              <a:cxnLst/>
              <a:rect l="l" t="t" r="r" b="b"/>
              <a:pathLst>
                <a:path w="10776" h="7436" extrusionOk="0">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2" name="Google Shape;10942;p92"/>
            <p:cNvSpPr/>
            <p:nvPr/>
          </p:nvSpPr>
          <p:spPr>
            <a:xfrm>
              <a:off x="-12352850" y="3802125"/>
              <a:ext cx="63050" cy="186150"/>
            </a:xfrm>
            <a:custGeom>
              <a:avLst/>
              <a:gdLst/>
              <a:ahLst/>
              <a:cxnLst/>
              <a:rect l="l" t="t" r="r" b="b"/>
              <a:pathLst>
                <a:path w="2522" h="7446" extrusionOk="0">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43" name="Google Shape;10943;p92"/>
          <p:cNvGrpSpPr/>
          <p:nvPr/>
        </p:nvGrpSpPr>
        <p:grpSpPr>
          <a:xfrm>
            <a:off x="7974847" y="1380027"/>
            <a:ext cx="355416" cy="354670"/>
            <a:chOff x="-10857925" y="3213875"/>
            <a:chExt cx="352875" cy="352100"/>
          </a:xfrm>
        </p:grpSpPr>
        <p:sp>
          <p:nvSpPr>
            <p:cNvPr id="10944" name="Google Shape;10944;p92"/>
            <p:cNvSpPr/>
            <p:nvPr/>
          </p:nvSpPr>
          <p:spPr>
            <a:xfrm>
              <a:off x="-10759475" y="3265875"/>
              <a:ext cx="64600" cy="87450"/>
            </a:xfrm>
            <a:custGeom>
              <a:avLst/>
              <a:gdLst/>
              <a:ahLst/>
              <a:cxnLst/>
              <a:rect l="l" t="t" r="r" b="b"/>
              <a:pathLst>
                <a:path w="2584" h="3498" extrusionOk="0">
                  <a:moveTo>
                    <a:pt x="1702" y="0"/>
                  </a:moveTo>
                  <a:lnTo>
                    <a:pt x="0" y="1418"/>
                  </a:lnTo>
                  <a:lnTo>
                    <a:pt x="2584" y="3497"/>
                  </a:lnTo>
                  <a:cubicBezTo>
                    <a:pt x="2458" y="2111"/>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5" name="Google Shape;10945;p92"/>
            <p:cNvSpPr/>
            <p:nvPr/>
          </p:nvSpPr>
          <p:spPr>
            <a:xfrm>
              <a:off x="-10857925" y="3265075"/>
              <a:ext cx="64600" cy="87450"/>
            </a:xfrm>
            <a:custGeom>
              <a:avLst/>
              <a:gdLst/>
              <a:ahLst/>
              <a:cxnLst/>
              <a:rect l="l" t="t" r="r" b="b"/>
              <a:pathLst>
                <a:path w="2584" h="3498" extrusionOk="0">
                  <a:moveTo>
                    <a:pt x="882" y="1"/>
                  </a:moveTo>
                  <a:cubicBezTo>
                    <a:pt x="441" y="946"/>
                    <a:pt x="189" y="2143"/>
                    <a:pt x="0" y="3498"/>
                  </a:cubicBezTo>
                  <a:lnTo>
                    <a:pt x="2584" y="1418"/>
                  </a:lnTo>
                  <a:lnTo>
                    <a:pt x="8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6" name="Google Shape;10946;p92"/>
            <p:cNvSpPr/>
            <p:nvPr/>
          </p:nvSpPr>
          <p:spPr>
            <a:xfrm>
              <a:off x="-10850050" y="3313925"/>
              <a:ext cx="148100" cy="65375"/>
            </a:xfrm>
            <a:custGeom>
              <a:avLst/>
              <a:gdLst/>
              <a:ahLst/>
              <a:cxnLst/>
              <a:rect l="l" t="t" r="r" b="b"/>
              <a:pathLst>
                <a:path w="5924" h="2615" extrusionOk="0">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7" name="Google Shape;10947;p92"/>
            <p:cNvSpPr/>
            <p:nvPr/>
          </p:nvSpPr>
          <p:spPr>
            <a:xfrm>
              <a:off x="-10857925" y="3391900"/>
              <a:ext cx="165425" cy="133125"/>
            </a:xfrm>
            <a:custGeom>
              <a:avLst/>
              <a:gdLst/>
              <a:ahLst/>
              <a:cxnLst/>
              <a:rect l="l" t="t" r="r" b="b"/>
              <a:pathLst>
                <a:path w="6617" h="5325" extrusionOk="0">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8" name="Google Shape;10948;p92"/>
            <p:cNvSpPr/>
            <p:nvPr/>
          </p:nvSpPr>
          <p:spPr>
            <a:xfrm>
              <a:off x="-10824850" y="3213875"/>
              <a:ext cx="98475" cy="74850"/>
            </a:xfrm>
            <a:custGeom>
              <a:avLst/>
              <a:gdLst/>
              <a:ahLst/>
              <a:cxnLst/>
              <a:rect l="l" t="t" r="r" b="b"/>
              <a:pathLst>
                <a:path w="3939" h="2994" extrusionOk="0">
                  <a:moveTo>
                    <a:pt x="1954" y="1"/>
                  </a:moveTo>
                  <a:cubicBezTo>
                    <a:pt x="1198" y="1"/>
                    <a:pt x="536" y="505"/>
                    <a:pt x="0" y="1324"/>
                  </a:cubicBezTo>
                  <a:lnTo>
                    <a:pt x="1954" y="2994"/>
                  </a:lnTo>
                  <a:lnTo>
                    <a:pt x="3938" y="1324"/>
                  </a:lnTo>
                  <a:cubicBezTo>
                    <a:pt x="3371" y="505"/>
                    <a:pt x="2710" y="1"/>
                    <a:pt x="1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9" name="Google Shape;10949;p92"/>
            <p:cNvSpPr/>
            <p:nvPr/>
          </p:nvSpPr>
          <p:spPr>
            <a:xfrm>
              <a:off x="-10571250" y="3306825"/>
              <a:ext cx="64625" cy="87450"/>
            </a:xfrm>
            <a:custGeom>
              <a:avLst/>
              <a:gdLst/>
              <a:ahLst/>
              <a:cxnLst/>
              <a:rect l="l" t="t" r="r" b="b"/>
              <a:pathLst>
                <a:path w="2585" h="3498" extrusionOk="0">
                  <a:moveTo>
                    <a:pt x="1702" y="0"/>
                  </a:moveTo>
                  <a:lnTo>
                    <a:pt x="1" y="1418"/>
                  </a:lnTo>
                  <a:lnTo>
                    <a:pt x="2584" y="3498"/>
                  </a:lnTo>
                  <a:cubicBezTo>
                    <a:pt x="2458" y="2143"/>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0" name="Google Shape;10950;p92"/>
            <p:cNvSpPr/>
            <p:nvPr/>
          </p:nvSpPr>
          <p:spPr>
            <a:xfrm>
              <a:off x="-10669700" y="3306025"/>
              <a:ext cx="63825" cy="87475"/>
            </a:xfrm>
            <a:custGeom>
              <a:avLst/>
              <a:gdLst/>
              <a:ahLst/>
              <a:cxnLst/>
              <a:rect l="l" t="t" r="r" b="b"/>
              <a:pathLst>
                <a:path w="2553" h="3499" extrusionOk="0">
                  <a:moveTo>
                    <a:pt x="883" y="1"/>
                  </a:moveTo>
                  <a:cubicBezTo>
                    <a:pt x="442" y="946"/>
                    <a:pt x="127" y="2175"/>
                    <a:pt x="1" y="3498"/>
                  </a:cubicBezTo>
                  <a:lnTo>
                    <a:pt x="2553" y="1419"/>
                  </a:lnTo>
                  <a:lnTo>
                    <a:pt x="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1" name="Google Shape;10951;p92"/>
            <p:cNvSpPr/>
            <p:nvPr/>
          </p:nvSpPr>
          <p:spPr>
            <a:xfrm>
              <a:off x="-10661825" y="3355650"/>
              <a:ext cx="148100" cy="64625"/>
            </a:xfrm>
            <a:custGeom>
              <a:avLst/>
              <a:gdLst/>
              <a:ahLst/>
              <a:cxnLst/>
              <a:rect l="l" t="t" r="r" b="b"/>
              <a:pathLst>
                <a:path w="5924" h="2585" extrusionOk="0">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2" name="Google Shape;10952;p92"/>
            <p:cNvSpPr/>
            <p:nvPr/>
          </p:nvSpPr>
          <p:spPr>
            <a:xfrm>
              <a:off x="-10670475" y="3432850"/>
              <a:ext cx="165425" cy="133125"/>
            </a:xfrm>
            <a:custGeom>
              <a:avLst/>
              <a:gdLst/>
              <a:ahLst/>
              <a:cxnLst/>
              <a:rect l="l" t="t" r="r" b="b"/>
              <a:pathLst>
                <a:path w="6617" h="5325" extrusionOk="0">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3" name="Google Shape;10953;p92"/>
            <p:cNvSpPr/>
            <p:nvPr/>
          </p:nvSpPr>
          <p:spPr>
            <a:xfrm>
              <a:off x="-10638175" y="3254850"/>
              <a:ext cx="98475" cy="74850"/>
            </a:xfrm>
            <a:custGeom>
              <a:avLst/>
              <a:gdLst/>
              <a:ahLst/>
              <a:cxnLst/>
              <a:rect l="l" t="t" r="r" b="b"/>
              <a:pathLst>
                <a:path w="3939" h="2994" extrusionOk="0">
                  <a:moveTo>
                    <a:pt x="1985" y="0"/>
                  </a:moveTo>
                  <a:cubicBezTo>
                    <a:pt x="1229" y="0"/>
                    <a:pt x="567" y="504"/>
                    <a:pt x="0" y="1355"/>
                  </a:cubicBezTo>
                  <a:lnTo>
                    <a:pt x="1985" y="2993"/>
                  </a:lnTo>
                  <a:lnTo>
                    <a:pt x="3938" y="1355"/>
                  </a:lnTo>
                  <a:cubicBezTo>
                    <a:pt x="3403" y="504"/>
                    <a:pt x="2709"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54" name="Google Shape;10954;p92"/>
          <p:cNvGrpSpPr/>
          <p:nvPr/>
        </p:nvGrpSpPr>
        <p:grpSpPr>
          <a:xfrm>
            <a:off x="6191762" y="2739455"/>
            <a:ext cx="356096" cy="354469"/>
            <a:chOff x="-9089725" y="3180200"/>
            <a:chExt cx="353550" cy="351900"/>
          </a:xfrm>
        </p:grpSpPr>
        <p:sp>
          <p:nvSpPr>
            <p:cNvPr id="10955" name="Google Shape;10955;p92"/>
            <p:cNvSpPr/>
            <p:nvPr/>
          </p:nvSpPr>
          <p:spPr>
            <a:xfrm>
              <a:off x="-9089725" y="3180200"/>
              <a:ext cx="165425" cy="250300"/>
            </a:xfrm>
            <a:custGeom>
              <a:avLst/>
              <a:gdLst/>
              <a:ahLst/>
              <a:cxnLst/>
              <a:rect l="l" t="t" r="r" b="b"/>
              <a:pathLst>
                <a:path w="6617" h="10012" extrusionOk="0">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6" name="Google Shape;10956;p92"/>
            <p:cNvSpPr/>
            <p:nvPr/>
          </p:nvSpPr>
          <p:spPr>
            <a:xfrm>
              <a:off x="-8965275" y="3264575"/>
              <a:ext cx="229100" cy="267525"/>
            </a:xfrm>
            <a:custGeom>
              <a:avLst/>
              <a:gdLst/>
              <a:ahLst/>
              <a:cxnLst/>
              <a:rect l="l" t="t" r="r" b="b"/>
              <a:pathLst>
                <a:path w="9164" h="10701" extrusionOk="0">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57" name="Google Shape;10957;p92"/>
          <p:cNvGrpSpPr/>
          <p:nvPr/>
        </p:nvGrpSpPr>
        <p:grpSpPr>
          <a:xfrm>
            <a:off x="7083760" y="1819260"/>
            <a:ext cx="358588" cy="357642"/>
            <a:chOff x="7083760" y="1971660"/>
            <a:chExt cx="358588" cy="357642"/>
          </a:xfrm>
        </p:grpSpPr>
        <p:sp>
          <p:nvSpPr>
            <p:cNvPr id="10958" name="Google Shape;10958;p92"/>
            <p:cNvSpPr/>
            <p:nvPr/>
          </p:nvSpPr>
          <p:spPr>
            <a:xfrm>
              <a:off x="7354268" y="1973246"/>
              <a:ext cx="87299" cy="80760"/>
            </a:xfrm>
            <a:custGeom>
              <a:avLst/>
              <a:gdLst/>
              <a:ahLst/>
              <a:cxnLst/>
              <a:rect l="l" t="t" r="r" b="b"/>
              <a:pathLst>
                <a:path w="3467" h="3207" extrusionOk="0">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9" name="Google Shape;10959;p92"/>
            <p:cNvSpPr/>
            <p:nvPr/>
          </p:nvSpPr>
          <p:spPr>
            <a:xfrm>
              <a:off x="7212278" y="2099990"/>
              <a:ext cx="19867" cy="19869"/>
            </a:xfrm>
            <a:custGeom>
              <a:avLst/>
              <a:gdLst/>
              <a:ahLst/>
              <a:cxnLst/>
              <a:rect l="l" t="t" r="r" b="b"/>
              <a:pathLst>
                <a:path w="789" h="789" extrusionOk="0">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0" name="Google Shape;10960;p92"/>
            <p:cNvSpPr/>
            <p:nvPr/>
          </p:nvSpPr>
          <p:spPr>
            <a:xfrm>
              <a:off x="7083760" y="1971660"/>
              <a:ext cx="356221" cy="210878"/>
            </a:xfrm>
            <a:custGeom>
              <a:avLst/>
              <a:gdLst/>
              <a:ahLst/>
              <a:cxnLst/>
              <a:rect l="l" t="t" r="r" b="b"/>
              <a:pathLst>
                <a:path w="14147" h="8374" extrusionOk="0">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1" name="Google Shape;10961;p92"/>
            <p:cNvSpPr/>
            <p:nvPr/>
          </p:nvSpPr>
          <p:spPr>
            <a:xfrm>
              <a:off x="7295574" y="2099990"/>
              <a:ext cx="19867" cy="19869"/>
            </a:xfrm>
            <a:custGeom>
              <a:avLst/>
              <a:gdLst/>
              <a:ahLst/>
              <a:cxnLst/>
              <a:rect l="l" t="t" r="r" b="b"/>
              <a:pathLst>
                <a:path w="789" h="789" extrusionOk="0">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2" name="Google Shape;10962;p92"/>
            <p:cNvSpPr/>
            <p:nvPr/>
          </p:nvSpPr>
          <p:spPr>
            <a:xfrm>
              <a:off x="7121131" y="2184880"/>
              <a:ext cx="68238" cy="69856"/>
            </a:xfrm>
            <a:custGeom>
              <a:avLst/>
              <a:gdLst/>
              <a:ahLst/>
              <a:cxnLst/>
              <a:rect l="l" t="t" r="r" b="b"/>
              <a:pathLst>
                <a:path w="2710" h="2774" extrusionOk="0">
                  <a:moveTo>
                    <a:pt x="1261" y="1"/>
                  </a:moveTo>
                  <a:lnTo>
                    <a:pt x="0" y="1639"/>
                  </a:lnTo>
                  <a:cubicBezTo>
                    <a:pt x="756" y="2112"/>
                    <a:pt x="1702" y="2490"/>
                    <a:pt x="2710" y="2773"/>
                  </a:cubicBezTo>
                  <a:lnTo>
                    <a:pt x="1859" y="221"/>
                  </a:lnTo>
                  <a:cubicBezTo>
                    <a:pt x="1639" y="158"/>
                    <a:pt x="1450" y="95"/>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3" name="Google Shape;10963;p92"/>
            <p:cNvSpPr/>
            <p:nvPr/>
          </p:nvSpPr>
          <p:spPr>
            <a:xfrm>
              <a:off x="7188883" y="2195985"/>
              <a:ext cx="47641" cy="55578"/>
            </a:xfrm>
            <a:custGeom>
              <a:avLst/>
              <a:gdLst/>
              <a:ahLst/>
              <a:cxnLst/>
              <a:rect l="l" t="t" r="r" b="b"/>
              <a:pathLst>
                <a:path w="1892" h="2207" extrusionOk="0">
                  <a:moveTo>
                    <a:pt x="1" y="1"/>
                  </a:moveTo>
                  <a:lnTo>
                    <a:pt x="694" y="2206"/>
                  </a:lnTo>
                  <a:lnTo>
                    <a:pt x="1891" y="221"/>
                  </a:lnTo>
                  <a:cubicBezTo>
                    <a:pt x="1229" y="190"/>
                    <a:pt x="599"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4" name="Google Shape;10964;p92"/>
            <p:cNvSpPr/>
            <p:nvPr/>
          </p:nvSpPr>
          <p:spPr>
            <a:xfrm>
              <a:off x="7400297" y="2129352"/>
              <a:ext cx="42051" cy="84135"/>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5" name="Google Shape;10965;p92"/>
            <p:cNvSpPr/>
            <p:nvPr/>
          </p:nvSpPr>
          <p:spPr>
            <a:xfrm>
              <a:off x="7225961" y="2203137"/>
              <a:ext cx="84907" cy="62704"/>
            </a:xfrm>
            <a:custGeom>
              <a:avLst/>
              <a:gdLst/>
              <a:ahLst/>
              <a:cxnLst/>
              <a:rect l="l" t="t" r="r" b="b"/>
              <a:pathLst>
                <a:path w="3372" h="2490" extrusionOk="0">
                  <a:moveTo>
                    <a:pt x="1419" y="0"/>
                  </a:moveTo>
                  <a:lnTo>
                    <a:pt x="1" y="2363"/>
                  </a:lnTo>
                  <a:cubicBezTo>
                    <a:pt x="537" y="2426"/>
                    <a:pt x="1104" y="2489"/>
                    <a:pt x="1671" y="2489"/>
                  </a:cubicBezTo>
                  <a:cubicBezTo>
                    <a:pt x="2269" y="2489"/>
                    <a:pt x="2836" y="2426"/>
                    <a:pt x="3372" y="2363"/>
                  </a:cubicBezTo>
                  <a:lnTo>
                    <a:pt x="19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6" name="Google Shape;10966;p92"/>
            <p:cNvSpPr/>
            <p:nvPr/>
          </p:nvSpPr>
          <p:spPr>
            <a:xfrm>
              <a:off x="7298289" y="2195985"/>
              <a:ext cx="47615" cy="55578"/>
            </a:xfrm>
            <a:custGeom>
              <a:avLst/>
              <a:gdLst/>
              <a:ahLst/>
              <a:cxnLst/>
              <a:rect l="l" t="t" r="r" b="b"/>
              <a:pathLst>
                <a:path w="1891" h="2207" extrusionOk="0">
                  <a:moveTo>
                    <a:pt x="1891" y="1"/>
                  </a:moveTo>
                  <a:cubicBezTo>
                    <a:pt x="1292" y="127"/>
                    <a:pt x="631" y="190"/>
                    <a:pt x="0" y="253"/>
                  </a:cubicBezTo>
                  <a:lnTo>
                    <a:pt x="1198" y="2206"/>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7" name="Google Shape;10967;p92"/>
            <p:cNvSpPr/>
            <p:nvPr/>
          </p:nvSpPr>
          <p:spPr>
            <a:xfrm>
              <a:off x="7086152" y="2230913"/>
              <a:ext cx="354610" cy="98388"/>
            </a:xfrm>
            <a:custGeom>
              <a:avLst/>
              <a:gdLst/>
              <a:ahLst/>
              <a:cxnLst/>
              <a:rect l="l" t="t" r="r" b="b"/>
              <a:pathLst>
                <a:path w="14083" h="3907" extrusionOk="0">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8" name="Google Shape;10968;p92"/>
            <p:cNvSpPr/>
            <p:nvPr/>
          </p:nvSpPr>
          <p:spPr>
            <a:xfrm>
              <a:off x="7345419" y="2186466"/>
              <a:ext cx="67457" cy="69050"/>
            </a:xfrm>
            <a:custGeom>
              <a:avLst/>
              <a:gdLst/>
              <a:ahLst/>
              <a:cxnLst/>
              <a:rect l="l" t="t" r="r" b="b"/>
              <a:pathLst>
                <a:path w="2679" h="2742" extrusionOk="0">
                  <a:moveTo>
                    <a:pt x="1449" y="1"/>
                  </a:moveTo>
                  <a:cubicBezTo>
                    <a:pt x="1260" y="32"/>
                    <a:pt x="1071" y="95"/>
                    <a:pt x="851" y="158"/>
                  </a:cubicBezTo>
                  <a:lnTo>
                    <a:pt x="0" y="2742"/>
                  </a:lnTo>
                  <a:cubicBezTo>
                    <a:pt x="1008" y="2458"/>
                    <a:pt x="1922" y="2080"/>
                    <a:pt x="2678" y="1608"/>
                  </a:cubicBezTo>
                  <a:lnTo>
                    <a:pt x="14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9" name="Google Shape;10969;p92"/>
            <p:cNvSpPr/>
            <p:nvPr/>
          </p:nvSpPr>
          <p:spPr>
            <a:xfrm flipH="1">
              <a:off x="7088602" y="2134638"/>
              <a:ext cx="47123" cy="84126"/>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70" name="Google Shape;10970;p92"/>
          <p:cNvSpPr txBox="1"/>
          <p:nvPr/>
        </p:nvSpPr>
        <p:spPr>
          <a:xfrm>
            <a:off x="849675" y="715200"/>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Creative Process Icons</a:t>
            </a:r>
            <a:endParaRPr sz="2400">
              <a:solidFill>
                <a:srgbClr val="FFFFFF"/>
              </a:solidFill>
            </a:endParaRPr>
          </a:p>
        </p:txBody>
      </p:sp>
      <p:sp>
        <p:nvSpPr>
          <p:cNvPr id="10971" name="Google Shape;10971;p92"/>
          <p:cNvSpPr txBox="1"/>
          <p:nvPr/>
        </p:nvSpPr>
        <p:spPr>
          <a:xfrm>
            <a:off x="4858400" y="715200"/>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Performing Arts Icons</a:t>
            </a:r>
            <a:endParaRPr sz="2400">
              <a:solidFill>
                <a:srgbClr val="FFFFFF"/>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0975"/>
        <p:cNvGrpSpPr/>
        <p:nvPr/>
      </p:nvGrpSpPr>
      <p:grpSpPr>
        <a:xfrm>
          <a:off x="0" y="0"/>
          <a:ext cx="0" cy="0"/>
          <a:chOff x="0" y="0"/>
          <a:chExt cx="0" cy="0"/>
        </a:xfrm>
      </p:grpSpPr>
      <p:sp>
        <p:nvSpPr>
          <p:cNvPr id="10976" name="Google Shape;10976;p93"/>
          <p:cNvSpPr/>
          <p:nvPr/>
        </p:nvSpPr>
        <p:spPr>
          <a:xfrm>
            <a:off x="801940" y="1691070"/>
            <a:ext cx="343404" cy="446998"/>
          </a:xfrm>
          <a:custGeom>
            <a:avLst/>
            <a:gdLst/>
            <a:ahLst/>
            <a:cxnLst/>
            <a:rect l="l" t="t" r="r" b="b"/>
            <a:pathLst>
              <a:path w="9295" h="12099" extrusionOk="0">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977" name="Google Shape;10977;p93"/>
          <p:cNvGrpSpPr/>
          <p:nvPr/>
        </p:nvGrpSpPr>
        <p:grpSpPr>
          <a:xfrm>
            <a:off x="748855" y="2243507"/>
            <a:ext cx="452798" cy="449473"/>
            <a:chOff x="-21322300" y="3693325"/>
            <a:chExt cx="306400" cy="304150"/>
          </a:xfrm>
        </p:grpSpPr>
        <p:sp>
          <p:nvSpPr>
            <p:cNvPr id="10978" name="Google Shape;10978;p93"/>
            <p:cNvSpPr/>
            <p:nvPr/>
          </p:nvSpPr>
          <p:spPr>
            <a:xfrm>
              <a:off x="-21142725" y="3868400"/>
              <a:ext cx="111850" cy="69325"/>
            </a:xfrm>
            <a:custGeom>
              <a:avLst/>
              <a:gdLst/>
              <a:ahLst/>
              <a:cxnLst/>
              <a:rect l="l" t="t" r="r" b="b"/>
              <a:pathLst>
                <a:path w="4474" h="2773" extrusionOk="0">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9" name="Google Shape;10979;p93"/>
            <p:cNvSpPr/>
            <p:nvPr/>
          </p:nvSpPr>
          <p:spPr>
            <a:xfrm>
              <a:off x="-21141950" y="3693325"/>
              <a:ext cx="126050" cy="120750"/>
            </a:xfrm>
            <a:custGeom>
              <a:avLst/>
              <a:gdLst/>
              <a:ahLst/>
              <a:cxnLst/>
              <a:rect l="l" t="t" r="r" b="b"/>
              <a:pathLst>
                <a:path w="5042" h="4830" extrusionOk="0">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0" name="Google Shape;10980;p93"/>
            <p:cNvSpPr/>
            <p:nvPr/>
          </p:nvSpPr>
          <p:spPr>
            <a:xfrm>
              <a:off x="-21263225" y="3707725"/>
              <a:ext cx="69325" cy="112650"/>
            </a:xfrm>
            <a:custGeom>
              <a:avLst/>
              <a:gdLst/>
              <a:ahLst/>
              <a:cxnLst/>
              <a:rect l="l" t="t" r="r" b="b"/>
              <a:pathLst>
                <a:path w="2773" h="4506" extrusionOk="0">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1" name="Google Shape;10981;p93"/>
            <p:cNvSpPr/>
            <p:nvPr/>
          </p:nvSpPr>
          <p:spPr>
            <a:xfrm>
              <a:off x="-21322300" y="3703775"/>
              <a:ext cx="294600" cy="293700"/>
            </a:xfrm>
            <a:custGeom>
              <a:avLst/>
              <a:gdLst/>
              <a:ahLst/>
              <a:cxnLst/>
              <a:rect l="l" t="t" r="r" b="b"/>
              <a:pathLst>
                <a:path w="11784" h="11748" extrusionOk="0">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82" name="Google Shape;10982;p93"/>
          <p:cNvGrpSpPr/>
          <p:nvPr/>
        </p:nvGrpSpPr>
        <p:grpSpPr>
          <a:xfrm>
            <a:off x="748263" y="2810244"/>
            <a:ext cx="453980" cy="422540"/>
            <a:chOff x="-21322300" y="4077125"/>
            <a:chExt cx="307200" cy="285925"/>
          </a:xfrm>
        </p:grpSpPr>
        <p:sp>
          <p:nvSpPr>
            <p:cNvPr id="10983" name="Google Shape;10983;p93"/>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4" name="Google Shape;10984;p93"/>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5" name="Google Shape;10985;p93"/>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6" name="Google Shape;10986;p93"/>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7" name="Google Shape;10987;p93"/>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8" name="Google Shape;10988;p93"/>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9" name="Google Shape;10989;p93"/>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0" name="Google Shape;10990;p93"/>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1" name="Google Shape;10991;p93"/>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2" name="Google Shape;10992;p93"/>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3" name="Google Shape;10993;p93"/>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4" name="Google Shape;10994;p93"/>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95" name="Google Shape;10995;p93"/>
          <p:cNvGrpSpPr/>
          <p:nvPr/>
        </p:nvGrpSpPr>
        <p:grpSpPr>
          <a:xfrm>
            <a:off x="3525440" y="1689128"/>
            <a:ext cx="451653" cy="450212"/>
            <a:chOff x="-19394200" y="3333800"/>
            <a:chExt cx="305625" cy="304650"/>
          </a:xfrm>
        </p:grpSpPr>
        <p:sp>
          <p:nvSpPr>
            <p:cNvPr id="10996" name="Google Shape;10996;p93"/>
            <p:cNvSpPr/>
            <p:nvPr/>
          </p:nvSpPr>
          <p:spPr>
            <a:xfrm>
              <a:off x="-19206750" y="3495850"/>
              <a:ext cx="82725" cy="18150"/>
            </a:xfrm>
            <a:custGeom>
              <a:avLst/>
              <a:gdLst/>
              <a:ahLst/>
              <a:cxnLst/>
              <a:rect l="l" t="t" r="r" b="b"/>
              <a:pathLst>
                <a:path w="3309" h="726" extrusionOk="0">
                  <a:moveTo>
                    <a:pt x="1" y="1"/>
                  </a:moveTo>
                  <a:cubicBezTo>
                    <a:pt x="158" y="190"/>
                    <a:pt x="284" y="442"/>
                    <a:pt x="316" y="725"/>
                  </a:cubicBezTo>
                  <a:lnTo>
                    <a:pt x="2836" y="725"/>
                  </a:lnTo>
                  <a:cubicBezTo>
                    <a:pt x="3309" y="725"/>
                    <a:pt x="3309"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7" name="Google Shape;10997;p93"/>
            <p:cNvSpPr/>
            <p:nvPr/>
          </p:nvSpPr>
          <p:spPr>
            <a:xfrm>
              <a:off x="-19205950" y="3532875"/>
              <a:ext cx="64600" cy="17350"/>
            </a:xfrm>
            <a:custGeom>
              <a:avLst/>
              <a:gdLst/>
              <a:ahLst/>
              <a:cxnLst/>
              <a:rect l="l" t="t" r="r" b="b"/>
              <a:pathLst>
                <a:path w="2584" h="694" extrusionOk="0">
                  <a:moveTo>
                    <a:pt x="315" y="0"/>
                  </a:moveTo>
                  <a:cubicBezTo>
                    <a:pt x="252" y="252"/>
                    <a:pt x="126" y="504"/>
                    <a:pt x="0" y="693"/>
                  </a:cubicBezTo>
                  <a:lnTo>
                    <a:pt x="2111" y="693"/>
                  </a:lnTo>
                  <a:cubicBezTo>
                    <a:pt x="2583" y="693"/>
                    <a:pt x="2583"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8" name="Google Shape;10998;p93"/>
            <p:cNvSpPr/>
            <p:nvPr/>
          </p:nvSpPr>
          <p:spPr>
            <a:xfrm>
              <a:off x="-19323325" y="3568325"/>
              <a:ext cx="163850" cy="17350"/>
            </a:xfrm>
            <a:custGeom>
              <a:avLst/>
              <a:gdLst/>
              <a:ahLst/>
              <a:cxnLst/>
              <a:rect l="l" t="t" r="r" b="b"/>
              <a:pathLst>
                <a:path w="6554" h="694" extrusionOk="0">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9" name="Google Shape;10999;p93"/>
            <p:cNvSpPr/>
            <p:nvPr/>
          </p:nvSpPr>
          <p:spPr>
            <a:xfrm>
              <a:off x="-19343000" y="3460400"/>
              <a:ext cx="201650" cy="18150"/>
            </a:xfrm>
            <a:custGeom>
              <a:avLst/>
              <a:gdLst/>
              <a:ahLst/>
              <a:cxnLst/>
              <a:rect l="l" t="t" r="r" b="b"/>
              <a:pathLst>
                <a:path w="8066" h="726" extrusionOk="0">
                  <a:moveTo>
                    <a:pt x="473" y="1"/>
                  </a:moveTo>
                  <a:cubicBezTo>
                    <a:pt x="0" y="1"/>
                    <a:pt x="0" y="726"/>
                    <a:pt x="473" y="726"/>
                  </a:cubicBezTo>
                  <a:lnTo>
                    <a:pt x="7593" y="726"/>
                  </a:lnTo>
                  <a:cubicBezTo>
                    <a:pt x="8065" y="726"/>
                    <a:pt x="8065" y="1"/>
                    <a:pt x="75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0" name="Google Shape;11000;p93"/>
            <p:cNvSpPr/>
            <p:nvPr/>
          </p:nvSpPr>
          <p:spPr>
            <a:xfrm>
              <a:off x="-19361125" y="3495850"/>
              <a:ext cx="82725" cy="18150"/>
            </a:xfrm>
            <a:custGeom>
              <a:avLst/>
              <a:gdLst/>
              <a:ahLst/>
              <a:cxnLst/>
              <a:rect l="l" t="t" r="r" b="b"/>
              <a:pathLst>
                <a:path w="3309" h="726" extrusionOk="0">
                  <a:moveTo>
                    <a:pt x="473" y="1"/>
                  </a:moveTo>
                  <a:cubicBezTo>
                    <a:pt x="1" y="1"/>
                    <a:pt x="1" y="725"/>
                    <a:pt x="473" y="725"/>
                  </a:cubicBezTo>
                  <a:lnTo>
                    <a:pt x="2994" y="725"/>
                  </a:lnTo>
                  <a:cubicBezTo>
                    <a:pt x="3025" y="473"/>
                    <a:pt x="3151" y="253"/>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1" name="Google Shape;11001;p93"/>
            <p:cNvSpPr/>
            <p:nvPr/>
          </p:nvSpPr>
          <p:spPr>
            <a:xfrm>
              <a:off x="-19305200" y="3603750"/>
              <a:ext cx="124475" cy="34700"/>
            </a:xfrm>
            <a:custGeom>
              <a:avLst/>
              <a:gdLst/>
              <a:ahLst/>
              <a:cxnLst/>
              <a:rect l="l" t="t" r="r" b="b"/>
              <a:pathLst>
                <a:path w="4979" h="1388" extrusionOk="0">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2" name="Google Shape;11002;p93"/>
            <p:cNvSpPr/>
            <p:nvPr/>
          </p:nvSpPr>
          <p:spPr>
            <a:xfrm>
              <a:off x="-19269750" y="3495850"/>
              <a:ext cx="54350" cy="53575"/>
            </a:xfrm>
            <a:custGeom>
              <a:avLst/>
              <a:gdLst/>
              <a:ahLst/>
              <a:cxnLst/>
              <a:rect l="l" t="t" r="r" b="b"/>
              <a:pathLst>
                <a:path w="2174" h="2143" extrusionOk="0">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3" name="Google Shape;11003;p93"/>
            <p:cNvSpPr/>
            <p:nvPr/>
          </p:nvSpPr>
          <p:spPr>
            <a:xfrm>
              <a:off x="-19394200" y="3333800"/>
              <a:ext cx="305625" cy="107725"/>
            </a:xfrm>
            <a:custGeom>
              <a:avLst/>
              <a:gdLst/>
              <a:ahLst/>
              <a:cxnLst/>
              <a:rect l="l" t="t" r="r" b="b"/>
              <a:pathLst>
                <a:path w="12225" h="4309" extrusionOk="0">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4" name="Google Shape;11004;p93"/>
            <p:cNvSpPr/>
            <p:nvPr/>
          </p:nvSpPr>
          <p:spPr>
            <a:xfrm>
              <a:off x="-19341425" y="3532875"/>
              <a:ext cx="63025" cy="17350"/>
            </a:xfrm>
            <a:custGeom>
              <a:avLst/>
              <a:gdLst/>
              <a:ahLst/>
              <a:cxnLst/>
              <a:rect l="l" t="t" r="r" b="b"/>
              <a:pathLst>
                <a:path w="2521" h="694" extrusionOk="0">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05" name="Google Shape;11005;p93"/>
          <p:cNvGrpSpPr/>
          <p:nvPr/>
        </p:nvGrpSpPr>
        <p:grpSpPr>
          <a:xfrm>
            <a:off x="3524276" y="2243580"/>
            <a:ext cx="453980" cy="449325"/>
            <a:chOff x="-19396575" y="3708500"/>
            <a:chExt cx="307200" cy="304050"/>
          </a:xfrm>
        </p:grpSpPr>
        <p:sp>
          <p:nvSpPr>
            <p:cNvPr id="11006" name="Google Shape;11006;p93"/>
            <p:cNvSpPr/>
            <p:nvPr/>
          </p:nvSpPr>
          <p:spPr>
            <a:xfrm>
              <a:off x="-19215425" y="3708500"/>
              <a:ext cx="70925" cy="70925"/>
            </a:xfrm>
            <a:custGeom>
              <a:avLst/>
              <a:gdLst/>
              <a:ahLst/>
              <a:cxnLst/>
              <a:rect l="l" t="t" r="r" b="b"/>
              <a:pathLst>
                <a:path w="2837" h="2837" extrusionOk="0">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7" name="Google Shape;11007;p93"/>
            <p:cNvSpPr/>
            <p:nvPr/>
          </p:nvSpPr>
          <p:spPr>
            <a:xfrm>
              <a:off x="-19396575" y="3773100"/>
              <a:ext cx="277275" cy="239450"/>
            </a:xfrm>
            <a:custGeom>
              <a:avLst/>
              <a:gdLst/>
              <a:ahLst/>
              <a:cxnLst/>
              <a:rect l="l" t="t" r="r" b="b"/>
              <a:pathLst>
                <a:path w="11091" h="9578" extrusionOk="0">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8" name="Google Shape;11008;p93"/>
            <p:cNvSpPr/>
            <p:nvPr/>
          </p:nvSpPr>
          <p:spPr>
            <a:xfrm>
              <a:off x="-19140600" y="3727425"/>
              <a:ext cx="51225" cy="70550"/>
            </a:xfrm>
            <a:custGeom>
              <a:avLst/>
              <a:gdLst/>
              <a:ahLst/>
              <a:cxnLst/>
              <a:rect l="l" t="t" r="r" b="b"/>
              <a:pathLst>
                <a:path w="2049" h="2822" extrusionOk="0">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09" name="Google Shape;11009;p93"/>
          <p:cNvGrpSpPr/>
          <p:nvPr/>
        </p:nvGrpSpPr>
        <p:grpSpPr>
          <a:xfrm>
            <a:off x="3518457" y="2796461"/>
            <a:ext cx="465618" cy="450101"/>
            <a:chOff x="-19394200" y="4084200"/>
            <a:chExt cx="315075" cy="304575"/>
          </a:xfrm>
        </p:grpSpPr>
        <p:sp>
          <p:nvSpPr>
            <p:cNvPr id="11010" name="Google Shape;11010;p93"/>
            <p:cNvSpPr/>
            <p:nvPr/>
          </p:nvSpPr>
          <p:spPr>
            <a:xfrm>
              <a:off x="-19185475" y="4234650"/>
              <a:ext cx="40175" cy="28375"/>
            </a:xfrm>
            <a:custGeom>
              <a:avLst/>
              <a:gdLst/>
              <a:ahLst/>
              <a:cxnLst/>
              <a:rect l="l" t="t" r="r" b="b"/>
              <a:pathLst>
                <a:path w="1607" h="1135" extrusionOk="0">
                  <a:moveTo>
                    <a:pt x="1134" y="0"/>
                  </a:moveTo>
                  <a:lnTo>
                    <a:pt x="0" y="1134"/>
                  </a:lnTo>
                  <a:lnTo>
                    <a:pt x="1607" y="1134"/>
                  </a:lnTo>
                  <a:cubicBezTo>
                    <a:pt x="1575" y="756"/>
                    <a:pt x="1418" y="347"/>
                    <a:pt x="11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1" name="Google Shape;11011;p93"/>
            <p:cNvSpPr/>
            <p:nvPr/>
          </p:nvSpPr>
          <p:spPr>
            <a:xfrm>
              <a:off x="-19244550" y="4293725"/>
              <a:ext cx="28375" cy="39400"/>
            </a:xfrm>
            <a:custGeom>
              <a:avLst/>
              <a:gdLst/>
              <a:ahLst/>
              <a:cxnLst/>
              <a:rect l="l" t="t" r="r" b="b"/>
              <a:pathLst>
                <a:path w="1135" h="1576" extrusionOk="0">
                  <a:moveTo>
                    <a:pt x="1134" y="0"/>
                  </a:moveTo>
                  <a:lnTo>
                    <a:pt x="0" y="1134"/>
                  </a:lnTo>
                  <a:cubicBezTo>
                    <a:pt x="315" y="1386"/>
                    <a:pt x="693" y="1512"/>
                    <a:pt x="1134" y="1575"/>
                  </a:cubicBezTo>
                  <a:lnTo>
                    <a:pt x="11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2" name="Google Shape;11012;p93"/>
            <p:cNvSpPr/>
            <p:nvPr/>
          </p:nvSpPr>
          <p:spPr>
            <a:xfrm>
              <a:off x="-19280000" y="4201050"/>
              <a:ext cx="200875" cy="187725"/>
            </a:xfrm>
            <a:custGeom>
              <a:avLst/>
              <a:gdLst/>
              <a:ahLst/>
              <a:cxnLst/>
              <a:rect l="l" t="t" r="r" b="b"/>
              <a:pathLst>
                <a:path w="8035" h="7509" extrusionOk="0">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3" name="Google Shape;11013;p93"/>
            <p:cNvSpPr/>
            <p:nvPr/>
          </p:nvSpPr>
          <p:spPr>
            <a:xfrm>
              <a:off x="-19197300" y="4293725"/>
              <a:ext cx="28375" cy="39400"/>
            </a:xfrm>
            <a:custGeom>
              <a:avLst/>
              <a:gdLst/>
              <a:ahLst/>
              <a:cxnLst/>
              <a:rect l="l" t="t" r="r" b="b"/>
              <a:pathLst>
                <a:path w="1135" h="1576" extrusionOk="0">
                  <a:moveTo>
                    <a:pt x="1" y="0"/>
                  </a:moveTo>
                  <a:lnTo>
                    <a:pt x="1" y="1575"/>
                  </a:lnTo>
                  <a:cubicBezTo>
                    <a:pt x="379" y="1512"/>
                    <a:pt x="788" y="1386"/>
                    <a:pt x="1135" y="1134"/>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4" name="Google Shape;11014;p93"/>
            <p:cNvSpPr/>
            <p:nvPr/>
          </p:nvSpPr>
          <p:spPr>
            <a:xfrm>
              <a:off x="-19394200" y="4084200"/>
              <a:ext cx="252850" cy="303275"/>
            </a:xfrm>
            <a:custGeom>
              <a:avLst/>
              <a:gdLst/>
              <a:ahLst/>
              <a:cxnLst/>
              <a:rect l="l" t="t" r="r" b="b"/>
              <a:pathLst>
                <a:path w="10114" h="12131" extrusionOk="0">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5" name="Google Shape;11015;p93"/>
            <p:cNvSpPr/>
            <p:nvPr/>
          </p:nvSpPr>
          <p:spPr>
            <a:xfrm>
              <a:off x="-19185475" y="4281100"/>
              <a:ext cx="40175" cy="28400"/>
            </a:xfrm>
            <a:custGeom>
              <a:avLst/>
              <a:gdLst/>
              <a:ahLst/>
              <a:cxnLst/>
              <a:rect l="l" t="t" r="r" b="b"/>
              <a:pathLst>
                <a:path w="1607" h="1136" extrusionOk="0">
                  <a:moveTo>
                    <a:pt x="0" y="1"/>
                  </a:moveTo>
                  <a:lnTo>
                    <a:pt x="1134" y="1135"/>
                  </a:lnTo>
                  <a:cubicBezTo>
                    <a:pt x="1418" y="820"/>
                    <a:pt x="1575" y="41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16" name="Google Shape;11016;p93"/>
          <p:cNvGrpSpPr/>
          <p:nvPr/>
        </p:nvGrpSpPr>
        <p:grpSpPr>
          <a:xfrm>
            <a:off x="6324167" y="1689001"/>
            <a:ext cx="400447" cy="450470"/>
            <a:chOff x="-17526750" y="3309200"/>
            <a:chExt cx="270975" cy="304825"/>
          </a:xfrm>
        </p:grpSpPr>
        <p:sp>
          <p:nvSpPr>
            <p:cNvPr id="11017" name="Google Shape;11017;p93"/>
            <p:cNvSpPr/>
            <p:nvPr/>
          </p:nvSpPr>
          <p:spPr>
            <a:xfrm>
              <a:off x="-17507050" y="3452525"/>
              <a:ext cx="232375" cy="161500"/>
            </a:xfrm>
            <a:custGeom>
              <a:avLst/>
              <a:gdLst/>
              <a:ahLst/>
              <a:cxnLst/>
              <a:rect l="l" t="t" r="r" b="b"/>
              <a:pathLst>
                <a:path w="9295" h="6460" extrusionOk="0">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8" name="Google Shape;11018;p93"/>
            <p:cNvSpPr/>
            <p:nvPr/>
          </p:nvSpPr>
          <p:spPr>
            <a:xfrm>
              <a:off x="-17417275" y="3309200"/>
              <a:ext cx="52800" cy="54350"/>
            </a:xfrm>
            <a:custGeom>
              <a:avLst/>
              <a:gdLst/>
              <a:ahLst/>
              <a:cxnLst/>
              <a:rect l="l" t="t" r="r" b="b"/>
              <a:pathLst>
                <a:path w="2112" h="2174" extrusionOk="0">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9" name="Google Shape;11019;p93"/>
            <p:cNvSpPr/>
            <p:nvPr/>
          </p:nvSpPr>
          <p:spPr>
            <a:xfrm>
              <a:off x="-17456650" y="3369825"/>
              <a:ext cx="130775" cy="64625"/>
            </a:xfrm>
            <a:custGeom>
              <a:avLst/>
              <a:gdLst/>
              <a:ahLst/>
              <a:cxnLst/>
              <a:rect l="l" t="t" r="r" b="b"/>
              <a:pathLst>
                <a:path w="5231" h="2585" extrusionOk="0">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0" name="Google Shape;11020;p93"/>
            <p:cNvSpPr/>
            <p:nvPr/>
          </p:nvSpPr>
          <p:spPr>
            <a:xfrm>
              <a:off x="-17526750" y="3344625"/>
              <a:ext cx="95325" cy="89825"/>
            </a:xfrm>
            <a:custGeom>
              <a:avLst/>
              <a:gdLst/>
              <a:ahLst/>
              <a:cxnLst/>
              <a:rect l="l" t="t" r="r" b="b"/>
              <a:pathLst>
                <a:path w="3813" h="3593" extrusionOk="0">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1" name="Google Shape;11021;p93"/>
            <p:cNvSpPr/>
            <p:nvPr/>
          </p:nvSpPr>
          <p:spPr>
            <a:xfrm>
              <a:off x="-17351900" y="3345425"/>
              <a:ext cx="96125" cy="89800"/>
            </a:xfrm>
            <a:custGeom>
              <a:avLst/>
              <a:gdLst/>
              <a:ahLst/>
              <a:cxnLst/>
              <a:rect l="l" t="t" r="r" b="b"/>
              <a:pathLst>
                <a:path w="3845" h="3592" extrusionOk="0">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22" name="Google Shape;11022;p93"/>
          <p:cNvGrpSpPr/>
          <p:nvPr/>
        </p:nvGrpSpPr>
        <p:grpSpPr>
          <a:xfrm>
            <a:off x="6300319" y="2244173"/>
            <a:ext cx="448143" cy="448143"/>
            <a:chOff x="-17542500" y="3684100"/>
            <a:chExt cx="303250" cy="303250"/>
          </a:xfrm>
        </p:grpSpPr>
        <p:sp>
          <p:nvSpPr>
            <p:cNvPr id="11023" name="Google Shape;11023;p93"/>
            <p:cNvSpPr/>
            <p:nvPr/>
          </p:nvSpPr>
          <p:spPr>
            <a:xfrm>
              <a:off x="-17542500" y="3863675"/>
              <a:ext cx="70900" cy="52800"/>
            </a:xfrm>
            <a:custGeom>
              <a:avLst/>
              <a:gdLst/>
              <a:ahLst/>
              <a:cxnLst/>
              <a:rect l="l" t="t" r="r" b="b"/>
              <a:pathLst>
                <a:path w="2836" h="2112" extrusionOk="0">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4" name="Google Shape;11024;p93"/>
            <p:cNvSpPr/>
            <p:nvPr/>
          </p:nvSpPr>
          <p:spPr>
            <a:xfrm>
              <a:off x="-17488150" y="3881000"/>
              <a:ext cx="70900" cy="106350"/>
            </a:xfrm>
            <a:custGeom>
              <a:avLst/>
              <a:gdLst/>
              <a:ahLst/>
              <a:cxnLst/>
              <a:rect l="l" t="t" r="r" b="b"/>
              <a:pathLst>
                <a:path w="2836" h="4254" extrusionOk="0">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5" name="Google Shape;11025;p93"/>
            <p:cNvSpPr/>
            <p:nvPr/>
          </p:nvSpPr>
          <p:spPr>
            <a:xfrm>
              <a:off x="-17310150" y="3863675"/>
              <a:ext cx="70900" cy="52800"/>
            </a:xfrm>
            <a:custGeom>
              <a:avLst/>
              <a:gdLst/>
              <a:ahLst/>
              <a:cxnLst/>
              <a:rect l="l" t="t" r="r" b="b"/>
              <a:pathLst>
                <a:path w="2836" h="2112" extrusionOk="0">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6" name="Google Shape;11026;p93"/>
            <p:cNvSpPr/>
            <p:nvPr/>
          </p:nvSpPr>
          <p:spPr>
            <a:xfrm>
              <a:off x="-17364500" y="3881000"/>
              <a:ext cx="70925" cy="106350"/>
            </a:xfrm>
            <a:custGeom>
              <a:avLst/>
              <a:gdLst/>
              <a:ahLst/>
              <a:cxnLst/>
              <a:rect l="l" t="t" r="r" b="b"/>
              <a:pathLst>
                <a:path w="2837" h="4254" extrusionOk="0">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7" name="Google Shape;11027;p93"/>
            <p:cNvSpPr/>
            <p:nvPr/>
          </p:nvSpPr>
          <p:spPr>
            <a:xfrm>
              <a:off x="-17505475" y="3845550"/>
              <a:ext cx="228425" cy="18150"/>
            </a:xfrm>
            <a:custGeom>
              <a:avLst/>
              <a:gdLst/>
              <a:ahLst/>
              <a:cxnLst/>
              <a:rect l="l" t="t" r="r" b="b"/>
              <a:pathLst>
                <a:path w="9137" h="726" extrusionOk="0">
                  <a:moveTo>
                    <a:pt x="0" y="1"/>
                  </a:moveTo>
                  <a:cubicBezTo>
                    <a:pt x="158" y="379"/>
                    <a:pt x="536" y="725"/>
                    <a:pt x="1008" y="725"/>
                  </a:cubicBezTo>
                  <a:lnTo>
                    <a:pt x="8129" y="725"/>
                  </a:lnTo>
                  <a:cubicBezTo>
                    <a:pt x="8601" y="725"/>
                    <a:pt x="8979" y="379"/>
                    <a:pt x="91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8" name="Google Shape;11028;p93"/>
            <p:cNvSpPr/>
            <p:nvPr/>
          </p:nvSpPr>
          <p:spPr>
            <a:xfrm>
              <a:off x="-17523600" y="3706925"/>
              <a:ext cx="265450" cy="121325"/>
            </a:xfrm>
            <a:custGeom>
              <a:avLst/>
              <a:gdLst/>
              <a:ahLst/>
              <a:cxnLst/>
              <a:rect l="l" t="t" r="r" b="b"/>
              <a:pathLst>
                <a:path w="10618" h="4853" extrusionOk="0">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9" name="Google Shape;11029;p93"/>
            <p:cNvSpPr/>
            <p:nvPr/>
          </p:nvSpPr>
          <p:spPr>
            <a:xfrm>
              <a:off x="-17448775" y="3684100"/>
              <a:ext cx="115800" cy="52800"/>
            </a:xfrm>
            <a:custGeom>
              <a:avLst/>
              <a:gdLst/>
              <a:ahLst/>
              <a:cxnLst/>
              <a:rect l="l" t="t" r="r" b="b"/>
              <a:pathLst>
                <a:path w="4632" h="2112" extrusionOk="0">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30" name="Google Shape;11030;p93"/>
          <p:cNvGrpSpPr/>
          <p:nvPr/>
        </p:nvGrpSpPr>
        <p:grpSpPr>
          <a:xfrm>
            <a:off x="6299728" y="2810817"/>
            <a:ext cx="449325" cy="421395"/>
            <a:chOff x="-17542500" y="4068450"/>
            <a:chExt cx="304050" cy="285150"/>
          </a:xfrm>
        </p:grpSpPr>
        <p:sp>
          <p:nvSpPr>
            <p:cNvPr id="11031" name="Google Shape;11031;p93"/>
            <p:cNvSpPr/>
            <p:nvPr/>
          </p:nvSpPr>
          <p:spPr>
            <a:xfrm>
              <a:off x="-17519650" y="4281900"/>
              <a:ext cx="256000" cy="71700"/>
            </a:xfrm>
            <a:custGeom>
              <a:avLst/>
              <a:gdLst/>
              <a:ahLst/>
              <a:cxnLst/>
              <a:rect l="l" t="t" r="r" b="b"/>
              <a:pathLst>
                <a:path w="10240" h="2868" extrusionOk="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2" name="Google Shape;11032;p93"/>
            <p:cNvSpPr/>
            <p:nvPr/>
          </p:nvSpPr>
          <p:spPr>
            <a:xfrm>
              <a:off x="-17542500" y="4166900"/>
              <a:ext cx="304050" cy="133925"/>
            </a:xfrm>
            <a:custGeom>
              <a:avLst/>
              <a:gdLst/>
              <a:ahLst/>
              <a:cxnLst/>
              <a:rect l="l" t="t" r="r" b="b"/>
              <a:pathLst>
                <a:path w="12162" h="5357" extrusionOk="0">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3" name="Google Shape;11033;p93"/>
            <p:cNvSpPr/>
            <p:nvPr/>
          </p:nvSpPr>
          <p:spPr>
            <a:xfrm>
              <a:off x="-17329050" y="4121225"/>
              <a:ext cx="18125" cy="18150"/>
            </a:xfrm>
            <a:custGeom>
              <a:avLst/>
              <a:gdLst/>
              <a:ahLst/>
              <a:cxnLst/>
              <a:rect l="l" t="t" r="r" b="b"/>
              <a:pathLst>
                <a:path w="725" h="726" extrusionOk="0">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4" name="Google Shape;11034;p93"/>
            <p:cNvSpPr/>
            <p:nvPr/>
          </p:nvSpPr>
          <p:spPr>
            <a:xfrm>
              <a:off x="-17381825" y="4068450"/>
              <a:ext cx="123675" cy="123675"/>
            </a:xfrm>
            <a:custGeom>
              <a:avLst/>
              <a:gdLst/>
              <a:ahLst/>
              <a:cxnLst/>
              <a:rect l="l" t="t" r="r" b="b"/>
              <a:pathLst>
                <a:path w="4947" h="4947" extrusionOk="0">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5" name="Google Shape;11035;p93"/>
            <p:cNvSpPr/>
            <p:nvPr/>
          </p:nvSpPr>
          <p:spPr>
            <a:xfrm>
              <a:off x="-17471625" y="4121225"/>
              <a:ext cx="17375" cy="18150"/>
            </a:xfrm>
            <a:custGeom>
              <a:avLst/>
              <a:gdLst/>
              <a:ahLst/>
              <a:cxnLst/>
              <a:rect l="l" t="t" r="r" b="b"/>
              <a:pathLst>
                <a:path w="695" h="726" extrusionOk="0">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6" name="Google Shape;11036;p93"/>
            <p:cNvSpPr/>
            <p:nvPr/>
          </p:nvSpPr>
          <p:spPr>
            <a:xfrm>
              <a:off x="-17525175" y="4068450"/>
              <a:ext cx="124475" cy="123675"/>
            </a:xfrm>
            <a:custGeom>
              <a:avLst/>
              <a:gdLst/>
              <a:ahLst/>
              <a:cxnLst/>
              <a:rect l="l" t="t" r="r" b="b"/>
              <a:pathLst>
                <a:path w="4979" h="4947" extrusionOk="0">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37" name="Google Shape;11037;p93"/>
          <p:cNvGrpSpPr/>
          <p:nvPr/>
        </p:nvGrpSpPr>
        <p:grpSpPr>
          <a:xfrm>
            <a:off x="3530150" y="3342211"/>
            <a:ext cx="343404" cy="449325"/>
            <a:chOff x="-15652200" y="3335975"/>
            <a:chExt cx="232375" cy="304050"/>
          </a:xfrm>
        </p:grpSpPr>
        <p:sp>
          <p:nvSpPr>
            <p:cNvPr id="11038" name="Google Shape;11038;p93"/>
            <p:cNvSpPr/>
            <p:nvPr/>
          </p:nvSpPr>
          <p:spPr>
            <a:xfrm>
              <a:off x="-15652200" y="3403700"/>
              <a:ext cx="36250" cy="168575"/>
            </a:xfrm>
            <a:custGeom>
              <a:avLst/>
              <a:gdLst/>
              <a:ahLst/>
              <a:cxnLst/>
              <a:rect l="l" t="t" r="r" b="b"/>
              <a:pathLst>
                <a:path w="1450" h="6743" extrusionOk="0">
                  <a:moveTo>
                    <a:pt x="0" y="1"/>
                  </a:moveTo>
                  <a:lnTo>
                    <a:pt x="0" y="6743"/>
                  </a:lnTo>
                  <a:lnTo>
                    <a:pt x="1450" y="6018"/>
                  </a:lnTo>
                  <a:lnTo>
                    <a:pt x="1450" y="694"/>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9" name="Google Shape;11039;p93"/>
            <p:cNvSpPr/>
            <p:nvPr/>
          </p:nvSpPr>
          <p:spPr>
            <a:xfrm>
              <a:off x="-15455300" y="3403700"/>
              <a:ext cx="35475" cy="168575"/>
            </a:xfrm>
            <a:custGeom>
              <a:avLst/>
              <a:gdLst/>
              <a:ahLst/>
              <a:cxnLst/>
              <a:rect l="l" t="t" r="r" b="b"/>
              <a:pathLst>
                <a:path w="1419" h="6743" extrusionOk="0">
                  <a:moveTo>
                    <a:pt x="1418" y="1"/>
                  </a:moveTo>
                  <a:lnTo>
                    <a:pt x="1" y="694"/>
                  </a:lnTo>
                  <a:lnTo>
                    <a:pt x="1" y="6018"/>
                  </a:lnTo>
                  <a:lnTo>
                    <a:pt x="1418" y="6743"/>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0" name="Google Shape;11040;p93"/>
            <p:cNvSpPr/>
            <p:nvPr/>
          </p:nvSpPr>
          <p:spPr>
            <a:xfrm>
              <a:off x="-15644325" y="3570675"/>
              <a:ext cx="62250" cy="62250"/>
            </a:xfrm>
            <a:custGeom>
              <a:avLst/>
              <a:gdLst/>
              <a:ahLst/>
              <a:cxnLst/>
              <a:rect l="l" t="t" r="r" b="b"/>
              <a:pathLst>
                <a:path w="2490" h="2490" extrusionOk="0">
                  <a:moveTo>
                    <a:pt x="1418" y="1"/>
                  </a:moveTo>
                  <a:lnTo>
                    <a:pt x="0" y="725"/>
                  </a:lnTo>
                  <a:lnTo>
                    <a:pt x="1765" y="2489"/>
                  </a:lnTo>
                  <a:lnTo>
                    <a:pt x="2489" y="1072"/>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1" name="Google Shape;11041;p93"/>
            <p:cNvSpPr/>
            <p:nvPr/>
          </p:nvSpPr>
          <p:spPr>
            <a:xfrm>
              <a:off x="-15489950" y="3570675"/>
              <a:ext cx="63025" cy="62250"/>
            </a:xfrm>
            <a:custGeom>
              <a:avLst/>
              <a:gdLst/>
              <a:ahLst/>
              <a:cxnLst/>
              <a:rect l="l" t="t" r="r" b="b"/>
              <a:pathLst>
                <a:path w="2521" h="2490" extrusionOk="0">
                  <a:moveTo>
                    <a:pt x="1072" y="1"/>
                  </a:moveTo>
                  <a:lnTo>
                    <a:pt x="0" y="1072"/>
                  </a:lnTo>
                  <a:lnTo>
                    <a:pt x="725" y="2489"/>
                  </a:lnTo>
                  <a:lnTo>
                    <a:pt x="2521" y="725"/>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2" name="Google Shape;11042;p93"/>
            <p:cNvSpPr/>
            <p:nvPr/>
          </p:nvSpPr>
          <p:spPr>
            <a:xfrm>
              <a:off x="-15644325" y="3342275"/>
              <a:ext cx="62250" cy="63025"/>
            </a:xfrm>
            <a:custGeom>
              <a:avLst/>
              <a:gdLst/>
              <a:ahLst/>
              <a:cxnLst/>
              <a:rect l="l" t="t" r="r" b="b"/>
              <a:pathLst>
                <a:path w="2490" h="2521" extrusionOk="0">
                  <a:moveTo>
                    <a:pt x="1765" y="0"/>
                  </a:moveTo>
                  <a:lnTo>
                    <a:pt x="0" y="1827"/>
                  </a:lnTo>
                  <a:lnTo>
                    <a:pt x="1418" y="2521"/>
                  </a:lnTo>
                  <a:lnTo>
                    <a:pt x="2489" y="1481"/>
                  </a:ln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3" name="Google Shape;11043;p93"/>
            <p:cNvSpPr/>
            <p:nvPr/>
          </p:nvSpPr>
          <p:spPr>
            <a:xfrm>
              <a:off x="-15489950" y="3342275"/>
              <a:ext cx="63025" cy="63025"/>
            </a:xfrm>
            <a:custGeom>
              <a:avLst/>
              <a:gdLst/>
              <a:ahLst/>
              <a:cxnLst/>
              <a:rect l="l" t="t" r="r" b="b"/>
              <a:pathLst>
                <a:path w="2521" h="2521" extrusionOk="0">
                  <a:moveTo>
                    <a:pt x="725" y="0"/>
                  </a:moveTo>
                  <a:lnTo>
                    <a:pt x="0" y="1481"/>
                  </a:lnTo>
                  <a:lnTo>
                    <a:pt x="1072" y="2521"/>
                  </a:lnTo>
                  <a:lnTo>
                    <a:pt x="2521" y="182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4" name="Google Shape;11044;p93"/>
            <p:cNvSpPr/>
            <p:nvPr/>
          </p:nvSpPr>
          <p:spPr>
            <a:xfrm>
              <a:off x="-15584475" y="3604550"/>
              <a:ext cx="96900" cy="35475"/>
            </a:xfrm>
            <a:custGeom>
              <a:avLst/>
              <a:gdLst/>
              <a:ahLst/>
              <a:cxnLst/>
              <a:rect l="l" t="t" r="r" b="b"/>
              <a:pathLst>
                <a:path w="3876" h="1419" extrusionOk="0">
                  <a:moveTo>
                    <a:pt x="725" y="0"/>
                  </a:moveTo>
                  <a:lnTo>
                    <a:pt x="1" y="1418"/>
                  </a:lnTo>
                  <a:lnTo>
                    <a:pt x="3876" y="1418"/>
                  </a:ln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5" name="Google Shape;11045;p93"/>
            <p:cNvSpPr/>
            <p:nvPr/>
          </p:nvSpPr>
          <p:spPr>
            <a:xfrm>
              <a:off x="-15584475" y="3335975"/>
              <a:ext cx="96900" cy="35450"/>
            </a:xfrm>
            <a:custGeom>
              <a:avLst/>
              <a:gdLst/>
              <a:ahLst/>
              <a:cxnLst/>
              <a:rect l="l" t="t" r="r" b="b"/>
              <a:pathLst>
                <a:path w="3876" h="1418" extrusionOk="0">
                  <a:moveTo>
                    <a:pt x="1" y="0"/>
                  </a:moveTo>
                  <a:lnTo>
                    <a:pt x="725" y="1418"/>
                  </a:lnTo>
                  <a:lnTo>
                    <a:pt x="3151" y="1418"/>
                  </a:lnTo>
                  <a:lnTo>
                    <a:pt x="38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6" name="Google Shape;11046;p93"/>
            <p:cNvSpPr/>
            <p:nvPr/>
          </p:nvSpPr>
          <p:spPr>
            <a:xfrm>
              <a:off x="-15597850" y="3388725"/>
              <a:ext cx="124450" cy="197725"/>
            </a:xfrm>
            <a:custGeom>
              <a:avLst/>
              <a:gdLst/>
              <a:ahLst/>
              <a:cxnLst/>
              <a:rect l="l" t="t" r="r" b="b"/>
              <a:pathLst>
                <a:path w="4978" h="7909" extrusionOk="0">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47" name="Google Shape;11047;p93"/>
          <p:cNvGrpSpPr/>
          <p:nvPr/>
        </p:nvGrpSpPr>
        <p:grpSpPr>
          <a:xfrm>
            <a:off x="1304064" y="2243729"/>
            <a:ext cx="449325" cy="449030"/>
            <a:chOff x="-20945825" y="3692175"/>
            <a:chExt cx="304050" cy="303850"/>
          </a:xfrm>
        </p:grpSpPr>
        <p:sp>
          <p:nvSpPr>
            <p:cNvPr id="11048" name="Google Shape;11048;p93"/>
            <p:cNvSpPr/>
            <p:nvPr/>
          </p:nvSpPr>
          <p:spPr>
            <a:xfrm>
              <a:off x="-20841850" y="3692175"/>
              <a:ext cx="92950" cy="89600"/>
            </a:xfrm>
            <a:custGeom>
              <a:avLst/>
              <a:gdLst/>
              <a:ahLst/>
              <a:cxnLst/>
              <a:rect l="l" t="t" r="r" b="b"/>
              <a:pathLst>
                <a:path w="3718" h="3584" extrusionOk="0">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9" name="Google Shape;11049;p93"/>
            <p:cNvSpPr/>
            <p:nvPr/>
          </p:nvSpPr>
          <p:spPr>
            <a:xfrm>
              <a:off x="-20945825" y="3746325"/>
              <a:ext cx="304050" cy="70900"/>
            </a:xfrm>
            <a:custGeom>
              <a:avLst/>
              <a:gdLst/>
              <a:ahLst/>
              <a:cxnLst/>
              <a:rect l="l" t="t" r="r" b="b"/>
              <a:pathLst>
                <a:path w="12162" h="2836" extrusionOk="0">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0" name="Google Shape;11050;p93"/>
            <p:cNvSpPr/>
            <p:nvPr/>
          </p:nvSpPr>
          <p:spPr>
            <a:xfrm>
              <a:off x="-20814300" y="3864450"/>
              <a:ext cx="39425" cy="131575"/>
            </a:xfrm>
            <a:custGeom>
              <a:avLst/>
              <a:gdLst/>
              <a:ahLst/>
              <a:cxnLst/>
              <a:rect l="l" t="t" r="r" b="b"/>
              <a:pathLst>
                <a:path w="1577" h="5263" extrusionOk="0">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1" name="Google Shape;11051;p93"/>
            <p:cNvSpPr/>
            <p:nvPr/>
          </p:nvSpPr>
          <p:spPr>
            <a:xfrm>
              <a:off x="-20929275" y="3834525"/>
              <a:ext cx="268600" cy="53600"/>
            </a:xfrm>
            <a:custGeom>
              <a:avLst/>
              <a:gdLst/>
              <a:ahLst/>
              <a:cxnLst/>
              <a:rect l="l" t="t" r="r" b="b"/>
              <a:pathLst>
                <a:path w="10744" h="2144" extrusionOk="0">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52" name="Google Shape;11052;p93"/>
          <p:cNvGrpSpPr/>
          <p:nvPr/>
        </p:nvGrpSpPr>
        <p:grpSpPr>
          <a:xfrm>
            <a:off x="4110888" y="1689848"/>
            <a:ext cx="372516" cy="448771"/>
            <a:chOff x="-18994100" y="3334775"/>
            <a:chExt cx="252075" cy="303675"/>
          </a:xfrm>
        </p:grpSpPr>
        <p:sp>
          <p:nvSpPr>
            <p:cNvPr id="11053" name="Google Shape;11053;p93"/>
            <p:cNvSpPr/>
            <p:nvPr/>
          </p:nvSpPr>
          <p:spPr>
            <a:xfrm>
              <a:off x="-18967300" y="3424975"/>
              <a:ext cx="198500" cy="207150"/>
            </a:xfrm>
            <a:custGeom>
              <a:avLst/>
              <a:gdLst/>
              <a:ahLst/>
              <a:cxnLst/>
              <a:rect l="l" t="t" r="r" b="b"/>
              <a:pathLst>
                <a:path w="7940" h="8286" extrusionOk="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4" name="Google Shape;11054;p93"/>
            <p:cNvSpPr/>
            <p:nvPr/>
          </p:nvSpPr>
          <p:spPr>
            <a:xfrm>
              <a:off x="-18885400" y="3610050"/>
              <a:ext cx="35475" cy="28400"/>
            </a:xfrm>
            <a:custGeom>
              <a:avLst/>
              <a:gdLst/>
              <a:ahLst/>
              <a:cxnLst/>
              <a:rect l="l" t="t" r="r" b="b"/>
              <a:pathLst>
                <a:path w="1419" h="1136" extrusionOk="0">
                  <a:moveTo>
                    <a:pt x="694" y="1"/>
                  </a:moveTo>
                  <a:lnTo>
                    <a:pt x="1" y="1072"/>
                  </a:lnTo>
                  <a:cubicBezTo>
                    <a:pt x="221" y="1104"/>
                    <a:pt x="473" y="1135"/>
                    <a:pt x="694" y="1135"/>
                  </a:cubicBezTo>
                  <a:cubicBezTo>
                    <a:pt x="946" y="1135"/>
                    <a:pt x="1166" y="1104"/>
                    <a:pt x="1418" y="1072"/>
                  </a:cubicBez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5" name="Google Shape;11055;p93"/>
            <p:cNvSpPr/>
            <p:nvPr/>
          </p:nvSpPr>
          <p:spPr>
            <a:xfrm>
              <a:off x="-18994100" y="3334775"/>
              <a:ext cx="96900" cy="140625"/>
            </a:xfrm>
            <a:custGeom>
              <a:avLst/>
              <a:gdLst/>
              <a:ahLst/>
              <a:cxnLst/>
              <a:rect l="l" t="t" r="r" b="b"/>
              <a:pathLst>
                <a:path w="3876" h="5625" extrusionOk="0">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6" name="Google Shape;11056;p93"/>
            <p:cNvSpPr/>
            <p:nvPr/>
          </p:nvSpPr>
          <p:spPr>
            <a:xfrm>
              <a:off x="-18838150" y="3334775"/>
              <a:ext cx="96125" cy="139850"/>
            </a:xfrm>
            <a:custGeom>
              <a:avLst/>
              <a:gdLst/>
              <a:ahLst/>
              <a:cxnLst/>
              <a:rect l="l" t="t" r="r" b="b"/>
              <a:pathLst>
                <a:path w="3845" h="5594" extrusionOk="0">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57" name="Google Shape;11057;p93"/>
          <p:cNvGrpSpPr/>
          <p:nvPr/>
        </p:nvGrpSpPr>
        <p:grpSpPr>
          <a:xfrm>
            <a:off x="4125445" y="2244743"/>
            <a:ext cx="343404" cy="446998"/>
            <a:chOff x="-18983850" y="3710075"/>
            <a:chExt cx="232375" cy="302475"/>
          </a:xfrm>
        </p:grpSpPr>
        <p:sp>
          <p:nvSpPr>
            <p:cNvPr id="11058" name="Google Shape;11058;p93"/>
            <p:cNvSpPr/>
            <p:nvPr/>
          </p:nvSpPr>
          <p:spPr>
            <a:xfrm>
              <a:off x="-18840500" y="3874700"/>
              <a:ext cx="89025" cy="119750"/>
            </a:xfrm>
            <a:custGeom>
              <a:avLst/>
              <a:gdLst/>
              <a:ahLst/>
              <a:cxnLst/>
              <a:rect l="l" t="t" r="r" b="b"/>
              <a:pathLst>
                <a:path w="3561" h="4790" extrusionOk="0">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9" name="Google Shape;11059;p93"/>
            <p:cNvSpPr/>
            <p:nvPr/>
          </p:nvSpPr>
          <p:spPr>
            <a:xfrm>
              <a:off x="-18983850" y="3901475"/>
              <a:ext cx="208750" cy="111075"/>
            </a:xfrm>
            <a:custGeom>
              <a:avLst/>
              <a:gdLst/>
              <a:ahLst/>
              <a:cxnLst/>
              <a:rect l="l" t="t" r="r" b="b"/>
              <a:pathLst>
                <a:path w="8350" h="4443" extrusionOk="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0" name="Google Shape;11060;p93"/>
            <p:cNvSpPr/>
            <p:nvPr/>
          </p:nvSpPr>
          <p:spPr>
            <a:xfrm>
              <a:off x="-18947625" y="3710075"/>
              <a:ext cx="159925" cy="67775"/>
            </a:xfrm>
            <a:custGeom>
              <a:avLst/>
              <a:gdLst/>
              <a:ahLst/>
              <a:cxnLst/>
              <a:rect l="l" t="t" r="r" b="b"/>
              <a:pathLst>
                <a:path w="6397" h="2711" extrusionOk="0">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1" name="Google Shape;11061;p93"/>
            <p:cNvSpPr/>
            <p:nvPr/>
          </p:nvSpPr>
          <p:spPr>
            <a:xfrm>
              <a:off x="-18949200" y="3773100"/>
              <a:ext cx="159125" cy="133925"/>
            </a:xfrm>
            <a:custGeom>
              <a:avLst/>
              <a:gdLst/>
              <a:ahLst/>
              <a:cxnLst/>
              <a:rect l="l" t="t" r="r" b="b"/>
              <a:pathLst>
                <a:path w="6365" h="5357" extrusionOk="0">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62" name="Google Shape;11062;p93"/>
          <p:cNvGrpSpPr/>
          <p:nvPr/>
        </p:nvGrpSpPr>
        <p:grpSpPr>
          <a:xfrm>
            <a:off x="1303491" y="1689573"/>
            <a:ext cx="450470" cy="449325"/>
            <a:chOff x="-20946600" y="3317850"/>
            <a:chExt cx="304825" cy="304050"/>
          </a:xfrm>
        </p:grpSpPr>
        <p:sp>
          <p:nvSpPr>
            <p:cNvPr id="11063" name="Google Shape;11063;p93"/>
            <p:cNvSpPr/>
            <p:nvPr/>
          </p:nvSpPr>
          <p:spPr>
            <a:xfrm>
              <a:off x="-20946600" y="3317850"/>
              <a:ext cx="232350" cy="248925"/>
            </a:xfrm>
            <a:custGeom>
              <a:avLst/>
              <a:gdLst/>
              <a:ahLst/>
              <a:cxnLst/>
              <a:rect l="l" t="t" r="r" b="b"/>
              <a:pathLst>
                <a:path w="9294" h="9957" extrusionOk="0">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4" name="Google Shape;11064;p93"/>
            <p:cNvSpPr/>
            <p:nvPr/>
          </p:nvSpPr>
          <p:spPr>
            <a:xfrm>
              <a:off x="-20775700" y="3318650"/>
              <a:ext cx="133925" cy="249700"/>
            </a:xfrm>
            <a:custGeom>
              <a:avLst/>
              <a:gdLst/>
              <a:ahLst/>
              <a:cxnLst/>
              <a:rect l="l" t="t" r="r" b="b"/>
              <a:pathLst>
                <a:path w="5357" h="9988" extrusionOk="0">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5" name="Google Shape;11065;p93"/>
            <p:cNvSpPr/>
            <p:nvPr/>
          </p:nvSpPr>
          <p:spPr>
            <a:xfrm>
              <a:off x="-20890700" y="3586425"/>
              <a:ext cx="195375" cy="35475"/>
            </a:xfrm>
            <a:custGeom>
              <a:avLst/>
              <a:gdLst/>
              <a:ahLst/>
              <a:cxnLst/>
              <a:rect l="l" t="t" r="r" b="b"/>
              <a:pathLst>
                <a:path w="7815" h="1419" extrusionOk="0">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66" name="Google Shape;11066;p93"/>
          <p:cNvGrpSpPr/>
          <p:nvPr/>
        </p:nvGrpSpPr>
        <p:grpSpPr>
          <a:xfrm>
            <a:off x="1329667" y="2797442"/>
            <a:ext cx="398119" cy="448143"/>
            <a:chOff x="-20930075" y="4066100"/>
            <a:chExt cx="269400" cy="303250"/>
          </a:xfrm>
        </p:grpSpPr>
        <p:sp>
          <p:nvSpPr>
            <p:cNvPr id="11067" name="Google Shape;11067;p93"/>
            <p:cNvSpPr/>
            <p:nvPr/>
          </p:nvSpPr>
          <p:spPr>
            <a:xfrm>
              <a:off x="-20865475" y="4066100"/>
              <a:ext cx="141775" cy="144150"/>
            </a:xfrm>
            <a:custGeom>
              <a:avLst/>
              <a:gdLst/>
              <a:ahLst/>
              <a:cxnLst/>
              <a:rect l="l" t="t" r="r" b="b"/>
              <a:pathLst>
                <a:path w="5671" h="5766" extrusionOk="0">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8" name="Google Shape;11068;p93"/>
            <p:cNvSpPr/>
            <p:nvPr/>
          </p:nvSpPr>
          <p:spPr>
            <a:xfrm>
              <a:off x="-20930075" y="4191325"/>
              <a:ext cx="269400" cy="178025"/>
            </a:xfrm>
            <a:custGeom>
              <a:avLst/>
              <a:gdLst/>
              <a:ahLst/>
              <a:cxnLst/>
              <a:rect l="l" t="t" r="r" b="b"/>
              <a:pathLst>
                <a:path w="10776" h="7121" extrusionOk="0">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69" name="Google Shape;11069;p93"/>
          <p:cNvGrpSpPr/>
          <p:nvPr/>
        </p:nvGrpSpPr>
        <p:grpSpPr>
          <a:xfrm>
            <a:off x="4071911" y="2797422"/>
            <a:ext cx="450470" cy="448180"/>
            <a:chOff x="-19020075" y="4084200"/>
            <a:chExt cx="304825" cy="303275"/>
          </a:xfrm>
        </p:grpSpPr>
        <p:sp>
          <p:nvSpPr>
            <p:cNvPr id="11070" name="Google Shape;11070;p93"/>
            <p:cNvSpPr/>
            <p:nvPr/>
          </p:nvSpPr>
          <p:spPr>
            <a:xfrm>
              <a:off x="-18962575" y="4274800"/>
              <a:ext cx="103975" cy="94550"/>
            </a:xfrm>
            <a:custGeom>
              <a:avLst/>
              <a:gdLst/>
              <a:ahLst/>
              <a:cxnLst/>
              <a:rect l="l" t="t" r="r" b="b"/>
              <a:pathLst>
                <a:path w="4159" h="3782" extrusionOk="0">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1" name="Google Shape;11071;p93"/>
            <p:cNvSpPr/>
            <p:nvPr/>
          </p:nvSpPr>
          <p:spPr>
            <a:xfrm>
              <a:off x="-18883025" y="4281900"/>
              <a:ext cx="78000" cy="105575"/>
            </a:xfrm>
            <a:custGeom>
              <a:avLst/>
              <a:gdLst/>
              <a:ahLst/>
              <a:cxnLst/>
              <a:rect l="l" t="t" r="r" b="b"/>
              <a:pathLst>
                <a:path w="3120" h="4223" extrusionOk="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2" name="Google Shape;11072;p93"/>
            <p:cNvSpPr/>
            <p:nvPr/>
          </p:nvSpPr>
          <p:spPr>
            <a:xfrm>
              <a:off x="-18809000" y="4281100"/>
              <a:ext cx="57525" cy="88250"/>
            </a:xfrm>
            <a:custGeom>
              <a:avLst/>
              <a:gdLst/>
              <a:ahLst/>
              <a:cxnLst/>
              <a:rect l="l" t="t" r="r" b="b"/>
              <a:pathLst>
                <a:path w="2301" h="3530" extrusionOk="0">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3" name="Google Shape;11073;p93"/>
            <p:cNvSpPr/>
            <p:nvPr/>
          </p:nvSpPr>
          <p:spPr>
            <a:xfrm>
              <a:off x="-18770400" y="4263000"/>
              <a:ext cx="55150" cy="66975"/>
            </a:xfrm>
            <a:custGeom>
              <a:avLst/>
              <a:gdLst/>
              <a:ahLst/>
              <a:cxnLst/>
              <a:rect l="l" t="t" r="r" b="b"/>
              <a:pathLst>
                <a:path w="2206" h="2679" extrusionOk="0">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4" name="Google Shape;11074;p93"/>
            <p:cNvSpPr/>
            <p:nvPr/>
          </p:nvSpPr>
          <p:spPr>
            <a:xfrm>
              <a:off x="-18768050" y="4227550"/>
              <a:ext cx="52025" cy="31525"/>
            </a:xfrm>
            <a:custGeom>
              <a:avLst/>
              <a:gdLst/>
              <a:ahLst/>
              <a:cxnLst/>
              <a:rect l="l" t="t" r="r" b="b"/>
              <a:pathLst>
                <a:path w="2081" h="1261" extrusionOk="0">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5" name="Google Shape;11075;p93"/>
            <p:cNvSpPr/>
            <p:nvPr/>
          </p:nvSpPr>
          <p:spPr>
            <a:xfrm>
              <a:off x="-19000400" y="4262200"/>
              <a:ext cx="106350" cy="52800"/>
            </a:xfrm>
            <a:custGeom>
              <a:avLst/>
              <a:gdLst/>
              <a:ahLst/>
              <a:cxnLst/>
              <a:rect l="l" t="t" r="r" b="b"/>
              <a:pathLst>
                <a:path w="4254" h="2112" extrusionOk="0">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6" name="Google Shape;11076;p93"/>
            <p:cNvSpPr/>
            <p:nvPr/>
          </p:nvSpPr>
          <p:spPr>
            <a:xfrm>
              <a:off x="-18912175" y="4173200"/>
              <a:ext cx="18125" cy="35475"/>
            </a:xfrm>
            <a:custGeom>
              <a:avLst/>
              <a:gdLst/>
              <a:ahLst/>
              <a:cxnLst/>
              <a:rect l="l" t="t" r="r" b="b"/>
              <a:pathLst>
                <a:path w="725" h="1419" extrusionOk="0">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7" name="Google Shape;11077;p93"/>
            <p:cNvSpPr/>
            <p:nvPr/>
          </p:nvSpPr>
          <p:spPr>
            <a:xfrm>
              <a:off x="-19001975" y="4173200"/>
              <a:ext cx="18150" cy="35475"/>
            </a:xfrm>
            <a:custGeom>
              <a:avLst/>
              <a:gdLst/>
              <a:ahLst/>
              <a:cxnLst/>
              <a:rect l="l" t="t" r="r" b="b"/>
              <a:pathLst>
                <a:path w="726" h="1419" extrusionOk="0">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8" name="Google Shape;11078;p93"/>
            <p:cNvSpPr/>
            <p:nvPr/>
          </p:nvSpPr>
          <p:spPr>
            <a:xfrm>
              <a:off x="-19020075" y="4084200"/>
              <a:ext cx="143375" cy="178025"/>
            </a:xfrm>
            <a:custGeom>
              <a:avLst/>
              <a:gdLst/>
              <a:ahLst/>
              <a:cxnLst/>
              <a:rect l="l" t="t" r="r" b="b"/>
              <a:pathLst>
                <a:path w="5735" h="7121" extrusionOk="0">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79" name="Google Shape;11079;p93"/>
          <p:cNvGrpSpPr/>
          <p:nvPr/>
        </p:nvGrpSpPr>
        <p:grpSpPr>
          <a:xfrm>
            <a:off x="6889176" y="1689001"/>
            <a:ext cx="396937" cy="450470"/>
            <a:chOff x="-17149475" y="3309200"/>
            <a:chExt cx="268600" cy="304825"/>
          </a:xfrm>
        </p:grpSpPr>
        <p:sp>
          <p:nvSpPr>
            <p:cNvPr id="11080" name="Google Shape;11080;p93"/>
            <p:cNvSpPr/>
            <p:nvPr/>
          </p:nvSpPr>
          <p:spPr>
            <a:xfrm>
              <a:off x="-17021100" y="3309200"/>
              <a:ext cx="102425" cy="72475"/>
            </a:xfrm>
            <a:custGeom>
              <a:avLst/>
              <a:gdLst/>
              <a:ahLst/>
              <a:cxnLst/>
              <a:rect l="l" t="t" r="r" b="b"/>
              <a:pathLst>
                <a:path w="4097" h="2899" extrusionOk="0">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1" name="Google Shape;11081;p93"/>
            <p:cNvSpPr/>
            <p:nvPr/>
          </p:nvSpPr>
          <p:spPr>
            <a:xfrm>
              <a:off x="-17149475" y="3346200"/>
              <a:ext cx="268600" cy="267825"/>
            </a:xfrm>
            <a:custGeom>
              <a:avLst/>
              <a:gdLst/>
              <a:ahLst/>
              <a:cxnLst/>
              <a:rect l="l" t="t" r="r" b="b"/>
              <a:pathLst>
                <a:path w="10744" h="10713" extrusionOk="0">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82" name="Google Shape;11082;p93"/>
          <p:cNvGrpSpPr/>
          <p:nvPr/>
        </p:nvGrpSpPr>
        <p:grpSpPr>
          <a:xfrm>
            <a:off x="6862982" y="2258120"/>
            <a:ext cx="449325" cy="420249"/>
            <a:chOff x="-17168375" y="3692750"/>
            <a:chExt cx="304050" cy="284375"/>
          </a:xfrm>
        </p:grpSpPr>
        <p:sp>
          <p:nvSpPr>
            <p:cNvPr id="11083" name="Google Shape;11083;p93"/>
            <p:cNvSpPr/>
            <p:nvPr/>
          </p:nvSpPr>
          <p:spPr>
            <a:xfrm>
              <a:off x="-16963600" y="3694325"/>
              <a:ext cx="99275" cy="92175"/>
            </a:xfrm>
            <a:custGeom>
              <a:avLst/>
              <a:gdLst/>
              <a:ahLst/>
              <a:cxnLst/>
              <a:rect l="l" t="t" r="r" b="b"/>
              <a:pathLst>
                <a:path w="3971" h="3687" extrusionOk="0">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4" name="Google Shape;11084;p93"/>
            <p:cNvSpPr/>
            <p:nvPr/>
          </p:nvSpPr>
          <p:spPr>
            <a:xfrm>
              <a:off x="-17102225" y="3817525"/>
              <a:ext cx="61475" cy="69650"/>
            </a:xfrm>
            <a:custGeom>
              <a:avLst/>
              <a:gdLst/>
              <a:ahLst/>
              <a:cxnLst/>
              <a:rect l="l" t="t" r="r" b="b"/>
              <a:pathLst>
                <a:path w="2459" h="2786" extrusionOk="0">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5" name="Google Shape;11085;p93"/>
            <p:cNvSpPr/>
            <p:nvPr/>
          </p:nvSpPr>
          <p:spPr>
            <a:xfrm>
              <a:off x="-17064400" y="3870925"/>
              <a:ext cx="93750" cy="106200"/>
            </a:xfrm>
            <a:custGeom>
              <a:avLst/>
              <a:gdLst/>
              <a:ahLst/>
              <a:cxnLst/>
              <a:rect l="l" t="t" r="r" b="b"/>
              <a:pathLst>
                <a:path w="3750" h="4248" extrusionOk="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6" name="Google Shape;11086;p93"/>
            <p:cNvSpPr/>
            <p:nvPr/>
          </p:nvSpPr>
          <p:spPr>
            <a:xfrm>
              <a:off x="-17025025" y="3907200"/>
              <a:ext cx="15775" cy="13200"/>
            </a:xfrm>
            <a:custGeom>
              <a:avLst/>
              <a:gdLst/>
              <a:ahLst/>
              <a:cxnLst/>
              <a:rect l="l" t="t" r="r" b="b"/>
              <a:pathLst>
                <a:path w="631" h="528" extrusionOk="0">
                  <a:moveTo>
                    <a:pt x="327" y="0"/>
                  </a:moveTo>
                  <a:cubicBezTo>
                    <a:pt x="189" y="0"/>
                    <a:pt x="48" y="71"/>
                    <a:pt x="0" y="213"/>
                  </a:cubicBezTo>
                  <a:lnTo>
                    <a:pt x="315" y="528"/>
                  </a:lnTo>
                  <a:lnTo>
                    <a:pt x="630" y="213"/>
                  </a:lnTo>
                  <a:cubicBezTo>
                    <a:pt x="599" y="71"/>
                    <a:pt x="465" y="0"/>
                    <a:pt x="3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7" name="Google Shape;11087;p93"/>
            <p:cNvSpPr/>
            <p:nvPr/>
          </p:nvSpPr>
          <p:spPr>
            <a:xfrm>
              <a:off x="-16995100" y="3817825"/>
              <a:ext cx="63025" cy="69900"/>
            </a:xfrm>
            <a:custGeom>
              <a:avLst/>
              <a:gdLst/>
              <a:ahLst/>
              <a:cxnLst/>
              <a:rect l="l" t="t" r="r" b="b"/>
              <a:pathLst>
                <a:path w="2521" h="2796" extrusionOk="0">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8" name="Google Shape;11088;p93"/>
            <p:cNvSpPr/>
            <p:nvPr/>
          </p:nvSpPr>
          <p:spPr>
            <a:xfrm>
              <a:off x="-17150275" y="3728200"/>
              <a:ext cx="267825" cy="236300"/>
            </a:xfrm>
            <a:custGeom>
              <a:avLst/>
              <a:gdLst/>
              <a:ahLst/>
              <a:cxnLst/>
              <a:rect l="l" t="t" r="r" b="b"/>
              <a:pathLst>
                <a:path w="10713" h="9452" extrusionOk="0">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9" name="Google Shape;11089;p93"/>
            <p:cNvSpPr/>
            <p:nvPr/>
          </p:nvSpPr>
          <p:spPr>
            <a:xfrm>
              <a:off x="-17168375" y="3692750"/>
              <a:ext cx="99250" cy="92975"/>
            </a:xfrm>
            <a:custGeom>
              <a:avLst/>
              <a:gdLst/>
              <a:ahLst/>
              <a:cxnLst/>
              <a:rect l="l" t="t" r="r" b="b"/>
              <a:pathLst>
                <a:path w="3970" h="3719" extrusionOk="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90" name="Google Shape;11090;p93"/>
          <p:cNvGrpSpPr/>
          <p:nvPr/>
        </p:nvGrpSpPr>
        <p:grpSpPr>
          <a:xfrm>
            <a:off x="6859491" y="2796852"/>
            <a:ext cx="456308" cy="449325"/>
            <a:chOff x="-17170750" y="4058800"/>
            <a:chExt cx="308775" cy="304050"/>
          </a:xfrm>
        </p:grpSpPr>
        <p:sp>
          <p:nvSpPr>
            <p:cNvPr id="11091" name="Google Shape;11091;p93"/>
            <p:cNvSpPr/>
            <p:nvPr/>
          </p:nvSpPr>
          <p:spPr>
            <a:xfrm>
              <a:off x="-17041575" y="4058800"/>
              <a:ext cx="49650" cy="49850"/>
            </a:xfrm>
            <a:custGeom>
              <a:avLst/>
              <a:gdLst/>
              <a:ahLst/>
              <a:cxnLst/>
              <a:rect l="l" t="t" r="r" b="b"/>
              <a:pathLst>
                <a:path w="1986" h="1994" extrusionOk="0">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2" name="Google Shape;11092;p93"/>
            <p:cNvSpPr/>
            <p:nvPr/>
          </p:nvSpPr>
          <p:spPr>
            <a:xfrm>
              <a:off x="-17041575" y="4312625"/>
              <a:ext cx="49650" cy="50225"/>
            </a:xfrm>
            <a:custGeom>
              <a:avLst/>
              <a:gdLst/>
              <a:ahLst/>
              <a:cxnLst/>
              <a:rect l="l" t="t" r="r" b="b"/>
              <a:pathLst>
                <a:path w="1986" h="2009" extrusionOk="0">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3" name="Google Shape;11093;p93"/>
            <p:cNvSpPr/>
            <p:nvPr/>
          </p:nvSpPr>
          <p:spPr>
            <a:xfrm>
              <a:off x="-17170750" y="4186600"/>
              <a:ext cx="52800" cy="48075"/>
            </a:xfrm>
            <a:custGeom>
              <a:avLst/>
              <a:gdLst/>
              <a:ahLst/>
              <a:cxnLst/>
              <a:rect l="l" t="t" r="r" b="b"/>
              <a:pathLst>
                <a:path w="2112" h="1923" extrusionOk="0">
                  <a:moveTo>
                    <a:pt x="1639" y="0"/>
                  </a:moveTo>
                  <a:lnTo>
                    <a:pt x="284" y="630"/>
                  </a:lnTo>
                  <a:cubicBezTo>
                    <a:pt x="1" y="788"/>
                    <a:pt x="1" y="1135"/>
                    <a:pt x="284" y="1261"/>
                  </a:cubicBezTo>
                  <a:lnTo>
                    <a:pt x="1639" y="1922"/>
                  </a:lnTo>
                  <a:lnTo>
                    <a:pt x="1639" y="1891"/>
                  </a:lnTo>
                  <a:lnTo>
                    <a:pt x="2112" y="946"/>
                  </a:lnTo>
                  <a:lnTo>
                    <a:pt x="16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4" name="Google Shape;11094;p93"/>
            <p:cNvSpPr/>
            <p:nvPr/>
          </p:nvSpPr>
          <p:spPr>
            <a:xfrm>
              <a:off x="-16914775" y="4185025"/>
              <a:ext cx="52800" cy="49650"/>
            </a:xfrm>
            <a:custGeom>
              <a:avLst/>
              <a:gdLst/>
              <a:ahLst/>
              <a:cxnLst/>
              <a:rect l="l" t="t" r="r" b="b"/>
              <a:pathLst>
                <a:path w="2112" h="1986" extrusionOk="0">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5" name="Google Shape;11095;p93"/>
            <p:cNvSpPr/>
            <p:nvPr/>
          </p:nvSpPr>
          <p:spPr>
            <a:xfrm>
              <a:off x="-17127800" y="4273225"/>
              <a:ext cx="47650" cy="46500"/>
            </a:xfrm>
            <a:custGeom>
              <a:avLst/>
              <a:gdLst/>
              <a:ahLst/>
              <a:cxnLst/>
              <a:rect l="l" t="t" r="r" b="b"/>
              <a:pathLst>
                <a:path w="1906" h="1860" extrusionOk="0">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6" name="Google Shape;11096;p93"/>
            <p:cNvSpPr/>
            <p:nvPr/>
          </p:nvSpPr>
          <p:spPr>
            <a:xfrm>
              <a:off x="-16952575" y="4100775"/>
              <a:ext cx="47675" cy="47250"/>
            </a:xfrm>
            <a:custGeom>
              <a:avLst/>
              <a:gdLst/>
              <a:ahLst/>
              <a:cxnLst/>
              <a:rect l="l" t="t" r="r" b="b"/>
              <a:pathLst>
                <a:path w="1907" h="1890" extrusionOk="0">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7" name="Google Shape;11097;p93"/>
            <p:cNvSpPr/>
            <p:nvPr/>
          </p:nvSpPr>
          <p:spPr>
            <a:xfrm>
              <a:off x="-16954150" y="4273225"/>
              <a:ext cx="49200" cy="47800"/>
            </a:xfrm>
            <a:custGeom>
              <a:avLst/>
              <a:gdLst/>
              <a:ahLst/>
              <a:cxnLst/>
              <a:rect l="l" t="t" r="r" b="b"/>
              <a:pathLst>
                <a:path w="1968" h="1912" extrusionOk="0">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8" name="Google Shape;11098;p93"/>
            <p:cNvSpPr/>
            <p:nvPr/>
          </p:nvSpPr>
          <p:spPr>
            <a:xfrm>
              <a:off x="-17128625" y="4101275"/>
              <a:ext cx="48475" cy="46750"/>
            </a:xfrm>
            <a:custGeom>
              <a:avLst/>
              <a:gdLst/>
              <a:ahLst/>
              <a:cxnLst/>
              <a:rect l="l" t="t" r="r" b="b"/>
              <a:pathLst>
                <a:path w="1939" h="1870" extrusionOk="0">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9" name="Google Shape;11099;p93"/>
            <p:cNvSpPr/>
            <p:nvPr/>
          </p:nvSpPr>
          <p:spPr>
            <a:xfrm>
              <a:off x="-17043150" y="4183450"/>
              <a:ext cx="52800" cy="52800"/>
            </a:xfrm>
            <a:custGeom>
              <a:avLst/>
              <a:gdLst/>
              <a:ahLst/>
              <a:cxnLst/>
              <a:rect l="l" t="t" r="r" b="b"/>
              <a:pathLst>
                <a:path w="2112" h="2112" extrusionOk="0">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0" name="Google Shape;11100;p93"/>
            <p:cNvSpPr/>
            <p:nvPr/>
          </p:nvSpPr>
          <p:spPr>
            <a:xfrm>
              <a:off x="-17070725" y="4111975"/>
              <a:ext cx="44925" cy="60475"/>
            </a:xfrm>
            <a:custGeom>
              <a:avLst/>
              <a:gdLst/>
              <a:ahLst/>
              <a:cxnLst/>
              <a:rect l="l" t="t" r="r" b="b"/>
              <a:pathLst>
                <a:path w="1797" h="2419" extrusionOk="0">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1" name="Google Shape;11101;p93"/>
            <p:cNvSpPr/>
            <p:nvPr/>
          </p:nvSpPr>
          <p:spPr>
            <a:xfrm>
              <a:off x="-16979350" y="4156675"/>
              <a:ext cx="60675" cy="45700"/>
            </a:xfrm>
            <a:custGeom>
              <a:avLst/>
              <a:gdLst/>
              <a:ahLst/>
              <a:cxnLst/>
              <a:rect l="l" t="t" r="r" b="b"/>
              <a:pathLst>
                <a:path w="2427" h="1828" extrusionOk="0">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2" name="Google Shape;11102;p93"/>
            <p:cNvSpPr/>
            <p:nvPr/>
          </p:nvSpPr>
          <p:spPr>
            <a:xfrm>
              <a:off x="-17116400" y="4155875"/>
              <a:ext cx="63050" cy="44125"/>
            </a:xfrm>
            <a:custGeom>
              <a:avLst/>
              <a:gdLst/>
              <a:ahLst/>
              <a:cxnLst/>
              <a:rect l="l" t="t" r="r" b="b"/>
              <a:pathLst>
                <a:path w="2522" h="1765" extrusionOk="0">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3" name="Google Shape;11103;p93"/>
            <p:cNvSpPr/>
            <p:nvPr/>
          </p:nvSpPr>
          <p:spPr>
            <a:xfrm>
              <a:off x="-17007700" y="4112450"/>
              <a:ext cx="44925" cy="60775"/>
            </a:xfrm>
            <a:custGeom>
              <a:avLst/>
              <a:gdLst/>
              <a:ahLst/>
              <a:cxnLst/>
              <a:rect l="l" t="t" r="r" b="b"/>
              <a:pathLst>
                <a:path w="1797" h="2431" extrusionOk="0">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4" name="Google Shape;11104;p93"/>
            <p:cNvSpPr/>
            <p:nvPr/>
          </p:nvSpPr>
          <p:spPr>
            <a:xfrm>
              <a:off x="-17007700" y="4248025"/>
              <a:ext cx="44925" cy="61475"/>
            </a:xfrm>
            <a:custGeom>
              <a:avLst/>
              <a:gdLst/>
              <a:ahLst/>
              <a:cxnLst/>
              <a:rect l="l" t="t" r="r" b="b"/>
              <a:pathLst>
                <a:path w="1797" h="2459" extrusionOk="0">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5" name="Google Shape;11105;p93"/>
            <p:cNvSpPr/>
            <p:nvPr/>
          </p:nvSpPr>
          <p:spPr>
            <a:xfrm>
              <a:off x="-16980125" y="4219675"/>
              <a:ext cx="61450" cy="45700"/>
            </a:xfrm>
            <a:custGeom>
              <a:avLst/>
              <a:gdLst/>
              <a:ahLst/>
              <a:cxnLst/>
              <a:rect l="l" t="t" r="r" b="b"/>
              <a:pathLst>
                <a:path w="2458" h="1828" extrusionOk="0">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6" name="Google Shape;11106;p93"/>
            <p:cNvSpPr/>
            <p:nvPr/>
          </p:nvSpPr>
          <p:spPr>
            <a:xfrm>
              <a:off x="-17070725" y="4247250"/>
              <a:ext cx="44925" cy="61300"/>
            </a:xfrm>
            <a:custGeom>
              <a:avLst/>
              <a:gdLst/>
              <a:ahLst/>
              <a:cxnLst/>
              <a:rect l="l" t="t" r="r" b="b"/>
              <a:pathLst>
                <a:path w="1797" h="2452" extrusionOk="0">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7" name="Google Shape;11107;p93"/>
            <p:cNvSpPr/>
            <p:nvPr/>
          </p:nvSpPr>
          <p:spPr>
            <a:xfrm>
              <a:off x="-17115600" y="4218900"/>
              <a:ext cx="61450" cy="44900"/>
            </a:xfrm>
            <a:custGeom>
              <a:avLst/>
              <a:gdLst/>
              <a:ahLst/>
              <a:cxnLst/>
              <a:rect l="l" t="t" r="r" b="b"/>
              <a:pathLst>
                <a:path w="2458" h="1796" extrusionOk="0">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08" name="Google Shape;11108;p93"/>
          <p:cNvGrpSpPr/>
          <p:nvPr/>
        </p:nvGrpSpPr>
        <p:grpSpPr>
          <a:xfrm>
            <a:off x="5721388" y="3343358"/>
            <a:ext cx="450470" cy="446998"/>
            <a:chOff x="-15688425" y="3707725"/>
            <a:chExt cx="304825" cy="302475"/>
          </a:xfrm>
        </p:grpSpPr>
        <p:sp>
          <p:nvSpPr>
            <p:cNvPr id="11109" name="Google Shape;11109;p93"/>
            <p:cNvSpPr/>
            <p:nvPr/>
          </p:nvSpPr>
          <p:spPr>
            <a:xfrm>
              <a:off x="-15687650" y="3884950"/>
              <a:ext cx="304050" cy="125250"/>
            </a:xfrm>
            <a:custGeom>
              <a:avLst/>
              <a:gdLst/>
              <a:ahLst/>
              <a:cxnLst/>
              <a:rect l="l" t="t" r="r" b="b"/>
              <a:pathLst>
                <a:path w="12162" h="5010" extrusionOk="0">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0" name="Google Shape;11110;p93"/>
            <p:cNvSpPr/>
            <p:nvPr/>
          </p:nvSpPr>
          <p:spPr>
            <a:xfrm>
              <a:off x="-15634875" y="3956600"/>
              <a:ext cx="49650" cy="18150"/>
            </a:xfrm>
            <a:custGeom>
              <a:avLst/>
              <a:gdLst/>
              <a:ahLst/>
              <a:cxnLst/>
              <a:rect l="l" t="t" r="r" b="b"/>
              <a:pathLst>
                <a:path w="1986" h="726" extrusionOk="0">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1" name="Google Shape;11111;p93"/>
            <p:cNvSpPr/>
            <p:nvPr/>
          </p:nvSpPr>
          <p:spPr>
            <a:xfrm>
              <a:off x="-15434025" y="3920375"/>
              <a:ext cx="31525" cy="18150"/>
            </a:xfrm>
            <a:custGeom>
              <a:avLst/>
              <a:gdLst/>
              <a:ahLst/>
              <a:cxnLst/>
              <a:rect l="l" t="t" r="r" b="b"/>
              <a:pathLst>
                <a:path w="1261" h="726" extrusionOk="0">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2" name="Google Shape;11112;p93"/>
            <p:cNvSpPr/>
            <p:nvPr/>
          </p:nvSpPr>
          <p:spPr>
            <a:xfrm>
              <a:off x="-15436400" y="3974725"/>
              <a:ext cx="52800" cy="17350"/>
            </a:xfrm>
            <a:custGeom>
              <a:avLst/>
              <a:gdLst/>
              <a:ahLst/>
              <a:cxnLst/>
              <a:rect l="l" t="t" r="r" b="b"/>
              <a:pathLst>
                <a:path w="2112" h="694" extrusionOk="0">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3" name="Google Shape;11113;p93"/>
            <p:cNvSpPr/>
            <p:nvPr/>
          </p:nvSpPr>
          <p:spPr>
            <a:xfrm>
              <a:off x="-15688425" y="3992050"/>
              <a:ext cx="54350" cy="18150"/>
            </a:xfrm>
            <a:custGeom>
              <a:avLst/>
              <a:gdLst/>
              <a:ahLst/>
              <a:cxnLst/>
              <a:rect l="l" t="t" r="r" b="b"/>
              <a:pathLst>
                <a:path w="2174" h="726" extrusionOk="0">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4" name="Google Shape;11114;p93"/>
            <p:cNvSpPr/>
            <p:nvPr/>
          </p:nvSpPr>
          <p:spPr>
            <a:xfrm>
              <a:off x="-15664800" y="3707725"/>
              <a:ext cx="252850" cy="161475"/>
            </a:xfrm>
            <a:custGeom>
              <a:avLst/>
              <a:gdLst/>
              <a:ahLst/>
              <a:cxnLst/>
              <a:rect l="l" t="t" r="r" b="b"/>
              <a:pathLst>
                <a:path w="10114" h="6459" extrusionOk="0">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15" name="Google Shape;11115;p93"/>
          <p:cNvGrpSpPr/>
          <p:nvPr/>
        </p:nvGrpSpPr>
        <p:grpSpPr>
          <a:xfrm>
            <a:off x="1865544" y="1690441"/>
            <a:ext cx="451653" cy="447589"/>
            <a:chOff x="-20572500" y="3319025"/>
            <a:chExt cx="305625" cy="302875"/>
          </a:xfrm>
        </p:grpSpPr>
        <p:sp>
          <p:nvSpPr>
            <p:cNvPr id="11116" name="Google Shape;11116;p93"/>
            <p:cNvSpPr/>
            <p:nvPr/>
          </p:nvSpPr>
          <p:spPr>
            <a:xfrm>
              <a:off x="-20429150" y="3569900"/>
              <a:ext cx="18150" cy="52000"/>
            </a:xfrm>
            <a:custGeom>
              <a:avLst/>
              <a:gdLst/>
              <a:ahLst/>
              <a:cxnLst/>
              <a:rect l="l" t="t" r="r" b="b"/>
              <a:pathLst>
                <a:path w="726" h="2080" extrusionOk="0">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7" name="Google Shape;11117;p93"/>
            <p:cNvSpPr/>
            <p:nvPr/>
          </p:nvSpPr>
          <p:spPr>
            <a:xfrm>
              <a:off x="-20572500" y="3319025"/>
              <a:ext cx="305625" cy="267350"/>
            </a:xfrm>
            <a:custGeom>
              <a:avLst/>
              <a:gdLst/>
              <a:ahLst/>
              <a:cxnLst/>
              <a:rect l="l" t="t" r="r" b="b"/>
              <a:pathLst>
                <a:path w="12225" h="10694" extrusionOk="0">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18" name="Google Shape;11118;p93"/>
          <p:cNvGrpSpPr/>
          <p:nvPr/>
        </p:nvGrpSpPr>
        <p:grpSpPr>
          <a:xfrm>
            <a:off x="1866708" y="2305410"/>
            <a:ext cx="449325" cy="325670"/>
            <a:chOff x="-20571700" y="3722875"/>
            <a:chExt cx="304050" cy="220375"/>
          </a:xfrm>
        </p:grpSpPr>
        <p:sp>
          <p:nvSpPr>
            <p:cNvPr id="11119" name="Google Shape;11119;p93"/>
            <p:cNvSpPr/>
            <p:nvPr/>
          </p:nvSpPr>
          <p:spPr>
            <a:xfrm>
              <a:off x="-20333850" y="3728200"/>
              <a:ext cx="66200" cy="35475"/>
            </a:xfrm>
            <a:custGeom>
              <a:avLst/>
              <a:gdLst/>
              <a:ahLst/>
              <a:cxnLst/>
              <a:rect l="l" t="t" r="r" b="b"/>
              <a:pathLst>
                <a:path w="2648" h="1419" extrusionOk="0">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0" name="Google Shape;11120;p93"/>
            <p:cNvSpPr/>
            <p:nvPr/>
          </p:nvSpPr>
          <p:spPr>
            <a:xfrm>
              <a:off x="-20571700" y="3782550"/>
              <a:ext cx="49650" cy="51225"/>
            </a:xfrm>
            <a:custGeom>
              <a:avLst/>
              <a:gdLst/>
              <a:ahLst/>
              <a:cxnLst/>
              <a:rect l="l" t="t" r="r" b="b"/>
              <a:pathLst>
                <a:path w="1986" h="2049" extrusionOk="0">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1" name="Google Shape;11121;p93"/>
            <p:cNvSpPr/>
            <p:nvPr/>
          </p:nvSpPr>
          <p:spPr>
            <a:xfrm>
              <a:off x="-20320450" y="3782550"/>
              <a:ext cx="52800" cy="52800"/>
            </a:xfrm>
            <a:custGeom>
              <a:avLst/>
              <a:gdLst/>
              <a:ahLst/>
              <a:cxnLst/>
              <a:rect l="l" t="t" r="r" b="b"/>
              <a:pathLst>
                <a:path w="2112" h="2112" extrusionOk="0">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2" name="Google Shape;11122;p93"/>
            <p:cNvSpPr/>
            <p:nvPr/>
          </p:nvSpPr>
          <p:spPr>
            <a:xfrm>
              <a:off x="-20571700" y="3722875"/>
              <a:ext cx="178025" cy="220375"/>
            </a:xfrm>
            <a:custGeom>
              <a:avLst/>
              <a:gdLst/>
              <a:ahLst/>
              <a:cxnLst/>
              <a:rect l="l" t="t" r="r" b="b"/>
              <a:pathLst>
                <a:path w="7121" h="8815" extrusionOk="0">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3" name="Google Shape;11123;p93"/>
            <p:cNvSpPr/>
            <p:nvPr/>
          </p:nvSpPr>
          <p:spPr>
            <a:xfrm>
              <a:off x="-20404725" y="3782550"/>
              <a:ext cx="28375" cy="41775"/>
            </a:xfrm>
            <a:custGeom>
              <a:avLst/>
              <a:gdLst/>
              <a:ahLst/>
              <a:cxnLst/>
              <a:rect l="l" t="t" r="r" b="b"/>
              <a:pathLst>
                <a:path w="1135" h="1671" extrusionOk="0">
                  <a:moveTo>
                    <a:pt x="0" y="0"/>
                  </a:moveTo>
                  <a:lnTo>
                    <a:pt x="820" y="1387"/>
                  </a:lnTo>
                  <a:cubicBezTo>
                    <a:pt x="914" y="1450"/>
                    <a:pt x="914" y="1576"/>
                    <a:pt x="946" y="1670"/>
                  </a:cubicBezTo>
                  <a:cubicBezTo>
                    <a:pt x="1072" y="1513"/>
                    <a:pt x="1135" y="1292"/>
                    <a:pt x="1135" y="1072"/>
                  </a:cubicBezTo>
                  <a:lnTo>
                    <a:pt x="11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4" name="Google Shape;11124;p93"/>
            <p:cNvSpPr/>
            <p:nvPr/>
          </p:nvSpPr>
          <p:spPr>
            <a:xfrm>
              <a:off x="-20502400" y="3887300"/>
              <a:ext cx="1600" cy="25"/>
            </a:xfrm>
            <a:custGeom>
              <a:avLst/>
              <a:gdLst/>
              <a:ahLst/>
              <a:cxnLst/>
              <a:rect l="l" t="t" r="r" b="b"/>
              <a:pathLst>
                <a:path w="64" h="1" extrusionOk="0">
                  <a:moveTo>
                    <a:pt x="64" y="1"/>
                  </a:moveTo>
                  <a:cubicBezTo>
                    <a:pt x="1" y="1"/>
                    <a:pt x="1" y="1"/>
                    <a:pt x="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5" name="Google Shape;11125;p93"/>
            <p:cNvSpPr/>
            <p:nvPr/>
          </p:nvSpPr>
          <p:spPr>
            <a:xfrm>
              <a:off x="-20500825" y="3782550"/>
              <a:ext cx="220575" cy="159125"/>
            </a:xfrm>
            <a:custGeom>
              <a:avLst/>
              <a:gdLst/>
              <a:ahLst/>
              <a:cxnLst/>
              <a:rect l="l" t="t" r="r" b="b"/>
              <a:pathLst>
                <a:path w="8823" h="6365" extrusionOk="0">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26" name="Google Shape;11126;p93"/>
          <p:cNvGrpSpPr/>
          <p:nvPr/>
        </p:nvGrpSpPr>
        <p:grpSpPr>
          <a:xfrm>
            <a:off x="1866135" y="2796278"/>
            <a:ext cx="450470" cy="450470"/>
            <a:chOff x="-20571700" y="4066875"/>
            <a:chExt cx="304825" cy="304825"/>
          </a:xfrm>
        </p:grpSpPr>
        <p:sp>
          <p:nvSpPr>
            <p:cNvPr id="11127" name="Google Shape;11127;p93"/>
            <p:cNvSpPr/>
            <p:nvPr/>
          </p:nvSpPr>
          <p:spPr>
            <a:xfrm>
              <a:off x="-20385825" y="4211025"/>
              <a:ext cx="118950" cy="160675"/>
            </a:xfrm>
            <a:custGeom>
              <a:avLst/>
              <a:gdLst/>
              <a:ahLst/>
              <a:cxnLst/>
              <a:rect l="l" t="t" r="r" b="b"/>
              <a:pathLst>
                <a:path w="4758" h="6427" extrusionOk="0">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8" name="Google Shape;11128;p93"/>
            <p:cNvSpPr/>
            <p:nvPr/>
          </p:nvSpPr>
          <p:spPr>
            <a:xfrm>
              <a:off x="-20412600" y="4084875"/>
              <a:ext cx="109500" cy="89925"/>
            </a:xfrm>
            <a:custGeom>
              <a:avLst/>
              <a:gdLst/>
              <a:ahLst/>
              <a:cxnLst/>
              <a:rect l="l" t="t" r="r" b="b"/>
              <a:pathLst>
                <a:path w="4380" h="3597" extrusionOk="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9" name="Google Shape;11129;p93"/>
            <p:cNvSpPr/>
            <p:nvPr/>
          </p:nvSpPr>
          <p:spPr>
            <a:xfrm>
              <a:off x="-20332275" y="4066875"/>
              <a:ext cx="64625" cy="80375"/>
            </a:xfrm>
            <a:custGeom>
              <a:avLst/>
              <a:gdLst/>
              <a:ahLst/>
              <a:cxnLst/>
              <a:rect l="l" t="t" r="r" b="b"/>
              <a:pathLst>
                <a:path w="2585" h="3215" extrusionOk="0">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0" name="Google Shape;11130;p93"/>
            <p:cNvSpPr/>
            <p:nvPr/>
          </p:nvSpPr>
          <p:spPr>
            <a:xfrm>
              <a:off x="-20553575" y="4103900"/>
              <a:ext cx="107925" cy="89025"/>
            </a:xfrm>
            <a:custGeom>
              <a:avLst/>
              <a:gdLst/>
              <a:ahLst/>
              <a:cxnLst/>
              <a:rect l="l" t="t" r="r" b="b"/>
              <a:pathLst>
                <a:path w="4317" h="3561" extrusionOk="0">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1" name="Google Shape;11131;p93"/>
            <p:cNvSpPr/>
            <p:nvPr/>
          </p:nvSpPr>
          <p:spPr>
            <a:xfrm>
              <a:off x="-20515000" y="4168475"/>
              <a:ext cx="119750" cy="91400"/>
            </a:xfrm>
            <a:custGeom>
              <a:avLst/>
              <a:gdLst/>
              <a:ahLst/>
              <a:cxnLst/>
              <a:rect l="l" t="t" r="r" b="b"/>
              <a:pathLst>
                <a:path w="4790" h="3656" extrusionOk="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2" name="Google Shape;11132;p93"/>
            <p:cNvSpPr/>
            <p:nvPr/>
          </p:nvSpPr>
          <p:spPr>
            <a:xfrm>
              <a:off x="-20571700" y="4250400"/>
              <a:ext cx="233950" cy="120525"/>
            </a:xfrm>
            <a:custGeom>
              <a:avLst/>
              <a:gdLst/>
              <a:ahLst/>
              <a:cxnLst/>
              <a:rect l="l" t="t" r="r" b="b"/>
              <a:pathLst>
                <a:path w="9358" h="4821" extrusionOk="0">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33" name="Google Shape;11133;p93"/>
          <p:cNvGrpSpPr/>
          <p:nvPr/>
        </p:nvGrpSpPr>
        <p:grpSpPr>
          <a:xfrm>
            <a:off x="4632837" y="1688259"/>
            <a:ext cx="453980" cy="451948"/>
            <a:chOff x="-18645175" y="3334200"/>
            <a:chExt cx="307200" cy="305825"/>
          </a:xfrm>
        </p:grpSpPr>
        <p:sp>
          <p:nvSpPr>
            <p:cNvPr id="11134" name="Google Shape;11134;p93"/>
            <p:cNvSpPr/>
            <p:nvPr/>
          </p:nvSpPr>
          <p:spPr>
            <a:xfrm>
              <a:off x="-18627850" y="3424975"/>
              <a:ext cx="289875" cy="215050"/>
            </a:xfrm>
            <a:custGeom>
              <a:avLst/>
              <a:gdLst/>
              <a:ahLst/>
              <a:cxnLst/>
              <a:rect l="l" t="t" r="r" b="b"/>
              <a:pathLst>
                <a:path w="11595" h="8602" extrusionOk="0">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5" name="Google Shape;11135;p93"/>
            <p:cNvSpPr/>
            <p:nvPr/>
          </p:nvSpPr>
          <p:spPr>
            <a:xfrm>
              <a:off x="-18645175" y="3424975"/>
              <a:ext cx="141800" cy="159900"/>
            </a:xfrm>
            <a:custGeom>
              <a:avLst/>
              <a:gdLst/>
              <a:ahLst/>
              <a:cxnLst/>
              <a:rect l="l" t="t" r="r" b="b"/>
              <a:pathLst>
                <a:path w="5672" h="6396" extrusionOk="0">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6" name="Google Shape;11136;p93"/>
            <p:cNvSpPr/>
            <p:nvPr/>
          </p:nvSpPr>
          <p:spPr>
            <a:xfrm>
              <a:off x="-18466375" y="3334200"/>
              <a:ext cx="54350" cy="71100"/>
            </a:xfrm>
            <a:custGeom>
              <a:avLst/>
              <a:gdLst/>
              <a:ahLst/>
              <a:cxnLst/>
              <a:rect l="l" t="t" r="r" b="b"/>
              <a:pathLst>
                <a:path w="2174" h="2844" extrusionOk="0">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7" name="Google Shape;11137;p93"/>
            <p:cNvSpPr/>
            <p:nvPr/>
          </p:nvSpPr>
          <p:spPr>
            <a:xfrm>
              <a:off x="-18428575" y="3352500"/>
              <a:ext cx="87450" cy="82725"/>
            </a:xfrm>
            <a:custGeom>
              <a:avLst/>
              <a:gdLst/>
              <a:ahLst/>
              <a:cxnLst/>
              <a:rect l="l" t="t" r="r" b="b"/>
              <a:pathLst>
                <a:path w="3498" h="3309" extrusionOk="0">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8" name="Google Shape;11138;p93"/>
            <p:cNvSpPr/>
            <p:nvPr/>
          </p:nvSpPr>
          <p:spPr>
            <a:xfrm>
              <a:off x="-18645175" y="3334400"/>
              <a:ext cx="70900" cy="70900"/>
            </a:xfrm>
            <a:custGeom>
              <a:avLst/>
              <a:gdLst/>
              <a:ahLst/>
              <a:cxnLst/>
              <a:rect l="l" t="t" r="r" b="b"/>
              <a:pathLst>
                <a:path w="2836" h="2836" extrusionOk="0">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39" name="Google Shape;11139;p93"/>
          <p:cNvGrpSpPr/>
          <p:nvPr/>
        </p:nvGrpSpPr>
        <p:grpSpPr>
          <a:xfrm>
            <a:off x="4633429" y="2242989"/>
            <a:ext cx="452798" cy="450507"/>
            <a:chOff x="-18645175" y="3708500"/>
            <a:chExt cx="306400" cy="304850"/>
          </a:xfrm>
        </p:grpSpPr>
        <p:sp>
          <p:nvSpPr>
            <p:cNvPr id="11140" name="Google Shape;11140;p93"/>
            <p:cNvSpPr/>
            <p:nvPr/>
          </p:nvSpPr>
          <p:spPr>
            <a:xfrm>
              <a:off x="-18555375" y="38172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1" name="Google Shape;11141;p93"/>
            <p:cNvSpPr/>
            <p:nvPr/>
          </p:nvSpPr>
          <p:spPr>
            <a:xfrm>
              <a:off x="-18501825" y="3894000"/>
              <a:ext cx="18150" cy="16950"/>
            </a:xfrm>
            <a:custGeom>
              <a:avLst/>
              <a:gdLst/>
              <a:ahLst/>
              <a:cxnLst/>
              <a:rect l="l" t="t" r="r" b="b"/>
              <a:pathLst>
                <a:path w="726" h="678" extrusionOk="0">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2" name="Google Shape;11142;p93"/>
            <p:cNvSpPr/>
            <p:nvPr/>
          </p:nvSpPr>
          <p:spPr>
            <a:xfrm>
              <a:off x="-18546725" y="3835325"/>
              <a:ext cx="108725" cy="124450"/>
            </a:xfrm>
            <a:custGeom>
              <a:avLst/>
              <a:gdLst/>
              <a:ahLst/>
              <a:cxnLst/>
              <a:rect l="l" t="t" r="r" b="b"/>
              <a:pathLst>
                <a:path w="4349" h="4978" extrusionOk="0">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3" name="Google Shape;11143;p93"/>
            <p:cNvSpPr/>
            <p:nvPr/>
          </p:nvSpPr>
          <p:spPr>
            <a:xfrm>
              <a:off x="-18644375" y="3728200"/>
              <a:ext cx="305600" cy="285150"/>
            </a:xfrm>
            <a:custGeom>
              <a:avLst/>
              <a:gdLst/>
              <a:ahLst/>
              <a:cxnLst/>
              <a:rect l="l" t="t" r="r" b="b"/>
              <a:pathLst>
                <a:path w="12224" h="11406" extrusionOk="0">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4" name="Google Shape;11144;p93"/>
            <p:cNvSpPr/>
            <p:nvPr/>
          </p:nvSpPr>
          <p:spPr>
            <a:xfrm>
              <a:off x="-18448275" y="38172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5" name="Google Shape;11145;p93"/>
            <p:cNvSpPr/>
            <p:nvPr/>
          </p:nvSpPr>
          <p:spPr>
            <a:xfrm>
              <a:off x="-18645175" y="3708500"/>
              <a:ext cx="74050" cy="91400"/>
            </a:xfrm>
            <a:custGeom>
              <a:avLst/>
              <a:gdLst/>
              <a:ahLst/>
              <a:cxnLst/>
              <a:rect l="l" t="t" r="r" b="b"/>
              <a:pathLst>
                <a:path w="2962" h="3656" extrusionOk="0">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6" name="Google Shape;11146;p93"/>
            <p:cNvSpPr/>
            <p:nvPr/>
          </p:nvSpPr>
          <p:spPr>
            <a:xfrm>
              <a:off x="-18415975" y="3710075"/>
              <a:ext cx="74850" cy="92975"/>
            </a:xfrm>
            <a:custGeom>
              <a:avLst/>
              <a:gdLst/>
              <a:ahLst/>
              <a:cxnLst/>
              <a:rect l="l" t="t" r="r" b="b"/>
              <a:pathLst>
                <a:path w="2994" h="3719" extrusionOk="0">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47" name="Google Shape;11147;p93"/>
          <p:cNvGrpSpPr/>
          <p:nvPr/>
        </p:nvGrpSpPr>
        <p:grpSpPr>
          <a:xfrm>
            <a:off x="4631101" y="2795630"/>
            <a:ext cx="457453" cy="451763"/>
            <a:chOff x="-18647525" y="4082625"/>
            <a:chExt cx="309550" cy="305700"/>
          </a:xfrm>
        </p:grpSpPr>
        <p:sp>
          <p:nvSpPr>
            <p:cNvPr id="11148" name="Google Shape;11148;p93"/>
            <p:cNvSpPr/>
            <p:nvPr/>
          </p:nvSpPr>
          <p:spPr>
            <a:xfrm>
              <a:off x="-18609725" y="4082625"/>
              <a:ext cx="123675" cy="61475"/>
            </a:xfrm>
            <a:custGeom>
              <a:avLst/>
              <a:gdLst/>
              <a:ahLst/>
              <a:cxnLst/>
              <a:rect l="l" t="t" r="r" b="b"/>
              <a:pathLst>
                <a:path w="4947" h="2459" extrusionOk="0">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9" name="Google Shape;11149;p93"/>
            <p:cNvSpPr/>
            <p:nvPr/>
          </p:nvSpPr>
          <p:spPr>
            <a:xfrm>
              <a:off x="-18647525" y="4155875"/>
              <a:ext cx="148075" cy="195350"/>
            </a:xfrm>
            <a:custGeom>
              <a:avLst/>
              <a:gdLst/>
              <a:ahLst/>
              <a:cxnLst/>
              <a:rect l="l" t="t" r="r" b="b"/>
              <a:pathLst>
                <a:path w="5923" h="7814" extrusionOk="0">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0" name="Google Shape;11150;p93"/>
            <p:cNvSpPr/>
            <p:nvPr/>
          </p:nvSpPr>
          <p:spPr>
            <a:xfrm>
              <a:off x="-18442750" y="4150575"/>
              <a:ext cx="102400" cy="100625"/>
            </a:xfrm>
            <a:custGeom>
              <a:avLst/>
              <a:gdLst/>
              <a:ahLst/>
              <a:cxnLst/>
              <a:rect l="l" t="t" r="r" b="b"/>
              <a:pathLst>
                <a:path w="4096" h="4025" extrusionOk="0">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1" name="Google Shape;11151;p93"/>
            <p:cNvSpPr/>
            <p:nvPr/>
          </p:nvSpPr>
          <p:spPr>
            <a:xfrm>
              <a:off x="-18581375" y="4176775"/>
              <a:ext cx="243400" cy="211550"/>
            </a:xfrm>
            <a:custGeom>
              <a:avLst/>
              <a:gdLst/>
              <a:ahLst/>
              <a:cxnLst/>
              <a:rect l="l" t="t" r="r" b="b"/>
              <a:pathLst>
                <a:path w="9736" h="8462" extrusionOk="0">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52" name="Google Shape;11152;p93"/>
          <p:cNvGrpSpPr/>
          <p:nvPr/>
        </p:nvGrpSpPr>
        <p:grpSpPr>
          <a:xfrm>
            <a:off x="7441485" y="1689592"/>
            <a:ext cx="395755" cy="449288"/>
            <a:chOff x="-16775350" y="3309200"/>
            <a:chExt cx="267800" cy="304025"/>
          </a:xfrm>
        </p:grpSpPr>
        <p:sp>
          <p:nvSpPr>
            <p:cNvPr id="11153" name="Google Shape;11153;p93"/>
            <p:cNvSpPr/>
            <p:nvPr/>
          </p:nvSpPr>
          <p:spPr>
            <a:xfrm>
              <a:off x="-16775350" y="3309200"/>
              <a:ext cx="267800" cy="160675"/>
            </a:xfrm>
            <a:custGeom>
              <a:avLst/>
              <a:gdLst/>
              <a:ahLst/>
              <a:cxnLst/>
              <a:rect l="l" t="t" r="r" b="b"/>
              <a:pathLst>
                <a:path w="10712" h="6427" extrusionOk="0">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4" name="Google Shape;11154;p93"/>
            <p:cNvSpPr/>
            <p:nvPr/>
          </p:nvSpPr>
          <p:spPr>
            <a:xfrm>
              <a:off x="-16704475" y="3398975"/>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5" name="Google Shape;11155;p93"/>
            <p:cNvSpPr/>
            <p:nvPr/>
          </p:nvSpPr>
          <p:spPr>
            <a:xfrm>
              <a:off x="-16707625" y="3487200"/>
              <a:ext cx="129200" cy="126025"/>
            </a:xfrm>
            <a:custGeom>
              <a:avLst/>
              <a:gdLst/>
              <a:ahLst/>
              <a:cxnLst/>
              <a:rect l="l" t="t" r="r" b="b"/>
              <a:pathLst>
                <a:path w="5168" h="5041" extrusionOk="0">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56" name="Google Shape;11156;p93"/>
          <p:cNvGrpSpPr/>
          <p:nvPr/>
        </p:nvGrpSpPr>
        <p:grpSpPr>
          <a:xfrm>
            <a:off x="7441485" y="2241827"/>
            <a:ext cx="395755" cy="452835"/>
            <a:chOff x="-16775350" y="3683300"/>
            <a:chExt cx="267800" cy="306425"/>
          </a:xfrm>
        </p:grpSpPr>
        <p:sp>
          <p:nvSpPr>
            <p:cNvPr id="11157" name="Google Shape;11157;p93"/>
            <p:cNvSpPr/>
            <p:nvPr/>
          </p:nvSpPr>
          <p:spPr>
            <a:xfrm>
              <a:off x="-16775350" y="3683300"/>
              <a:ext cx="267800" cy="306425"/>
            </a:xfrm>
            <a:custGeom>
              <a:avLst/>
              <a:gdLst/>
              <a:ahLst/>
              <a:cxnLst/>
              <a:rect l="l" t="t" r="r" b="b"/>
              <a:pathLst>
                <a:path w="10712" h="12257" extrusionOk="0">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8" name="Google Shape;11158;p93"/>
            <p:cNvSpPr/>
            <p:nvPr/>
          </p:nvSpPr>
          <p:spPr>
            <a:xfrm>
              <a:off x="-16648550" y="3847925"/>
              <a:ext cx="13425" cy="21275"/>
            </a:xfrm>
            <a:custGeom>
              <a:avLst/>
              <a:gdLst/>
              <a:ahLst/>
              <a:cxnLst/>
              <a:rect l="l" t="t" r="r" b="b"/>
              <a:pathLst>
                <a:path w="537" h="851" extrusionOk="0">
                  <a:moveTo>
                    <a:pt x="284" y="0"/>
                  </a:moveTo>
                  <a:lnTo>
                    <a:pt x="1" y="252"/>
                  </a:lnTo>
                  <a:lnTo>
                    <a:pt x="284" y="851"/>
                  </a:lnTo>
                  <a:lnTo>
                    <a:pt x="536" y="252"/>
                  </a:lnTo>
                  <a:lnTo>
                    <a:pt x="2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9" name="Google Shape;11159;p93"/>
            <p:cNvSpPr/>
            <p:nvPr/>
          </p:nvSpPr>
          <p:spPr>
            <a:xfrm>
              <a:off x="-16722575" y="3771400"/>
              <a:ext cx="161475" cy="215950"/>
            </a:xfrm>
            <a:custGeom>
              <a:avLst/>
              <a:gdLst/>
              <a:ahLst/>
              <a:cxnLst/>
              <a:rect l="l" t="t" r="r" b="b"/>
              <a:pathLst>
                <a:path w="6459" h="8638" extrusionOk="0">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60" name="Google Shape;11160;p93"/>
          <p:cNvGrpSpPr/>
          <p:nvPr/>
        </p:nvGrpSpPr>
        <p:grpSpPr>
          <a:xfrm>
            <a:off x="7413536" y="2796870"/>
            <a:ext cx="451653" cy="449288"/>
            <a:chOff x="-16794250" y="4058225"/>
            <a:chExt cx="305625" cy="304025"/>
          </a:xfrm>
        </p:grpSpPr>
        <p:sp>
          <p:nvSpPr>
            <p:cNvPr id="11161" name="Google Shape;11161;p93"/>
            <p:cNvSpPr/>
            <p:nvPr/>
          </p:nvSpPr>
          <p:spPr>
            <a:xfrm>
              <a:off x="-16793475" y="4309475"/>
              <a:ext cx="70925" cy="17350"/>
            </a:xfrm>
            <a:custGeom>
              <a:avLst/>
              <a:gdLst/>
              <a:ahLst/>
              <a:cxnLst/>
              <a:rect l="l" t="t" r="r" b="b"/>
              <a:pathLst>
                <a:path w="2837" h="694" extrusionOk="0">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2" name="Google Shape;11162;p93"/>
            <p:cNvSpPr/>
            <p:nvPr/>
          </p:nvSpPr>
          <p:spPr>
            <a:xfrm>
              <a:off x="-16758025" y="4344900"/>
              <a:ext cx="89800" cy="17350"/>
            </a:xfrm>
            <a:custGeom>
              <a:avLst/>
              <a:gdLst/>
              <a:ahLst/>
              <a:cxnLst/>
              <a:rect l="l" t="t" r="r" b="b"/>
              <a:pathLst>
                <a:path w="3592" h="694" extrusionOk="0">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3" name="Google Shape;11163;p93"/>
            <p:cNvSpPr/>
            <p:nvPr/>
          </p:nvSpPr>
          <p:spPr>
            <a:xfrm>
              <a:off x="-16615475" y="4344900"/>
              <a:ext cx="89825" cy="17350"/>
            </a:xfrm>
            <a:custGeom>
              <a:avLst/>
              <a:gdLst/>
              <a:ahLst/>
              <a:cxnLst/>
              <a:rect l="l" t="t" r="r" b="b"/>
              <a:pathLst>
                <a:path w="3593" h="694" extrusionOk="0">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4" name="Google Shape;11164;p93"/>
            <p:cNvSpPr/>
            <p:nvPr/>
          </p:nvSpPr>
          <p:spPr>
            <a:xfrm>
              <a:off x="-16561900" y="4309475"/>
              <a:ext cx="71700" cy="17350"/>
            </a:xfrm>
            <a:custGeom>
              <a:avLst/>
              <a:gdLst/>
              <a:ahLst/>
              <a:cxnLst/>
              <a:rect l="l" t="t" r="r" b="b"/>
              <a:pathLst>
                <a:path w="2868" h="694" extrusionOk="0">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5" name="Google Shape;11165;p93"/>
            <p:cNvSpPr/>
            <p:nvPr/>
          </p:nvSpPr>
          <p:spPr>
            <a:xfrm>
              <a:off x="-16704475" y="4309475"/>
              <a:ext cx="125275" cy="17350"/>
            </a:xfrm>
            <a:custGeom>
              <a:avLst/>
              <a:gdLst/>
              <a:ahLst/>
              <a:cxnLst/>
              <a:rect l="l" t="t" r="r" b="b"/>
              <a:pathLst>
                <a:path w="5011" h="694" extrusionOk="0">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6" name="Google Shape;11166;p93"/>
            <p:cNvSpPr/>
            <p:nvPr/>
          </p:nvSpPr>
          <p:spPr>
            <a:xfrm>
              <a:off x="-16704475" y="4074750"/>
              <a:ext cx="126050" cy="165425"/>
            </a:xfrm>
            <a:custGeom>
              <a:avLst/>
              <a:gdLst/>
              <a:ahLst/>
              <a:cxnLst/>
              <a:rect l="l" t="t" r="r" b="b"/>
              <a:pathLst>
                <a:path w="5042" h="6617" extrusionOk="0">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7" name="Google Shape;11167;p93"/>
            <p:cNvSpPr/>
            <p:nvPr/>
          </p:nvSpPr>
          <p:spPr>
            <a:xfrm>
              <a:off x="-16725725" y="4237800"/>
              <a:ext cx="164625" cy="53575"/>
            </a:xfrm>
            <a:custGeom>
              <a:avLst/>
              <a:gdLst/>
              <a:ahLst/>
              <a:cxnLst/>
              <a:rect l="l" t="t" r="r" b="b"/>
              <a:pathLst>
                <a:path w="6585" h="2143" extrusionOk="0">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8" name="Google Shape;11168;p93"/>
            <p:cNvSpPr/>
            <p:nvPr/>
          </p:nvSpPr>
          <p:spPr>
            <a:xfrm>
              <a:off x="-16559550" y="4058225"/>
              <a:ext cx="70925" cy="233150"/>
            </a:xfrm>
            <a:custGeom>
              <a:avLst/>
              <a:gdLst/>
              <a:ahLst/>
              <a:cxnLst/>
              <a:rect l="l" t="t" r="r" b="b"/>
              <a:pathLst>
                <a:path w="2837" h="9326" extrusionOk="0">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9" name="Google Shape;11169;p93"/>
            <p:cNvSpPr/>
            <p:nvPr/>
          </p:nvSpPr>
          <p:spPr>
            <a:xfrm>
              <a:off x="-16794250" y="4059000"/>
              <a:ext cx="70900" cy="232375"/>
            </a:xfrm>
            <a:custGeom>
              <a:avLst/>
              <a:gdLst/>
              <a:ahLst/>
              <a:cxnLst/>
              <a:rect l="l" t="t" r="r" b="b"/>
              <a:pathLst>
                <a:path w="2836" h="9295" extrusionOk="0">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170" name="Google Shape;11170;p93"/>
          <p:cNvSpPr/>
          <p:nvPr/>
        </p:nvSpPr>
        <p:spPr>
          <a:xfrm>
            <a:off x="7992205" y="1689084"/>
            <a:ext cx="452798" cy="450470"/>
          </a:xfrm>
          <a:custGeom>
            <a:avLst/>
            <a:gdLst/>
            <a:ahLst/>
            <a:cxnLst/>
            <a:rect l="l" t="t" r="r" b="b"/>
            <a:pathLst>
              <a:path w="12256" h="12193" extrusionOk="0">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171" name="Google Shape;11171;p93"/>
          <p:cNvGrpSpPr/>
          <p:nvPr/>
        </p:nvGrpSpPr>
        <p:grpSpPr>
          <a:xfrm>
            <a:off x="2414953" y="1689573"/>
            <a:ext cx="457453" cy="449325"/>
            <a:chOff x="-20199150" y="3317850"/>
            <a:chExt cx="309550" cy="304050"/>
          </a:xfrm>
        </p:grpSpPr>
        <p:sp>
          <p:nvSpPr>
            <p:cNvPr id="11172" name="Google Shape;11172;p93"/>
            <p:cNvSpPr/>
            <p:nvPr/>
          </p:nvSpPr>
          <p:spPr>
            <a:xfrm>
              <a:off x="-20161350" y="3507675"/>
              <a:ext cx="68550" cy="43325"/>
            </a:xfrm>
            <a:custGeom>
              <a:avLst/>
              <a:gdLst/>
              <a:ahLst/>
              <a:cxnLst/>
              <a:rect l="l" t="t" r="r" b="b"/>
              <a:pathLst>
                <a:path w="2742" h="1733" extrusionOk="0">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3" name="Google Shape;11173;p93"/>
            <p:cNvSpPr/>
            <p:nvPr/>
          </p:nvSpPr>
          <p:spPr>
            <a:xfrm>
              <a:off x="-20161350" y="3389525"/>
              <a:ext cx="68550" cy="43350"/>
            </a:xfrm>
            <a:custGeom>
              <a:avLst/>
              <a:gdLst/>
              <a:ahLst/>
              <a:cxnLst/>
              <a:rect l="l" t="t" r="r" b="b"/>
              <a:pathLst>
                <a:path w="2742" h="1734" extrusionOk="0">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4" name="Google Shape;11174;p93"/>
            <p:cNvSpPr/>
            <p:nvPr/>
          </p:nvSpPr>
          <p:spPr>
            <a:xfrm>
              <a:off x="-20199150" y="3443075"/>
              <a:ext cx="97675" cy="53225"/>
            </a:xfrm>
            <a:custGeom>
              <a:avLst/>
              <a:gdLst/>
              <a:ahLst/>
              <a:cxnLst/>
              <a:rect l="l" t="t" r="r" b="b"/>
              <a:pathLst>
                <a:path w="3907" h="2129" extrusionOk="0">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5" name="Google Shape;11175;p93"/>
            <p:cNvSpPr/>
            <p:nvPr/>
          </p:nvSpPr>
          <p:spPr>
            <a:xfrm>
              <a:off x="-20091250" y="3479325"/>
              <a:ext cx="92175" cy="142575"/>
            </a:xfrm>
            <a:custGeom>
              <a:avLst/>
              <a:gdLst/>
              <a:ahLst/>
              <a:cxnLst/>
              <a:rect l="l" t="t" r="r" b="b"/>
              <a:pathLst>
                <a:path w="3687" h="5703" extrusionOk="0">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6" name="Google Shape;11176;p93"/>
            <p:cNvSpPr/>
            <p:nvPr/>
          </p:nvSpPr>
          <p:spPr>
            <a:xfrm>
              <a:off x="-20090475" y="3317850"/>
              <a:ext cx="91400" cy="142575"/>
            </a:xfrm>
            <a:custGeom>
              <a:avLst/>
              <a:gdLst/>
              <a:ahLst/>
              <a:cxnLst/>
              <a:rect l="l" t="t" r="r" b="b"/>
              <a:pathLst>
                <a:path w="3656" h="5703" extrusionOk="0">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7" name="Google Shape;11177;p93"/>
            <p:cNvSpPr/>
            <p:nvPr/>
          </p:nvSpPr>
          <p:spPr>
            <a:xfrm>
              <a:off x="-19984925" y="3389525"/>
              <a:ext cx="94550" cy="107925"/>
            </a:xfrm>
            <a:custGeom>
              <a:avLst/>
              <a:gdLst/>
              <a:ahLst/>
              <a:cxnLst/>
              <a:rect l="l" t="t" r="r" b="b"/>
              <a:pathLst>
                <a:path w="3782" h="4317" extrusionOk="0">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8" name="Google Shape;11178;p93"/>
            <p:cNvSpPr/>
            <p:nvPr/>
          </p:nvSpPr>
          <p:spPr>
            <a:xfrm>
              <a:off x="-19984125" y="3514750"/>
              <a:ext cx="94525" cy="107150"/>
            </a:xfrm>
            <a:custGeom>
              <a:avLst/>
              <a:gdLst/>
              <a:ahLst/>
              <a:cxnLst/>
              <a:rect l="l" t="t" r="r" b="b"/>
              <a:pathLst>
                <a:path w="3781" h="4286" extrusionOk="0">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79" name="Google Shape;11179;p93"/>
          <p:cNvGrpSpPr/>
          <p:nvPr/>
        </p:nvGrpSpPr>
        <p:grpSpPr>
          <a:xfrm>
            <a:off x="2417281" y="2242861"/>
            <a:ext cx="452798" cy="450766"/>
            <a:chOff x="-20199150" y="3693150"/>
            <a:chExt cx="306400" cy="305025"/>
          </a:xfrm>
        </p:grpSpPr>
        <p:sp>
          <p:nvSpPr>
            <p:cNvPr id="11180" name="Google Shape;11180;p93"/>
            <p:cNvSpPr/>
            <p:nvPr/>
          </p:nvSpPr>
          <p:spPr>
            <a:xfrm>
              <a:off x="-20182625" y="3762250"/>
              <a:ext cx="227650" cy="212650"/>
            </a:xfrm>
            <a:custGeom>
              <a:avLst/>
              <a:gdLst/>
              <a:ahLst/>
              <a:cxnLst/>
              <a:rect l="l" t="t" r="r" b="b"/>
              <a:pathLst>
                <a:path w="9106" h="8506" extrusionOk="0">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1" name="Google Shape;11181;p93"/>
            <p:cNvSpPr/>
            <p:nvPr/>
          </p:nvSpPr>
          <p:spPr>
            <a:xfrm>
              <a:off x="-20077075" y="3785225"/>
              <a:ext cx="97700" cy="91075"/>
            </a:xfrm>
            <a:custGeom>
              <a:avLst/>
              <a:gdLst/>
              <a:ahLst/>
              <a:cxnLst/>
              <a:rect l="l" t="t" r="r" b="b"/>
              <a:pathLst>
                <a:path w="3908" h="3643" extrusionOk="0">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2" name="Google Shape;11182;p93"/>
            <p:cNvSpPr/>
            <p:nvPr/>
          </p:nvSpPr>
          <p:spPr>
            <a:xfrm>
              <a:off x="-20051875" y="3693150"/>
              <a:ext cx="159125" cy="176850"/>
            </a:xfrm>
            <a:custGeom>
              <a:avLst/>
              <a:gdLst/>
              <a:ahLst/>
              <a:cxnLst/>
              <a:rect l="l" t="t" r="r" b="b"/>
              <a:pathLst>
                <a:path w="6365" h="7074" extrusionOk="0">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3" name="Google Shape;11183;p93"/>
            <p:cNvSpPr/>
            <p:nvPr/>
          </p:nvSpPr>
          <p:spPr>
            <a:xfrm>
              <a:off x="-20155825" y="3861300"/>
              <a:ext cx="92950" cy="92175"/>
            </a:xfrm>
            <a:custGeom>
              <a:avLst/>
              <a:gdLst/>
              <a:ahLst/>
              <a:cxnLst/>
              <a:rect l="l" t="t" r="r" b="b"/>
              <a:pathLst>
                <a:path w="3718" h="3687" extrusionOk="0">
                  <a:moveTo>
                    <a:pt x="221" y="1"/>
                  </a:moveTo>
                  <a:lnTo>
                    <a:pt x="63" y="158"/>
                  </a:lnTo>
                  <a:lnTo>
                    <a:pt x="0" y="190"/>
                  </a:lnTo>
                  <a:lnTo>
                    <a:pt x="3529" y="3687"/>
                  </a:lnTo>
                  <a:lnTo>
                    <a:pt x="3560" y="3655"/>
                  </a:lnTo>
                  <a:lnTo>
                    <a:pt x="3718" y="3498"/>
                  </a:lnTo>
                  <a:lnTo>
                    <a:pt x="2457" y="1230"/>
                  </a:lnTo>
                  <a:lnTo>
                    <a:pt x="2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4" name="Google Shape;11184;p93"/>
            <p:cNvSpPr/>
            <p:nvPr/>
          </p:nvSpPr>
          <p:spPr>
            <a:xfrm>
              <a:off x="-20199150" y="3918025"/>
              <a:ext cx="81150" cy="80150"/>
            </a:xfrm>
            <a:custGeom>
              <a:avLst/>
              <a:gdLst/>
              <a:ahLst/>
              <a:cxnLst/>
              <a:rect l="l" t="t" r="r" b="b"/>
              <a:pathLst>
                <a:path w="3246" h="3206" extrusionOk="0">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5" name="Google Shape;11185;p93"/>
            <p:cNvSpPr/>
            <p:nvPr/>
          </p:nvSpPr>
          <p:spPr>
            <a:xfrm>
              <a:off x="-20173950" y="3880200"/>
              <a:ext cx="92175" cy="92200"/>
            </a:xfrm>
            <a:custGeom>
              <a:avLst/>
              <a:gdLst/>
              <a:ahLst/>
              <a:cxnLst/>
              <a:rect l="l" t="t" r="r" b="b"/>
              <a:pathLst>
                <a:path w="3687" h="3688" extrusionOk="0">
                  <a:moveTo>
                    <a:pt x="316" y="1"/>
                  </a:moveTo>
                  <a:cubicBezTo>
                    <a:pt x="189" y="222"/>
                    <a:pt x="63" y="442"/>
                    <a:pt x="0" y="663"/>
                  </a:cubicBezTo>
                  <a:lnTo>
                    <a:pt x="3025" y="3687"/>
                  </a:lnTo>
                  <a:cubicBezTo>
                    <a:pt x="3245" y="3624"/>
                    <a:pt x="3498" y="3498"/>
                    <a:pt x="3687" y="3372"/>
                  </a:cubicBezTo>
                  <a:lnTo>
                    <a:pt x="3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86" name="Google Shape;11186;p93"/>
          <p:cNvGrpSpPr/>
          <p:nvPr/>
        </p:nvGrpSpPr>
        <p:grpSpPr>
          <a:xfrm>
            <a:off x="2417854" y="2795687"/>
            <a:ext cx="451653" cy="451653"/>
            <a:chOff x="-20197575" y="4066875"/>
            <a:chExt cx="305625" cy="305625"/>
          </a:xfrm>
        </p:grpSpPr>
        <p:sp>
          <p:nvSpPr>
            <p:cNvPr id="11187" name="Google Shape;11187;p93"/>
            <p:cNvSpPr/>
            <p:nvPr/>
          </p:nvSpPr>
          <p:spPr>
            <a:xfrm>
              <a:off x="-20089675" y="4066875"/>
              <a:ext cx="89025" cy="92175"/>
            </a:xfrm>
            <a:custGeom>
              <a:avLst/>
              <a:gdLst/>
              <a:ahLst/>
              <a:cxnLst/>
              <a:rect l="l" t="t" r="r" b="b"/>
              <a:pathLst>
                <a:path w="3561" h="3687" extrusionOk="0">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8" name="Google Shape;11188;p93"/>
            <p:cNvSpPr/>
            <p:nvPr/>
          </p:nvSpPr>
          <p:spPr>
            <a:xfrm>
              <a:off x="-20024300" y="4085775"/>
              <a:ext cx="132350" cy="125250"/>
            </a:xfrm>
            <a:custGeom>
              <a:avLst/>
              <a:gdLst/>
              <a:ahLst/>
              <a:cxnLst/>
              <a:rect l="l" t="t" r="r" b="b"/>
              <a:pathLst>
                <a:path w="5294" h="5010" extrusionOk="0">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9" name="Google Shape;11189;p93"/>
            <p:cNvSpPr/>
            <p:nvPr/>
          </p:nvSpPr>
          <p:spPr>
            <a:xfrm>
              <a:off x="-19983350" y="4263775"/>
              <a:ext cx="18925" cy="18150"/>
            </a:xfrm>
            <a:custGeom>
              <a:avLst/>
              <a:gdLst/>
              <a:ahLst/>
              <a:cxnLst/>
              <a:rect l="l" t="t" r="r" b="b"/>
              <a:pathLst>
                <a:path w="757" h="726" extrusionOk="0">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0" name="Google Shape;11190;p93"/>
            <p:cNvSpPr/>
            <p:nvPr/>
          </p:nvSpPr>
          <p:spPr>
            <a:xfrm>
              <a:off x="-20035325" y="4228350"/>
              <a:ext cx="125250" cy="143350"/>
            </a:xfrm>
            <a:custGeom>
              <a:avLst/>
              <a:gdLst/>
              <a:ahLst/>
              <a:cxnLst/>
              <a:rect l="l" t="t" r="r" b="b"/>
              <a:pathLst>
                <a:path w="5010" h="5734" extrusionOk="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1" name="Google Shape;11191;p93"/>
            <p:cNvSpPr/>
            <p:nvPr/>
          </p:nvSpPr>
          <p:spPr>
            <a:xfrm>
              <a:off x="-20054225" y="4175575"/>
              <a:ext cx="18125" cy="125250"/>
            </a:xfrm>
            <a:custGeom>
              <a:avLst/>
              <a:gdLst/>
              <a:ahLst/>
              <a:cxnLst/>
              <a:rect l="l" t="t" r="r" b="b"/>
              <a:pathLst>
                <a:path w="725" h="5010" extrusionOk="0">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2" name="Google Shape;11192;p93"/>
            <p:cNvSpPr/>
            <p:nvPr/>
          </p:nvSpPr>
          <p:spPr>
            <a:xfrm>
              <a:off x="-20197575" y="4085775"/>
              <a:ext cx="132350" cy="125250"/>
            </a:xfrm>
            <a:custGeom>
              <a:avLst/>
              <a:gdLst/>
              <a:ahLst/>
              <a:cxnLst/>
              <a:rect l="l" t="t" r="r" b="b"/>
              <a:pathLst>
                <a:path w="5294" h="5010" extrusionOk="0">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3" name="Google Shape;11193;p93"/>
            <p:cNvSpPr/>
            <p:nvPr/>
          </p:nvSpPr>
          <p:spPr>
            <a:xfrm>
              <a:off x="-20179475" y="4229925"/>
              <a:ext cx="125275" cy="142575"/>
            </a:xfrm>
            <a:custGeom>
              <a:avLst/>
              <a:gdLst/>
              <a:ahLst/>
              <a:cxnLst/>
              <a:rect l="l" t="t" r="r" b="b"/>
              <a:pathLst>
                <a:path w="5011" h="5703" extrusionOk="0">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4" name="Google Shape;11194;p93"/>
            <p:cNvSpPr/>
            <p:nvPr/>
          </p:nvSpPr>
          <p:spPr>
            <a:xfrm>
              <a:off x="-20125125" y="4263775"/>
              <a:ext cx="18150" cy="18150"/>
            </a:xfrm>
            <a:custGeom>
              <a:avLst/>
              <a:gdLst/>
              <a:ahLst/>
              <a:cxnLst/>
              <a:rect l="l" t="t" r="r" b="b"/>
              <a:pathLst>
                <a:path w="726" h="726" extrusionOk="0">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95" name="Google Shape;11195;p93"/>
          <p:cNvGrpSpPr/>
          <p:nvPr/>
        </p:nvGrpSpPr>
        <p:grpSpPr>
          <a:xfrm>
            <a:off x="5200071" y="1687520"/>
            <a:ext cx="449325" cy="453426"/>
            <a:chOff x="-18271050" y="3333200"/>
            <a:chExt cx="304050" cy="306825"/>
          </a:xfrm>
        </p:grpSpPr>
        <p:sp>
          <p:nvSpPr>
            <p:cNvPr id="11196" name="Google Shape;11196;p93"/>
            <p:cNvSpPr/>
            <p:nvPr/>
          </p:nvSpPr>
          <p:spPr>
            <a:xfrm>
              <a:off x="-18271050" y="3407650"/>
              <a:ext cx="63025" cy="79575"/>
            </a:xfrm>
            <a:custGeom>
              <a:avLst/>
              <a:gdLst/>
              <a:ahLst/>
              <a:cxnLst/>
              <a:rect l="l" t="t" r="r" b="b"/>
              <a:pathLst>
                <a:path w="2521" h="3183" extrusionOk="0">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7" name="Google Shape;11197;p93"/>
            <p:cNvSpPr/>
            <p:nvPr/>
          </p:nvSpPr>
          <p:spPr>
            <a:xfrm>
              <a:off x="-18030050" y="3406850"/>
              <a:ext cx="63050" cy="79575"/>
            </a:xfrm>
            <a:custGeom>
              <a:avLst/>
              <a:gdLst/>
              <a:ahLst/>
              <a:cxnLst/>
              <a:rect l="l" t="t" r="r" b="b"/>
              <a:pathLst>
                <a:path w="2522" h="3183" extrusionOk="0">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8" name="Google Shape;11198;p93"/>
            <p:cNvSpPr/>
            <p:nvPr/>
          </p:nvSpPr>
          <p:spPr>
            <a:xfrm>
              <a:off x="-18136375" y="3549400"/>
              <a:ext cx="35475" cy="32325"/>
            </a:xfrm>
            <a:custGeom>
              <a:avLst/>
              <a:gdLst/>
              <a:ahLst/>
              <a:cxnLst/>
              <a:rect l="l" t="t" r="r" b="b"/>
              <a:pathLst>
                <a:path w="1419" h="1293" extrusionOk="0">
                  <a:moveTo>
                    <a:pt x="725" y="1"/>
                  </a:moveTo>
                  <a:cubicBezTo>
                    <a:pt x="347" y="1"/>
                    <a:pt x="95" y="222"/>
                    <a:pt x="1" y="600"/>
                  </a:cubicBezTo>
                  <a:lnTo>
                    <a:pt x="725" y="1293"/>
                  </a:lnTo>
                  <a:lnTo>
                    <a:pt x="1419" y="600"/>
                  </a:lnTo>
                  <a:cubicBezTo>
                    <a:pt x="1355" y="285"/>
                    <a:pt x="1072"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9" name="Google Shape;11199;p93"/>
            <p:cNvSpPr/>
            <p:nvPr/>
          </p:nvSpPr>
          <p:spPr>
            <a:xfrm>
              <a:off x="-18233250" y="3423625"/>
              <a:ext cx="230800" cy="216400"/>
            </a:xfrm>
            <a:custGeom>
              <a:avLst/>
              <a:gdLst/>
              <a:ahLst/>
              <a:cxnLst/>
              <a:rect l="l" t="t" r="r" b="b"/>
              <a:pathLst>
                <a:path w="9232" h="8656" extrusionOk="0">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0" name="Google Shape;11200;p93"/>
            <p:cNvSpPr/>
            <p:nvPr/>
          </p:nvSpPr>
          <p:spPr>
            <a:xfrm>
              <a:off x="-18231675" y="3333200"/>
              <a:ext cx="220575" cy="125650"/>
            </a:xfrm>
            <a:custGeom>
              <a:avLst/>
              <a:gdLst/>
              <a:ahLst/>
              <a:cxnLst/>
              <a:rect l="l" t="t" r="r" b="b"/>
              <a:pathLst>
                <a:path w="8823" h="5026" extrusionOk="0">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01" name="Google Shape;11201;p93"/>
          <p:cNvGrpSpPr/>
          <p:nvPr/>
        </p:nvGrpSpPr>
        <p:grpSpPr>
          <a:xfrm>
            <a:off x="5200644" y="2244171"/>
            <a:ext cx="448180" cy="448143"/>
            <a:chOff x="-18270275" y="3710875"/>
            <a:chExt cx="303275" cy="303250"/>
          </a:xfrm>
        </p:grpSpPr>
        <p:sp>
          <p:nvSpPr>
            <p:cNvPr id="11202" name="Google Shape;11202;p93"/>
            <p:cNvSpPr/>
            <p:nvPr/>
          </p:nvSpPr>
          <p:spPr>
            <a:xfrm>
              <a:off x="-18240325" y="3896975"/>
              <a:ext cx="59875" cy="71475"/>
            </a:xfrm>
            <a:custGeom>
              <a:avLst/>
              <a:gdLst/>
              <a:ahLst/>
              <a:cxnLst/>
              <a:rect l="l" t="t" r="r" b="b"/>
              <a:pathLst>
                <a:path w="2395" h="2859" extrusionOk="0">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3" name="Google Shape;11203;p93"/>
            <p:cNvSpPr/>
            <p:nvPr/>
          </p:nvSpPr>
          <p:spPr>
            <a:xfrm>
              <a:off x="-18254500" y="3765100"/>
              <a:ext cx="267800" cy="249025"/>
            </a:xfrm>
            <a:custGeom>
              <a:avLst/>
              <a:gdLst/>
              <a:ahLst/>
              <a:cxnLst/>
              <a:rect l="l" t="t" r="r" b="b"/>
              <a:pathLst>
                <a:path w="10712" h="9961" extrusionOk="0">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4" name="Google Shape;11204;p93"/>
            <p:cNvSpPr/>
            <p:nvPr/>
          </p:nvSpPr>
          <p:spPr>
            <a:xfrm>
              <a:off x="-18057600" y="3896625"/>
              <a:ext cx="61450" cy="71825"/>
            </a:xfrm>
            <a:custGeom>
              <a:avLst/>
              <a:gdLst/>
              <a:ahLst/>
              <a:cxnLst/>
              <a:rect l="l" t="t" r="r" b="b"/>
              <a:pathLst>
                <a:path w="2458" h="2873" extrusionOk="0">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5" name="Google Shape;11205;p93"/>
            <p:cNvSpPr/>
            <p:nvPr/>
          </p:nvSpPr>
          <p:spPr>
            <a:xfrm>
              <a:off x="-18127700" y="3949125"/>
              <a:ext cx="18125" cy="16975"/>
            </a:xfrm>
            <a:custGeom>
              <a:avLst/>
              <a:gdLst/>
              <a:ahLst/>
              <a:cxnLst/>
              <a:rect l="l" t="t" r="r" b="b"/>
              <a:pathLst>
                <a:path w="725" h="679" extrusionOk="0">
                  <a:moveTo>
                    <a:pt x="351" y="1"/>
                  </a:moveTo>
                  <a:cubicBezTo>
                    <a:pt x="197" y="1"/>
                    <a:pt x="48" y="79"/>
                    <a:pt x="0" y="237"/>
                  </a:cubicBezTo>
                  <a:lnTo>
                    <a:pt x="378" y="678"/>
                  </a:lnTo>
                  <a:lnTo>
                    <a:pt x="725" y="237"/>
                  </a:lnTo>
                  <a:cubicBezTo>
                    <a:pt x="662" y="79"/>
                    <a:pt x="504" y="1"/>
                    <a:pt x="3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6" name="Google Shape;11206;p93"/>
            <p:cNvSpPr/>
            <p:nvPr/>
          </p:nvSpPr>
          <p:spPr>
            <a:xfrm>
              <a:off x="-18270275" y="3710875"/>
              <a:ext cx="107150" cy="98475"/>
            </a:xfrm>
            <a:custGeom>
              <a:avLst/>
              <a:gdLst/>
              <a:ahLst/>
              <a:cxnLst/>
              <a:rect l="l" t="t" r="r" b="b"/>
              <a:pathLst>
                <a:path w="4286" h="3939" extrusionOk="0">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7" name="Google Shape;11207;p93"/>
            <p:cNvSpPr/>
            <p:nvPr/>
          </p:nvSpPr>
          <p:spPr>
            <a:xfrm>
              <a:off x="-18074925" y="3710875"/>
              <a:ext cx="107925" cy="99275"/>
            </a:xfrm>
            <a:custGeom>
              <a:avLst/>
              <a:gdLst/>
              <a:ahLst/>
              <a:cxnLst/>
              <a:rect l="l" t="t" r="r" b="b"/>
              <a:pathLst>
                <a:path w="4317" h="3971" extrusionOk="0">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08" name="Google Shape;11208;p93"/>
          <p:cNvGrpSpPr/>
          <p:nvPr/>
        </p:nvGrpSpPr>
        <p:grpSpPr>
          <a:xfrm>
            <a:off x="5254196" y="2797422"/>
            <a:ext cx="341076" cy="448180"/>
            <a:chOff x="-18234025" y="4084200"/>
            <a:chExt cx="230800" cy="303275"/>
          </a:xfrm>
        </p:grpSpPr>
        <p:sp>
          <p:nvSpPr>
            <p:cNvPr id="11209" name="Google Shape;11209;p93"/>
            <p:cNvSpPr/>
            <p:nvPr/>
          </p:nvSpPr>
          <p:spPr>
            <a:xfrm>
              <a:off x="-18234025" y="4246450"/>
              <a:ext cx="230800" cy="141025"/>
            </a:xfrm>
            <a:custGeom>
              <a:avLst/>
              <a:gdLst/>
              <a:ahLst/>
              <a:cxnLst/>
              <a:rect l="l" t="t" r="r" b="b"/>
              <a:pathLst>
                <a:path w="9232" h="5641" extrusionOk="0">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0" name="Google Shape;11210;p93"/>
            <p:cNvSpPr/>
            <p:nvPr/>
          </p:nvSpPr>
          <p:spPr>
            <a:xfrm>
              <a:off x="-18200175" y="4156675"/>
              <a:ext cx="161500" cy="87450"/>
            </a:xfrm>
            <a:custGeom>
              <a:avLst/>
              <a:gdLst/>
              <a:ahLst/>
              <a:cxnLst/>
              <a:rect l="l" t="t" r="r" b="b"/>
              <a:pathLst>
                <a:path w="6460" h="3498" extrusionOk="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1" name="Google Shape;11211;p93"/>
            <p:cNvSpPr/>
            <p:nvPr/>
          </p:nvSpPr>
          <p:spPr>
            <a:xfrm>
              <a:off x="-18211200" y="4084200"/>
              <a:ext cx="185125" cy="71700"/>
            </a:xfrm>
            <a:custGeom>
              <a:avLst/>
              <a:gdLst/>
              <a:ahLst/>
              <a:cxnLst/>
              <a:rect l="l" t="t" r="r" b="b"/>
              <a:pathLst>
                <a:path w="7405" h="2868" extrusionOk="0">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12" name="Google Shape;11212;p93"/>
          <p:cNvGrpSpPr/>
          <p:nvPr/>
        </p:nvGrpSpPr>
        <p:grpSpPr>
          <a:xfrm>
            <a:off x="2366751" y="3341641"/>
            <a:ext cx="449325" cy="450470"/>
            <a:chOff x="-16419350" y="3308400"/>
            <a:chExt cx="304050" cy="304825"/>
          </a:xfrm>
        </p:grpSpPr>
        <p:sp>
          <p:nvSpPr>
            <p:cNvPr id="11213" name="Google Shape;11213;p93"/>
            <p:cNvSpPr/>
            <p:nvPr/>
          </p:nvSpPr>
          <p:spPr>
            <a:xfrm>
              <a:off x="-16222450" y="3344625"/>
              <a:ext cx="53600" cy="67775"/>
            </a:xfrm>
            <a:custGeom>
              <a:avLst/>
              <a:gdLst/>
              <a:ahLst/>
              <a:cxnLst/>
              <a:rect l="l" t="t" r="r" b="b"/>
              <a:pathLst>
                <a:path w="2144" h="2711" extrusionOk="0">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4" name="Google Shape;11214;p93"/>
            <p:cNvSpPr/>
            <p:nvPr/>
          </p:nvSpPr>
          <p:spPr>
            <a:xfrm>
              <a:off x="-16365000" y="3346200"/>
              <a:ext cx="52800" cy="66975"/>
            </a:xfrm>
            <a:custGeom>
              <a:avLst/>
              <a:gdLst/>
              <a:ahLst/>
              <a:cxnLst/>
              <a:rect l="l" t="t" r="r" b="b"/>
              <a:pathLst>
                <a:path w="2112" h="2679" extrusionOk="0">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5" name="Google Shape;11215;p93"/>
            <p:cNvSpPr/>
            <p:nvPr/>
          </p:nvSpPr>
          <p:spPr>
            <a:xfrm>
              <a:off x="-16419350" y="3417100"/>
              <a:ext cx="142575" cy="160700"/>
            </a:xfrm>
            <a:custGeom>
              <a:avLst/>
              <a:gdLst/>
              <a:ahLst/>
              <a:cxnLst/>
              <a:rect l="l" t="t" r="r" b="b"/>
              <a:pathLst>
                <a:path w="5703" h="6428" extrusionOk="0">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6" name="Google Shape;11216;p93"/>
            <p:cNvSpPr/>
            <p:nvPr/>
          </p:nvSpPr>
          <p:spPr>
            <a:xfrm>
              <a:off x="-16258675" y="3417100"/>
              <a:ext cx="143375" cy="161475"/>
            </a:xfrm>
            <a:custGeom>
              <a:avLst/>
              <a:gdLst/>
              <a:ahLst/>
              <a:cxnLst/>
              <a:rect l="l" t="t" r="r" b="b"/>
              <a:pathLst>
                <a:path w="5735" h="6459" extrusionOk="0">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7" name="Google Shape;11217;p93"/>
            <p:cNvSpPr/>
            <p:nvPr/>
          </p:nvSpPr>
          <p:spPr>
            <a:xfrm>
              <a:off x="-16310650" y="3308400"/>
              <a:ext cx="86650" cy="155975"/>
            </a:xfrm>
            <a:custGeom>
              <a:avLst/>
              <a:gdLst/>
              <a:ahLst/>
              <a:cxnLst/>
              <a:rect l="l" t="t" r="r" b="b"/>
              <a:pathLst>
                <a:path w="3466" h="6239" extrusionOk="0">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8" name="Google Shape;11218;p93"/>
            <p:cNvSpPr/>
            <p:nvPr/>
          </p:nvSpPr>
          <p:spPr>
            <a:xfrm>
              <a:off x="-16327975" y="3589575"/>
              <a:ext cx="51200" cy="23650"/>
            </a:xfrm>
            <a:custGeom>
              <a:avLst/>
              <a:gdLst/>
              <a:ahLst/>
              <a:cxnLst/>
              <a:rect l="l" t="t" r="r" b="b"/>
              <a:pathLst>
                <a:path w="2048" h="946" extrusionOk="0">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9" name="Google Shape;11219;p93"/>
            <p:cNvSpPr/>
            <p:nvPr/>
          </p:nvSpPr>
          <p:spPr>
            <a:xfrm>
              <a:off x="-16258675" y="3589575"/>
              <a:ext cx="51225" cy="23650"/>
            </a:xfrm>
            <a:custGeom>
              <a:avLst/>
              <a:gdLst/>
              <a:ahLst/>
              <a:cxnLst/>
              <a:rect l="l" t="t" r="r" b="b"/>
              <a:pathLst>
                <a:path w="2049" h="946" extrusionOk="0">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20" name="Google Shape;11220;p93"/>
          <p:cNvGrpSpPr/>
          <p:nvPr/>
        </p:nvGrpSpPr>
        <p:grpSpPr>
          <a:xfrm>
            <a:off x="4638306" y="3340423"/>
            <a:ext cx="395755" cy="452872"/>
            <a:chOff x="-16401225" y="3683275"/>
            <a:chExt cx="267800" cy="306450"/>
          </a:xfrm>
        </p:grpSpPr>
        <p:sp>
          <p:nvSpPr>
            <p:cNvPr id="11221" name="Google Shape;11221;p93"/>
            <p:cNvSpPr/>
            <p:nvPr/>
          </p:nvSpPr>
          <p:spPr>
            <a:xfrm>
              <a:off x="-16257875" y="3826650"/>
              <a:ext cx="70900" cy="72500"/>
            </a:xfrm>
            <a:custGeom>
              <a:avLst/>
              <a:gdLst/>
              <a:ahLst/>
              <a:cxnLst/>
              <a:rect l="l" t="t" r="r" b="b"/>
              <a:pathLst>
                <a:path w="2836" h="2900" extrusionOk="0">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2" name="Google Shape;11222;p93"/>
            <p:cNvSpPr/>
            <p:nvPr/>
          </p:nvSpPr>
          <p:spPr>
            <a:xfrm>
              <a:off x="-16275200" y="3832375"/>
              <a:ext cx="16550" cy="16350"/>
            </a:xfrm>
            <a:custGeom>
              <a:avLst/>
              <a:gdLst/>
              <a:ahLst/>
              <a:cxnLst/>
              <a:rect l="l" t="t" r="r" b="b"/>
              <a:pathLst>
                <a:path w="662" h="654" extrusionOk="0">
                  <a:moveTo>
                    <a:pt x="319" y="0"/>
                  </a:moveTo>
                  <a:cubicBezTo>
                    <a:pt x="173" y="0"/>
                    <a:pt x="32" y="71"/>
                    <a:pt x="0" y="213"/>
                  </a:cubicBezTo>
                  <a:lnTo>
                    <a:pt x="347" y="654"/>
                  </a:lnTo>
                  <a:lnTo>
                    <a:pt x="662" y="213"/>
                  </a:lnTo>
                  <a:cubicBezTo>
                    <a:pt x="614" y="71"/>
                    <a:pt x="465" y="0"/>
                    <a:pt x="3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3" name="Google Shape;11223;p93"/>
            <p:cNvSpPr/>
            <p:nvPr/>
          </p:nvSpPr>
          <p:spPr>
            <a:xfrm>
              <a:off x="-16347675" y="3825875"/>
              <a:ext cx="70900" cy="70900"/>
            </a:xfrm>
            <a:custGeom>
              <a:avLst/>
              <a:gdLst/>
              <a:ahLst/>
              <a:cxnLst/>
              <a:rect l="l" t="t" r="r" b="b"/>
              <a:pathLst>
                <a:path w="2836" h="2836" extrusionOk="0">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4" name="Google Shape;11224;p93"/>
            <p:cNvSpPr/>
            <p:nvPr/>
          </p:nvSpPr>
          <p:spPr>
            <a:xfrm>
              <a:off x="-16338225" y="3907775"/>
              <a:ext cx="35475" cy="81950"/>
            </a:xfrm>
            <a:custGeom>
              <a:avLst/>
              <a:gdLst/>
              <a:ahLst/>
              <a:cxnLst/>
              <a:rect l="l" t="t" r="r" b="b"/>
              <a:pathLst>
                <a:path w="1419" h="3278" extrusionOk="0">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5" name="Google Shape;11225;p93"/>
            <p:cNvSpPr/>
            <p:nvPr/>
          </p:nvSpPr>
          <p:spPr>
            <a:xfrm>
              <a:off x="-16231900" y="3906200"/>
              <a:ext cx="35475" cy="81150"/>
            </a:xfrm>
            <a:custGeom>
              <a:avLst/>
              <a:gdLst/>
              <a:ahLst/>
              <a:cxnLst/>
              <a:rect l="l" t="t" r="r" b="b"/>
              <a:pathLst>
                <a:path w="1419" h="3246" extrusionOk="0">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6" name="Google Shape;11226;p93"/>
            <p:cNvSpPr/>
            <p:nvPr/>
          </p:nvSpPr>
          <p:spPr>
            <a:xfrm>
              <a:off x="-16285450" y="3891250"/>
              <a:ext cx="35475" cy="59875"/>
            </a:xfrm>
            <a:custGeom>
              <a:avLst/>
              <a:gdLst/>
              <a:ahLst/>
              <a:cxnLst/>
              <a:rect l="l" t="t" r="r" b="b"/>
              <a:pathLst>
                <a:path w="1419" h="2395" extrusionOk="0">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7" name="Google Shape;11227;p93"/>
            <p:cNvSpPr/>
            <p:nvPr/>
          </p:nvSpPr>
          <p:spPr>
            <a:xfrm>
              <a:off x="-16401225" y="3683275"/>
              <a:ext cx="267800" cy="249725"/>
            </a:xfrm>
            <a:custGeom>
              <a:avLst/>
              <a:gdLst/>
              <a:ahLst/>
              <a:cxnLst/>
              <a:rect l="l" t="t" r="r" b="b"/>
              <a:pathLst>
                <a:path w="10712" h="9989" extrusionOk="0">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28" name="Google Shape;11228;p93"/>
          <p:cNvGrpSpPr/>
          <p:nvPr/>
        </p:nvGrpSpPr>
        <p:grpSpPr>
          <a:xfrm>
            <a:off x="8003755" y="2797062"/>
            <a:ext cx="450470" cy="448180"/>
            <a:chOff x="-16419350" y="4058200"/>
            <a:chExt cx="304825" cy="303275"/>
          </a:xfrm>
        </p:grpSpPr>
        <p:sp>
          <p:nvSpPr>
            <p:cNvPr id="11229" name="Google Shape;11229;p93"/>
            <p:cNvSpPr/>
            <p:nvPr/>
          </p:nvSpPr>
          <p:spPr>
            <a:xfrm>
              <a:off x="-16347675" y="4202350"/>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0" name="Google Shape;11230;p93"/>
            <p:cNvSpPr/>
            <p:nvPr/>
          </p:nvSpPr>
          <p:spPr>
            <a:xfrm>
              <a:off x="-16400450" y="4166900"/>
              <a:ext cx="35475" cy="35475"/>
            </a:xfrm>
            <a:custGeom>
              <a:avLst/>
              <a:gdLst/>
              <a:ahLst/>
              <a:cxnLst/>
              <a:rect l="l" t="t" r="r" b="b"/>
              <a:pathLst>
                <a:path w="1419" h="1419" extrusionOk="0">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1" name="Google Shape;11231;p93"/>
            <p:cNvSpPr/>
            <p:nvPr/>
          </p:nvSpPr>
          <p:spPr>
            <a:xfrm>
              <a:off x="-16389425" y="4058200"/>
              <a:ext cx="220575" cy="106950"/>
            </a:xfrm>
            <a:custGeom>
              <a:avLst/>
              <a:gdLst/>
              <a:ahLst/>
              <a:cxnLst/>
              <a:rect l="l" t="t" r="r" b="b"/>
              <a:pathLst>
                <a:path w="8823" h="4278" extrusionOk="0">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2" name="Google Shape;11232;p93"/>
            <p:cNvSpPr/>
            <p:nvPr/>
          </p:nvSpPr>
          <p:spPr>
            <a:xfrm>
              <a:off x="-16298850" y="4178725"/>
              <a:ext cx="41000" cy="47275"/>
            </a:xfrm>
            <a:custGeom>
              <a:avLst/>
              <a:gdLst/>
              <a:ahLst/>
              <a:cxnLst/>
              <a:rect l="l" t="t" r="r" b="b"/>
              <a:pathLst>
                <a:path w="1640" h="1891" extrusionOk="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3" name="Google Shape;11233;p93"/>
            <p:cNvSpPr/>
            <p:nvPr/>
          </p:nvSpPr>
          <p:spPr>
            <a:xfrm>
              <a:off x="-16246075" y="4178725"/>
              <a:ext cx="41775" cy="55150"/>
            </a:xfrm>
            <a:custGeom>
              <a:avLst/>
              <a:gdLst/>
              <a:ahLst/>
              <a:cxnLst/>
              <a:rect l="l" t="t" r="r" b="b"/>
              <a:pathLst>
                <a:path w="1671" h="2206" extrusionOk="0">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4" name="Google Shape;11234;p93"/>
            <p:cNvSpPr/>
            <p:nvPr/>
          </p:nvSpPr>
          <p:spPr>
            <a:xfrm>
              <a:off x="-16419350" y="4122000"/>
              <a:ext cx="304050" cy="188725"/>
            </a:xfrm>
            <a:custGeom>
              <a:avLst/>
              <a:gdLst/>
              <a:ahLst/>
              <a:cxnLst/>
              <a:rect l="l" t="t" r="r" b="b"/>
              <a:pathLst>
                <a:path w="12162" h="7549" extrusionOk="0">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5" name="Google Shape;11235;p93"/>
            <p:cNvSpPr/>
            <p:nvPr/>
          </p:nvSpPr>
          <p:spPr>
            <a:xfrm>
              <a:off x="-16419350" y="4263775"/>
              <a:ext cx="304825" cy="97700"/>
            </a:xfrm>
            <a:custGeom>
              <a:avLst/>
              <a:gdLst/>
              <a:ahLst/>
              <a:cxnLst/>
              <a:rect l="l" t="t" r="r" b="b"/>
              <a:pathLst>
                <a:path w="12193" h="3908" extrusionOk="0">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36" name="Google Shape;11236;p93"/>
          <p:cNvGrpSpPr/>
          <p:nvPr/>
        </p:nvGrpSpPr>
        <p:grpSpPr>
          <a:xfrm>
            <a:off x="4030643" y="3343080"/>
            <a:ext cx="450507" cy="447589"/>
            <a:chOff x="-15296200" y="3326900"/>
            <a:chExt cx="304850" cy="302875"/>
          </a:xfrm>
        </p:grpSpPr>
        <p:sp>
          <p:nvSpPr>
            <p:cNvPr id="11237" name="Google Shape;11237;p93"/>
            <p:cNvSpPr/>
            <p:nvPr/>
          </p:nvSpPr>
          <p:spPr>
            <a:xfrm>
              <a:off x="-15182775" y="3326900"/>
              <a:ext cx="77200" cy="157175"/>
            </a:xfrm>
            <a:custGeom>
              <a:avLst/>
              <a:gdLst/>
              <a:ahLst/>
              <a:cxnLst/>
              <a:rect l="l" t="t" r="r" b="b"/>
              <a:pathLst>
                <a:path w="3088" h="6287" extrusionOk="0">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8" name="Google Shape;11238;p93"/>
            <p:cNvSpPr/>
            <p:nvPr/>
          </p:nvSpPr>
          <p:spPr>
            <a:xfrm>
              <a:off x="-15260825" y="3363175"/>
              <a:ext cx="108800" cy="199650"/>
            </a:xfrm>
            <a:custGeom>
              <a:avLst/>
              <a:gdLst/>
              <a:ahLst/>
              <a:cxnLst/>
              <a:rect l="l" t="t" r="r" b="b"/>
              <a:pathLst>
                <a:path w="4352" h="7986" extrusionOk="0">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9" name="Google Shape;11239;p93"/>
            <p:cNvSpPr/>
            <p:nvPr/>
          </p:nvSpPr>
          <p:spPr>
            <a:xfrm>
              <a:off x="-15135525" y="3362475"/>
              <a:ext cx="109325" cy="200350"/>
            </a:xfrm>
            <a:custGeom>
              <a:avLst/>
              <a:gdLst/>
              <a:ahLst/>
              <a:cxnLst/>
              <a:rect l="l" t="t" r="r" b="b"/>
              <a:pathLst>
                <a:path w="4373" h="8014" extrusionOk="0">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0" name="Google Shape;11240;p93"/>
            <p:cNvSpPr/>
            <p:nvPr/>
          </p:nvSpPr>
          <p:spPr>
            <a:xfrm>
              <a:off x="-15296200" y="3416600"/>
              <a:ext cx="143375" cy="213175"/>
            </a:xfrm>
            <a:custGeom>
              <a:avLst/>
              <a:gdLst/>
              <a:ahLst/>
              <a:cxnLst/>
              <a:rect l="l" t="t" r="r" b="b"/>
              <a:pathLst>
                <a:path w="5735" h="8527" extrusionOk="0">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1" name="Google Shape;11241;p93"/>
            <p:cNvSpPr/>
            <p:nvPr/>
          </p:nvSpPr>
          <p:spPr>
            <a:xfrm>
              <a:off x="-15134725" y="3416100"/>
              <a:ext cx="143375" cy="213675"/>
            </a:xfrm>
            <a:custGeom>
              <a:avLst/>
              <a:gdLst/>
              <a:ahLst/>
              <a:cxnLst/>
              <a:rect l="l" t="t" r="r" b="b"/>
              <a:pathLst>
                <a:path w="5735" h="8547" extrusionOk="0">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42" name="Google Shape;11242;p93"/>
          <p:cNvGrpSpPr/>
          <p:nvPr/>
        </p:nvGrpSpPr>
        <p:grpSpPr>
          <a:xfrm>
            <a:off x="2946296" y="1706881"/>
            <a:ext cx="486566" cy="414708"/>
            <a:chOff x="-19835275" y="3330250"/>
            <a:chExt cx="329250" cy="280625"/>
          </a:xfrm>
        </p:grpSpPr>
        <p:sp>
          <p:nvSpPr>
            <p:cNvPr id="11243" name="Google Shape;11243;p93"/>
            <p:cNvSpPr/>
            <p:nvPr/>
          </p:nvSpPr>
          <p:spPr>
            <a:xfrm>
              <a:off x="-19768325" y="3361750"/>
              <a:ext cx="197725" cy="249125"/>
            </a:xfrm>
            <a:custGeom>
              <a:avLst/>
              <a:gdLst/>
              <a:ahLst/>
              <a:cxnLst/>
              <a:rect l="l" t="t" r="r" b="b"/>
              <a:pathLst>
                <a:path w="7909" h="9965" extrusionOk="0">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4" name="Google Shape;11244;p93"/>
            <p:cNvSpPr/>
            <p:nvPr/>
          </p:nvSpPr>
          <p:spPr>
            <a:xfrm>
              <a:off x="-19622625" y="3330250"/>
              <a:ext cx="116600" cy="189250"/>
            </a:xfrm>
            <a:custGeom>
              <a:avLst/>
              <a:gdLst/>
              <a:ahLst/>
              <a:cxnLst/>
              <a:rect l="l" t="t" r="r" b="b"/>
              <a:pathLst>
                <a:path w="4664" h="7570" extrusionOk="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5" name="Google Shape;11245;p93"/>
            <p:cNvSpPr/>
            <p:nvPr/>
          </p:nvSpPr>
          <p:spPr>
            <a:xfrm>
              <a:off x="-19835275" y="3330250"/>
              <a:ext cx="116600" cy="189250"/>
            </a:xfrm>
            <a:custGeom>
              <a:avLst/>
              <a:gdLst/>
              <a:ahLst/>
              <a:cxnLst/>
              <a:rect l="l" t="t" r="r" b="b"/>
              <a:pathLst>
                <a:path w="4664" h="7570" extrusionOk="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46" name="Google Shape;11246;p93"/>
          <p:cNvGrpSpPr/>
          <p:nvPr/>
        </p:nvGrpSpPr>
        <p:grpSpPr>
          <a:xfrm>
            <a:off x="2964325" y="2243470"/>
            <a:ext cx="450507" cy="449547"/>
            <a:chOff x="-19822675" y="3692750"/>
            <a:chExt cx="304850" cy="304200"/>
          </a:xfrm>
        </p:grpSpPr>
        <p:sp>
          <p:nvSpPr>
            <p:cNvPr id="11247" name="Google Shape;11247;p93"/>
            <p:cNvSpPr/>
            <p:nvPr/>
          </p:nvSpPr>
          <p:spPr>
            <a:xfrm>
              <a:off x="-19715550" y="3692750"/>
              <a:ext cx="90600" cy="60675"/>
            </a:xfrm>
            <a:custGeom>
              <a:avLst/>
              <a:gdLst/>
              <a:ahLst/>
              <a:cxnLst/>
              <a:rect l="l" t="t" r="r" b="b"/>
              <a:pathLst>
                <a:path w="3624" h="2427" extrusionOk="0">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8" name="Google Shape;11248;p93"/>
            <p:cNvSpPr/>
            <p:nvPr/>
          </p:nvSpPr>
          <p:spPr>
            <a:xfrm>
              <a:off x="-19660425" y="3766200"/>
              <a:ext cx="142600" cy="230750"/>
            </a:xfrm>
            <a:custGeom>
              <a:avLst/>
              <a:gdLst/>
              <a:ahLst/>
              <a:cxnLst/>
              <a:rect l="l" t="t" r="r" b="b"/>
              <a:pathLst>
                <a:path w="5704" h="9230" extrusionOk="0">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9" name="Google Shape;11249;p93"/>
            <p:cNvSpPr/>
            <p:nvPr/>
          </p:nvSpPr>
          <p:spPr>
            <a:xfrm>
              <a:off x="-19728150" y="3763650"/>
              <a:ext cx="114225" cy="54375"/>
            </a:xfrm>
            <a:custGeom>
              <a:avLst/>
              <a:gdLst/>
              <a:ahLst/>
              <a:cxnLst/>
              <a:rect l="l" t="t" r="r" b="b"/>
              <a:pathLst>
                <a:path w="4569" h="2175" extrusionOk="0">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0" name="Google Shape;11250;p93"/>
            <p:cNvSpPr/>
            <p:nvPr/>
          </p:nvSpPr>
          <p:spPr>
            <a:xfrm>
              <a:off x="-19695075" y="3868400"/>
              <a:ext cx="48075" cy="110300"/>
            </a:xfrm>
            <a:custGeom>
              <a:avLst/>
              <a:gdLst/>
              <a:ahLst/>
              <a:cxnLst/>
              <a:rect l="l" t="t" r="r" b="b"/>
              <a:pathLst>
                <a:path w="1923" h="4412" extrusionOk="0">
                  <a:moveTo>
                    <a:pt x="977" y="0"/>
                  </a:moveTo>
                  <a:lnTo>
                    <a:pt x="0" y="4285"/>
                  </a:lnTo>
                  <a:cubicBezTo>
                    <a:pt x="316" y="4380"/>
                    <a:pt x="631" y="4411"/>
                    <a:pt x="977" y="4411"/>
                  </a:cubicBezTo>
                  <a:cubicBezTo>
                    <a:pt x="1261" y="4411"/>
                    <a:pt x="1576" y="4380"/>
                    <a:pt x="1922" y="4285"/>
                  </a:cubicBez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1" name="Google Shape;11251;p93"/>
            <p:cNvSpPr/>
            <p:nvPr/>
          </p:nvSpPr>
          <p:spPr>
            <a:xfrm>
              <a:off x="-19822675" y="3764250"/>
              <a:ext cx="142575" cy="229550"/>
            </a:xfrm>
            <a:custGeom>
              <a:avLst/>
              <a:gdLst/>
              <a:ahLst/>
              <a:cxnLst/>
              <a:rect l="l" t="t" r="r" b="b"/>
              <a:pathLst>
                <a:path w="5703" h="9182" extrusionOk="0">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52" name="Google Shape;11252;p93"/>
          <p:cNvGrpSpPr/>
          <p:nvPr/>
        </p:nvGrpSpPr>
        <p:grpSpPr>
          <a:xfrm>
            <a:off x="2964916" y="2796278"/>
            <a:ext cx="449325" cy="450470"/>
            <a:chOff x="-19822675" y="4066875"/>
            <a:chExt cx="304050" cy="304825"/>
          </a:xfrm>
        </p:grpSpPr>
        <p:sp>
          <p:nvSpPr>
            <p:cNvPr id="11253" name="Google Shape;11253;p93"/>
            <p:cNvSpPr/>
            <p:nvPr/>
          </p:nvSpPr>
          <p:spPr>
            <a:xfrm>
              <a:off x="-19803775" y="4086925"/>
              <a:ext cx="71700" cy="68975"/>
            </a:xfrm>
            <a:custGeom>
              <a:avLst/>
              <a:gdLst/>
              <a:ahLst/>
              <a:cxnLst/>
              <a:rect l="l" t="t" r="r" b="b"/>
              <a:pathLst>
                <a:path w="2868" h="2759" extrusionOk="0">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4" name="Google Shape;11254;p93"/>
            <p:cNvSpPr/>
            <p:nvPr/>
          </p:nvSpPr>
          <p:spPr>
            <a:xfrm>
              <a:off x="-19822675" y="4174775"/>
              <a:ext cx="304050" cy="124475"/>
            </a:xfrm>
            <a:custGeom>
              <a:avLst/>
              <a:gdLst/>
              <a:ahLst/>
              <a:cxnLst/>
              <a:rect l="l" t="t" r="r" b="b"/>
              <a:pathLst>
                <a:path w="12162" h="4979" extrusionOk="0">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5" name="Google Shape;11255;p93"/>
            <p:cNvSpPr/>
            <p:nvPr/>
          </p:nvSpPr>
          <p:spPr>
            <a:xfrm>
              <a:off x="-19732100" y="4066875"/>
              <a:ext cx="122100" cy="89825"/>
            </a:xfrm>
            <a:custGeom>
              <a:avLst/>
              <a:gdLst/>
              <a:ahLst/>
              <a:cxnLst/>
              <a:rect l="l" t="t" r="r" b="b"/>
              <a:pathLst>
                <a:path w="4884" h="3593" extrusionOk="0">
                  <a:moveTo>
                    <a:pt x="2427" y="1"/>
                  </a:moveTo>
                  <a:cubicBezTo>
                    <a:pt x="1229" y="1"/>
                    <a:pt x="190" y="1796"/>
                    <a:pt x="1" y="3592"/>
                  </a:cubicBezTo>
                  <a:lnTo>
                    <a:pt x="4884" y="3592"/>
                  </a:lnTo>
                  <a:cubicBezTo>
                    <a:pt x="4695" y="1796"/>
                    <a:pt x="3687"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6" name="Google Shape;11256;p93"/>
            <p:cNvSpPr/>
            <p:nvPr/>
          </p:nvSpPr>
          <p:spPr>
            <a:xfrm>
              <a:off x="-19609225" y="4087725"/>
              <a:ext cx="71700" cy="69750"/>
            </a:xfrm>
            <a:custGeom>
              <a:avLst/>
              <a:gdLst/>
              <a:ahLst/>
              <a:cxnLst/>
              <a:rect l="l" t="t" r="r" b="b"/>
              <a:pathLst>
                <a:path w="2868" h="2790" extrusionOk="0">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7" name="Google Shape;11257;p93"/>
            <p:cNvSpPr/>
            <p:nvPr/>
          </p:nvSpPr>
          <p:spPr>
            <a:xfrm>
              <a:off x="-19643875" y="4308675"/>
              <a:ext cx="70900" cy="44125"/>
            </a:xfrm>
            <a:custGeom>
              <a:avLst/>
              <a:gdLst/>
              <a:ahLst/>
              <a:cxnLst/>
              <a:rect l="l" t="t" r="r" b="b"/>
              <a:pathLst>
                <a:path w="2836" h="1765" extrusionOk="0">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8" name="Google Shape;11258;p93"/>
            <p:cNvSpPr/>
            <p:nvPr/>
          </p:nvSpPr>
          <p:spPr>
            <a:xfrm>
              <a:off x="-19581650" y="4292925"/>
              <a:ext cx="63025" cy="78775"/>
            </a:xfrm>
            <a:custGeom>
              <a:avLst/>
              <a:gdLst/>
              <a:ahLst/>
              <a:cxnLst/>
              <a:rect l="l" t="t" r="r" b="b"/>
              <a:pathLst>
                <a:path w="2521" h="3151" extrusionOk="0">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59" name="Google Shape;11259;p93"/>
          <p:cNvGrpSpPr/>
          <p:nvPr/>
        </p:nvGrpSpPr>
        <p:grpSpPr>
          <a:xfrm>
            <a:off x="5773985" y="1689571"/>
            <a:ext cx="399302" cy="449325"/>
            <a:chOff x="-17878825" y="3334400"/>
            <a:chExt cx="270200" cy="304050"/>
          </a:xfrm>
        </p:grpSpPr>
        <p:sp>
          <p:nvSpPr>
            <p:cNvPr id="11260" name="Google Shape;11260;p93"/>
            <p:cNvSpPr/>
            <p:nvPr/>
          </p:nvSpPr>
          <p:spPr>
            <a:xfrm>
              <a:off x="-17683475" y="3334400"/>
              <a:ext cx="74850" cy="74050"/>
            </a:xfrm>
            <a:custGeom>
              <a:avLst/>
              <a:gdLst/>
              <a:ahLst/>
              <a:cxnLst/>
              <a:rect l="l" t="t" r="r" b="b"/>
              <a:pathLst>
                <a:path w="2994" h="2962" extrusionOk="0">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1" name="Google Shape;11261;p93"/>
            <p:cNvSpPr/>
            <p:nvPr/>
          </p:nvSpPr>
          <p:spPr>
            <a:xfrm>
              <a:off x="-17752000" y="3513975"/>
              <a:ext cx="16550" cy="16550"/>
            </a:xfrm>
            <a:custGeom>
              <a:avLst/>
              <a:gdLst/>
              <a:ahLst/>
              <a:cxnLst/>
              <a:rect l="l" t="t" r="r" b="b"/>
              <a:pathLst>
                <a:path w="662" h="662" extrusionOk="0">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2" name="Google Shape;11262;p93"/>
            <p:cNvSpPr/>
            <p:nvPr/>
          </p:nvSpPr>
          <p:spPr>
            <a:xfrm>
              <a:off x="-17860700" y="3405275"/>
              <a:ext cx="107150" cy="206225"/>
            </a:xfrm>
            <a:custGeom>
              <a:avLst/>
              <a:gdLst/>
              <a:ahLst/>
              <a:cxnLst/>
              <a:rect l="l" t="t" r="r" b="b"/>
              <a:pathLst>
                <a:path w="4286" h="8249" extrusionOk="0">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3" name="Google Shape;11263;p93"/>
            <p:cNvSpPr/>
            <p:nvPr/>
          </p:nvSpPr>
          <p:spPr>
            <a:xfrm>
              <a:off x="-17735475" y="3405275"/>
              <a:ext cx="107150" cy="206475"/>
            </a:xfrm>
            <a:custGeom>
              <a:avLst/>
              <a:gdLst/>
              <a:ahLst/>
              <a:cxnLst/>
              <a:rect l="l" t="t" r="r" b="b"/>
              <a:pathLst>
                <a:path w="4286" h="8259" extrusionOk="0">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4" name="Google Shape;11264;p93"/>
            <p:cNvSpPr/>
            <p:nvPr/>
          </p:nvSpPr>
          <p:spPr>
            <a:xfrm>
              <a:off x="-17812650" y="3353300"/>
              <a:ext cx="136275" cy="144150"/>
            </a:xfrm>
            <a:custGeom>
              <a:avLst/>
              <a:gdLst/>
              <a:ahLst/>
              <a:cxnLst/>
              <a:rect l="l" t="t" r="r" b="b"/>
              <a:pathLst>
                <a:path w="5451" h="5766" extrusionOk="0">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5" name="Google Shape;11265;p93"/>
            <p:cNvSpPr/>
            <p:nvPr/>
          </p:nvSpPr>
          <p:spPr>
            <a:xfrm>
              <a:off x="-17770900" y="3614000"/>
              <a:ext cx="52775" cy="24450"/>
            </a:xfrm>
            <a:custGeom>
              <a:avLst/>
              <a:gdLst/>
              <a:ahLst/>
              <a:cxnLst/>
              <a:rect l="l" t="t" r="r" b="b"/>
              <a:pathLst>
                <a:path w="2111" h="978" extrusionOk="0">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6" name="Google Shape;11266;p93"/>
            <p:cNvSpPr/>
            <p:nvPr/>
          </p:nvSpPr>
          <p:spPr>
            <a:xfrm>
              <a:off x="-17878825" y="3334400"/>
              <a:ext cx="74075" cy="74050"/>
            </a:xfrm>
            <a:custGeom>
              <a:avLst/>
              <a:gdLst/>
              <a:ahLst/>
              <a:cxnLst/>
              <a:rect l="l" t="t" r="r" b="b"/>
              <a:pathLst>
                <a:path w="2963" h="2962" extrusionOk="0">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67" name="Google Shape;11267;p93"/>
          <p:cNvGrpSpPr/>
          <p:nvPr/>
        </p:nvGrpSpPr>
        <p:grpSpPr>
          <a:xfrm>
            <a:off x="5747809" y="2242416"/>
            <a:ext cx="451653" cy="451653"/>
            <a:chOff x="-17896150" y="3709300"/>
            <a:chExt cx="305625" cy="305625"/>
          </a:xfrm>
        </p:grpSpPr>
        <p:sp>
          <p:nvSpPr>
            <p:cNvPr id="11268" name="Google Shape;11268;p93"/>
            <p:cNvSpPr/>
            <p:nvPr/>
          </p:nvSpPr>
          <p:spPr>
            <a:xfrm>
              <a:off x="-17896150" y="3709300"/>
              <a:ext cx="54375" cy="77200"/>
            </a:xfrm>
            <a:custGeom>
              <a:avLst/>
              <a:gdLst/>
              <a:ahLst/>
              <a:cxnLst/>
              <a:rect l="l" t="t" r="r" b="b"/>
              <a:pathLst>
                <a:path w="2175" h="3088" extrusionOk="0">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9" name="Google Shape;11269;p93"/>
            <p:cNvSpPr/>
            <p:nvPr/>
          </p:nvSpPr>
          <p:spPr>
            <a:xfrm>
              <a:off x="-17877250" y="3801075"/>
              <a:ext cx="286725" cy="213850"/>
            </a:xfrm>
            <a:custGeom>
              <a:avLst/>
              <a:gdLst/>
              <a:ahLst/>
              <a:cxnLst/>
              <a:rect l="l" t="t" r="r" b="b"/>
              <a:pathLst>
                <a:path w="11469" h="8554" extrusionOk="0">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0" name="Google Shape;11270;p93"/>
            <p:cNvSpPr/>
            <p:nvPr/>
          </p:nvSpPr>
          <p:spPr>
            <a:xfrm>
              <a:off x="-17783500" y="3763075"/>
              <a:ext cx="191400" cy="194350"/>
            </a:xfrm>
            <a:custGeom>
              <a:avLst/>
              <a:gdLst/>
              <a:ahLst/>
              <a:cxnLst/>
              <a:rect l="l" t="t" r="r" b="b"/>
              <a:pathLst>
                <a:path w="7656" h="7774" extrusionOk="0">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1" name="Google Shape;11271;p93"/>
            <p:cNvSpPr/>
            <p:nvPr/>
          </p:nvSpPr>
          <p:spPr>
            <a:xfrm>
              <a:off x="-17825250" y="3710075"/>
              <a:ext cx="54375" cy="76425"/>
            </a:xfrm>
            <a:custGeom>
              <a:avLst/>
              <a:gdLst/>
              <a:ahLst/>
              <a:cxnLst/>
              <a:rect l="l" t="t" r="r" b="b"/>
              <a:pathLst>
                <a:path w="2175" h="3057" extrusionOk="0">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72" name="Google Shape;11272;p93"/>
          <p:cNvGrpSpPr/>
          <p:nvPr/>
        </p:nvGrpSpPr>
        <p:grpSpPr>
          <a:xfrm>
            <a:off x="5775740" y="2795686"/>
            <a:ext cx="395792" cy="451653"/>
            <a:chOff x="-17878025" y="4082625"/>
            <a:chExt cx="267825" cy="305625"/>
          </a:xfrm>
        </p:grpSpPr>
        <p:sp>
          <p:nvSpPr>
            <p:cNvPr id="11273" name="Google Shape;11273;p93"/>
            <p:cNvSpPr/>
            <p:nvPr/>
          </p:nvSpPr>
          <p:spPr>
            <a:xfrm>
              <a:off x="-17660650" y="4191325"/>
              <a:ext cx="50450" cy="52000"/>
            </a:xfrm>
            <a:custGeom>
              <a:avLst/>
              <a:gdLst/>
              <a:ahLst/>
              <a:cxnLst/>
              <a:rect l="l" t="t" r="r" b="b"/>
              <a:pathLst>
                <a:path w="2018" h="2080" extrusionOk="0">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4" name="Google Shape;11274;p93"/>
            <p:cNvSpPr/>
            <p:nvPr/>
          </p:nvSpPr>
          <p:spPr>
            <a:xfrm>
              <a:off x="-17716575" y="4084200"/>
              <a:ext cx="88250" cy="103200"/>
            </a:xfrm>
            <a:custGeom>
              <a:avLst/>
              <a:gdLst/>
              <a:ahLst/>
              <a:cxnLst/>
              <a:rect l="l" t="t" r="r" b="b"/>
              <a:pathLst>
                <a:path w="3530" h="4128" extrusionOk="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5" name="Google Shape;11275;p93"/>
            <p:cNvSpPr/>
            <p:nvPr/>
          </p:nvSpPr>
          <p:spPr>
            <a:xfrm>
              <a:off x="-17860700" y="4082625"/>
              <a:ext cx="90600" cy="104000"/>
            </a:xfrm>
            <a:custGeom>
              <a:avLst/>
              <a:gdLst/>
              <a:ahLst/>
              <a:cxnLst/>
              <a:rect l="l" t="t" r="r" b="b"/>
              <a:pathLst>
                <a:path w="3624" h="4160" extrusionOk="0">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6" name="Google Shape;11276;p93"/>
            <p:cNvSpPr/>
            <p:nvPr/>
          </p:nvSpPr>
          <p:spPr>
            <a:xfrm>
              <a:off x="-17752000" y="4281300"/>
              <a:ext cx="16550" cy="16375"/>
            </a:xfrm>
            <a:custGeom>
              <a:avLst/>
              <a:gdLst/>
              <a:ahLst/>
              <a:cxnLst/>
              <a:rect l="l" t="t" r="r" b="b"/>
              <a:pathLst>
                <a:path w="662" h="655" extrusionOk="0">
                  <a:moveTo>
                    <a:pt x="319" y="1"/>
                  </a:moveTo>
                  <a:cubicBezTo>
                    <a:pt x="173" y="1"/>
                    <a:pt x="32" y="72"/>
                    <a:pt x="0" y="213"/>
                  </a:cubicBezTo>
                  <a:lnTo>
                    <a:pt x="347" y="655"/>
                  </a:lnTo>
                  <a:lnTo>
                    <a:pt x="662" y="213"/>
                  </a:lnTo>
                  <a:cubicBezTo>
                    <a:pt x="615" y="72"/>
                    <a:pt x="465" y="1"/>
                    <a:pt x="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7" name="Google Shape;11277;p93"/>
            <p:cNvSpPr/>
            <p:nvPr/>
          </p:nvSpPr>
          <p:spPr>
            <a:xfrm>
              <a:off x="-17825250" y="4173200"/>
              <a:ext cx="161475" cy="161500"/>
            </a:xfrm>
            <a:custGeom>
              <a:avLst/>
              <a:gdLst/>
              <a:ahLst/>
              <a:cxnLst/>
              <a:rect l="l" t="t" r="r" b="b"/>
              <a:pathLst>
                <a:path w="6459" h="6460" extrusionOk="0">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8" name="Google Shape;11278;p93"/>
            <p:cNvSpPr/>
            <p:nvPr/>
          </p:nvSpPr>
          <p:spPr>
            <a:xfrm>
              <a:off x="-17787450" y="4293725"/>
              <a:ext cx="84300" cy="94525"/>
            </a:xfrm>
            <a:custGeom>
              <a:avLst/>
              <a:gdLst/>
              <a:ahLst/>
              <a:cxnLst/>
              <a:rect l="l" t="t" r="r" b="b"/>
              <a:pathLst>
                <a:path w="3372" h="3781" extrusionOk="0">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9" name="Google Shape;11279;p93"/>
            <p:cNvSpPr/>
            <p:nvPr/>
          </p:nvSpPr>
          <p:spPr>
            <a:xfrm>
              <a:off x="-17878025" y="4191325"/>
              <a:ext cx="49650" cy="52000"/>
            </a:xfrm>
            <a:custGeom>
              <a:avLst/>
              <a:gdLst/>
              <a:ahLst/>
              <a:cxnLst/>
              <a:rect l="l" t="t" r="r" b="b"/>
              <a:pathLst>
                <a:path w="1986" h="2080" extrusionOk="0">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80" name="Google Shape;11280;p93"/>
          <p:cNvGrpSpPr/>
          <p:nvPr/>
        </p:nvGrpSpPr>
        <p:grpSpPr>
          <a:xfrm>
            <a:off x="2919632" y="3355015"/>
            <a:ext cx="450507" cy="423722"/>
            <a:chOff x="-16044450" y="3317850"/>
            <a:chExt cx="304850" cy="286725"/>
          </a:xfrm>
        </p:grpSpPr>
        <p:sp>
          <p:nvSpPr>
            <p:cNvPr id="11281" name="Google Shape;11281;p93"/>
            <p:cNvSpPr/>
            <p:nvPr/>
          </p:nvSpPr>
          <p:spPr>
            <a:xfrm>
              <a:off x="-15873525" y="3317850"/>
              <a:ext cx="133925" cy="115025"/>
            </a:xfrm>
            <a:custGeom>
              <a:avLst/>
              <a:gdLst/>
              <a:ahLst/>
              <a:cxnLst/>
              <a:rect l="l" t="t" r="r" b="b"/>
              <a:pathLst>
                <a:path w="5357" h="4601" extrusionOk="0">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2" name="Google Shape;11282;p93"/>
            <p:cNvSpPr/>
            <p:nvPr/>
          </p:nvSpPr>
          <p:spPr>
            <a:xfrm>
              <a:off x="-15915275" y="3459625"/>
              <a:ext cx="44125" cy="54375"/>
            </a:xfrm>
            <a:custGeom>
              <a:avLst/>
              <a:gdLst/>
              <a:ahLst/>
              <a:cxnLst/>
              <a:rect l="l" t="t" r="r" b="b"/>
              <a:pathLst>
                <a:path w="1765" h="2175" extrusionOk="0">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3" name="Google Shape;11283;p93"/>
            <p:cNvSpPr/>
            <p:nvPr/>
          </p:nvSpPr>
          <p:spPr>
            <a:xfrm>
              <a:off x="-16009000" y="3372200"/>
              <a:ext cx="232375" cy="232375"/>
            </a:xfrm>
            <a:custGeom>
              <a:avLst/>
              <a:gdLst/>
              <a:ahLst/>
              <a:cxnLst/>
              <a:rect l="l" t="t" r="r" b="b"/>
              <a:pathLst>
                <a:path w="9295" h="9295" extrusionOk="0">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4" name="Google Shape;11284;p93"/>
            <p:cNvSpPr/>
            <p:nvPr/>
          </p:nvSpPr>
          <p:spPr>
            <a:xfrm>
              <a:off x="-16044450" y="3317850"/>
              <a:ext cx="133150" cy="115025"/>
            </a:xfrm>
            <a:custGeom>
              <a:avLst/>
              <a:gdLst/>
              <a:ahLst/>
              <a:cxnLst/>
              <a:rect l="l" t="t" r="r" b="b"/>
              <a:pathLst>
                <a:path w="5326" h="4601" extrusionOk="0">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285" name="Google Shape;11285;p93"/>
          <p:cNvSpPr/>
          <p:nvPr/>
        </p:nvSpPr>
        <p:spPr>
          <a:xfrm>
            <a:off x="5164353" y="3341975"/>
            <a:ext cx="448180" cy="450507"/>
          </a:xfrm>
          <a:custGeom>
            <a:avLst/>
            <a:gdLst/>
            <a:ahLst/>
            <a:cxnLst/>
            <a:rect l="l" t="t" r="r" b="b"/>
            <a:pathLst>
              <a:path w="12131" h="12194" extrusionOk="0">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286" name="Google Shape;11286;p93"/>
          <p:cNvGrpSpPr/>
          <p:nvPr/>
        </p:nvGrpSpPr>
        <p:grpSpPr>
          <a:xfrm>
            <a:off x="8042149" y="2243724"/>
            <a:ext cx="373662" cy="449030"/>
            <a:chOff x="-16018450" y="4058400"/>
            <a:chExt cx="252850" cy="303850"/>
          </a:xfrm>
        </p:grpSpPr>
        <p:sp>
          <p:nvSpPr>
            <p:cNvPr id="11287" name="Google Shape;11287;p93"/>
            <p:cNvSpPr/>
            <p:nvPr/>
          </p:nvSpPr>
          <p:spPr>
            <a:xfrm>
              <a:off x="-15927875" y="4129900"/>
              <a:ext cx="88250" cy="89025"/>
            </a:xfrm>
            <a:custGeom>
              <a:avLst/>
              <a:gdLst/>
              <a:ahLst/>
              <a:cxnLst/>
              <a:rect l="l" t="t" r="r" b="b"/>
              <a:pathLst>
                <a:path w="3530" h="3561" extrusionOk="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8" name="Google Shape;11288;p93"/>
            <p:cNvSpPr/>
            <p:nvPr/>
          </p:nvSpPr>
          <p:spPr>
            <a:xfrm>
              <a:off x="-16002700" y="4058400"/>
              <a:ext cx="237100" cy="233575"/>
            </a:xfrm>
            <a:custGeom>
              <a:avLst/>
              <a:gdLst/>
              <a:ahLst/>
              <a:cxnLst/>
              <a:rect l="l" t="t" r="r" b="b"/>
              <a:pathLst>
                <a:path w="9484" h="9343" extrusionOk="0">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9" name="Google Shape;11289;p93"/>
            <p:cNvSpPr/>
            <p:nvPr/>
          </p:nvSpPr>
          <p:spPr>
            <a:xfrm>
              <a:off x="-16018450" y="4253550"/>
              <a:ext cx="129200" cy="108700"/>
            </a:xfrm>
            <a:custGeom>
              <a:avLst/>
              <a:gdLst/>
              <a:ahLst/>
              <a:cxnLst/>
              <a:rect l="l" t="t" r="r" b="b"/>
              <a:pathLst>
                <a:path w="5168" h="4348" extrusionOk="0">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0" name="Google Shape;11290;p93"/>
            <p:cNvSpPr/>
            <p:nvPr/>
          </p:nvSpPr>
          <p:spPr>
            <a:xfrm>
              <a:off x="-15876675" y="4254325"/>
              <a:ext cx="107925" cy="90600"/>
            </a:xfrm>
            <a:custGeom>
              <a:avLst/>
              <a:gdLst/>
              <a:ahLst/>
              <a:cxnLst/>
              <a:rect l="l" t="t" r="r" b="b"/>
              <a:pathLst>
                <a:path w="4317" h="3624" extrusionOk="0">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291" name="Google Shape;11291;p93"/>
          <p:cNvSpPr/>
          <p:nvPr/>
        </p:nvSpPr>
        <p:spPr>
          <a:xfrm>
            <a:off x="6274865" y="3343157"/>
            <a:ext cx="449288" cy="448143"/>
          </a:xfrm>
          <a:custGeom>
            <a:avLst/>
            <a:gdLst/>
            <a:ahLst/>
            <a:cxnLst/>
            <a:rect l="l" t="t" r="r" b="b"/>
            <a:pathLst>
              <a:path w="12161" h="12130" extrusionOk="0">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2" name="Google Shape;11292;p93"/>
          <p:cNvSpPr txBox="1"/>
          <p:nvPr/>
        </p:nvSpPr>
        <p:spPr>
          <a:xfrm>
            <a:off x="1048350" y="721025"/>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Nature Icons</a:t>
            </a:r>
            <a:endParaRPr sz="2400">
              <a:solidFill>
                <a:srgbClr val="FFFFFF"/>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1296"/>
        <p:cNvGrpSpPr/>
        <p:nvPr/>
      </p:nvGrpSpPr>
      <p:grpSpPr>
        <a:xfrm>
          <a:off x="0" y="0"/>
          <a:ext cx="0" cy="0"/>
          <a:chOff x="0" y="0"/>
          <a:chExt cx="0" cy="0"/>
        </a:xfrm>
      </p:grpSpPr>
      <p:grpSp>
        <p:nvGrpSpPr>
          <p:cNvPr id="11297" name="Google Shape;11297;p94"/>
          <p:cNvGrpSpPr/>
          <p:nvPr/>
        </p:nvGrpSpPr>
        <p:grpSpPr>
          <a:xfrm>
            <a:off x="845901" y="1689241"/>
            <a:ext cx="442337" cy="419623"/>
            <a:chOff x="-6696925" y="3272575"/>
            <a:chExt cx="307200" cy="291425"/>
          </a:xfrm>
        </p:grpSpPr>
        <p:sp>
          <p:nvSpPr>
            <p:cNvPr id="11298" name="Google Shape;11298;p94"/>
            <p:cNvSpPr/>
            <p:nvPr/>
          </p:nvSpPr>
          <p:spPr>
            <a:xfrm>
              <a:off x="-6696925" y="3371400"/>
              <a:ext cx="220575" cy="192600"/>
            </a:xfrm>
            <a:custGeom>
              <a:avLst/>
              <a:gdLst/>
              <a:ahLst/>
              <a:cxnLst/>
              <a:rect l="l" t="t" r="r" b="b"/>
              <a:pathLst>
                <a:path w="8823" h="7704" extrusionOk="0">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9" name="Google Shape;11299;p94"/>
            <p:cNvSpPr/>
            <p:nvPr/>
          </p:nvSpPr>
          <p:spPr>
            <a:xfrm>
              <a:off x="-6621300" y="3272575"/>
              <a:ext cx="231575" cy="194950"/>
            </a:xfrm>
            <a:custGeom>
              <a:avLst/>
              <a:gdLst/>
              <a:ahLst/>
              <a:cxnLst/>
              <a:rect l="l" t="t" r="r" b="b"/>
              <a:pathLst>
                <a:path w="9263" h="7798" extrusionOk="0">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00" name="Google Shape;11300;p94"/>
          <p:cNvGrpSpPr/>
          <p:nvPr/>
        </p:nvGrpSpPr>
        <p:grpSpPr>
          <a:xfrm>
            <a:off x="845884" y="2204636"/>
            <a:ext cx="442373" cy="420775"/>
            <a:chOff x="-6690625" y="3631325"/>
            <a:chExt cx="307225" cy="292225"/>
          </a:xfrm>
        </p:grpSpPr>
        <p:sp>
          <p:nvSpPr>
            <p:cNvPr id="11301" name="Google Shape;11301;p94"/>
            <p:cNvSpPr/>
            <p:nvPr/>
          </p:nvSpPr>
          <p:spPr>
            <a:xfrm>
              <a:off x="-6690625" y="3631325"/>
              <a:ext cx="222925" cy="292225"/>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2" name="Google Shape;11302;p94"/>
            <p:cNvSpPr/>
            <p:nvPr/>
          </p:nvSpPr>
          <p:spPr>
            <a:xfrm>
              <a:off x="-6604350" y="3832175"/>
              <a:ext cx="58675" cy="56550"/>
            </a:xfrm>
            <a:custGeom>
              <a:avLst/>
              <a:gdLst/>
              <a:ahLst/>
              <a:cxnLst/>
              <a:rect l="l" t="t" r="r" b="b"/>
              <a:pathLst>
                <a:path w="2347" h="2262" extrusionOk="0">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3" name="Google Shape;11303;p94"/>
            <p:cNvSpPr/>
            <p:nvPr/>
          </p:nvSpPr>
          <p:spPr>
            <a:xfrm>
              <a:off x="-6470875" y="3684775"/>
              <a:ext cx="87475" cy="71800"/>
            </a:xfrm>
            <a:custGeom>
              <a:avLst/>
              <a:gdLst/>
              <a:ahLst/>
              <a:cxnLst/>
              <a:rect l="l" t="t" r="r" b="b"/>
              <a:pathLst>
                <a:path w="3499" h="2872" extrusionOk="0">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4" name="Google Shape;11304;p94"/>
            <p:cNvSpPr/>
            <p:nvPr/>
          </p:nvSpPr>
          <p:spPr>
            <a:xfrm>
              <a:off x="-6578775" y="3721900"/>
              <a:ext cx="143375" cy="143375"/>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5" name="Google Shape;11305;p94"/>
            <p:cNvSpPr/>
            <p:nvPr/>
          </p:nvSpPr>
          <p:spPr>
            <a:xfrm>
              <a:off x="-6685100" y="3636850"/>
              <a:ext cx="47275" cy="46475"/>
            </a:xfrm>
            <a:custGeom>
              <a:avLst/>
              <a:gdLst/>
              <a:ahLst/>
              <a:cxnLst/>
              <a:rect l="l" t="t" r="r" b="b"/>
              <a:pathLst>
                <a:path w="1891" h="1859" extrusionOk="0">
                  <a:moveTo>
                    <a:pt x="1891" y="0"/>
                  </a:moveTo>
                  <a:lnTo>
                    <a:pt x="0" y="1859"/>
                  </a:lnTo>
                  <a:lnTo>
                    <a:pt x="1891" y="1859"/>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06" name="Google Shape;11306;p94"/>
          <p:cNvGrpSpPr/>
          <p:nvPr/>
        </p:nvGrpSpPr>
        <p:grpSpPr>
          <a:xfrm>
            <a:off x="868005" y="2756972"/>
            <a:ext cx="421927" cy="419371"/>
            <a:chOff x="-6689825" y="3992050"/>
            <a:chExt cx="293025" cy="291250"/>
          </a:xfrm>
        </p:grpSpPr>
        <p:sp>
          <p:nvSpPr>
            <p:cNvPr id="11307" name="Google Shape;11307;p94"/>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8" name="Google Shape;11308;p94"/>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9" name="Google Shape;11309;p94"/>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0" name="Google Shape;11310;p94"/>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1" name="Google Shape;11311;p94"/>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2" name="Google Shape;11312;p94"/>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3" name="Google Shape;11313;p94"/>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4" name="Google Shape;11314;p94"/>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5" name="Google Shape;11315;p94"/>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6" name="Google Shape;11316;p94"/>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7" name="Google Shape;11317;p94"/>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8" name="Google Shape;11318;p94"/>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319" name="Google Shape;11319;p94"/>
          <p:cNvSpPr/>
          <p:nvPr/>
        </p:nvSpPr>
        <p:spPr>
          <a:xfrm>
            <a:off x="3545854" y="1689199"/>
            <a:ext cx="434634" cy="419227"/>
          </a:xfrm>
          <a:custGeom>
            <a:avLst/>
            <a:gdLst/>
            <a:ahLst/>
            <a:cxnLst/>
            <a:rect l="l" t="t" r="r" b="b"/>
            <a:pathLst>
              <a:path w="12074" h="11646" extrusionOk="0">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320" name="Google Shape;11320;p94"/>
          <p:cNvGrpSpPr/>
          <p:nvPr/>
        </p:nvGrpSpPr>
        <p:grpSpPr>
          <a:xfrm>
            <a:off x="3551317" y="2205192"/>
            <a:ext cx="423043" cy="419659"/>
            <a:chOff x="-4837325" y="3612425"/>
            <a:chExt cx="293800" cy="291450"/>
          </a:xfrm>
        </p:grpSpPr>
        <p:sp>
          <p:nvSpPr>
            <p:cNvPr id="11321" name="Google Shape;11321;p94"/>
            <p:cNvSpPr/>
            <p:nvPr/>
          </p:nvSpPr>
          <p:spPr>
            <a:xfrm>
              <a:off x="-4836550" y="3612425"/>
              <a:ext cx="293025" cy="170925"/>
            </a:xfrm>
            <a:custGeom>
              <a:avLst/>
              <a:gdLst/>
              <a:ahLst/>
              <a:cxnLst/>
              <a:rect l="l" t="t" r="r" b="b"/>
              <a:pathLst>
                <a:path w="11721" h="6837" extrusionOk="0">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2" name="Google Shape;11322;p94"/>
            <p:cNvSpPr/>
            <p:nvPr/>
          </p:nvSpPr>
          <p:spPr>
            <a:xfrm>
              <a:off x="-4837325" y="3743950"/>
              <a:ext cx="291425" cy="159925"/>
            </a:xfrm>
            <a:custGeom>
              <a:avLst/>
              <a:gdLst/>
              <a:ahLst/>
              <a:cxnLst/>
              <a:rect l="l" t="t" r="r" b="b"/>
              <a:pathLst>
                <a:path w="11657" h="6397" extrusionOk="0">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3" name="Google Shape;11323;p94"/>
            <p:cNvSpPr/>
            <p:nvPr/>
          </p:nvSpPr>
          <p:spPr>
            <a:xfrm>
              <a:off x="-4716825" y="3799075"/>
              <a:ext cx="51225" cy="18950"/>
            </a:xfrm>
            <a:custGeom>
              <a:avLst/>
              <a:gdLst/>
              <a:ahLst/>
              <a:cxnLst/>
              <a:rect l="l" t="t" r="r" b="b"/>
              <a:pathLst>
                <a:path w="2049" h="758" extrusionOk="0">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24" name="Google Shape;11324;p94"/>
          <p:cNvGrpSpPr/>
          <p:nvPr/>
        </p:nvGrpSpPr>
        <p:grpSpPr>
          <a:xfrm>
            <a:off x="3564349" y="2756826"/>
            <a:ext cx="420775" cy="419659"/>
            <a:chOff x="-4837325" y="3971575"/>
            <a:chExt cx="292225" cy="291450"/>
          </a:xfrm>
        </p:grpSpPr>
        <p:sp>
          <p:nvSpPr>
            <p:cNvPr id="11325" name="Google Shape;11325;p94"/>
            <p:cNvSpPr/>
            <p:nvPr/>
          </p:nvSpPr>
          <p:spPr>
            <a:xfrm>
              <a:off x="-4734150" y="4073975"/>
              <a:ext cx="86650" cy="86650"/>
            </a:xfrm>
            <a:custGeom>
              <a:avLst/>
              <a:gdLst/>
              <a:ahLst/>
              <a:cxnLst/>
              <a:rect l="l" t="t" r="r" b="b"/>
              <a:pathLst>
                <a:path w="3466" h="3466" extrusionOk="0">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6" name="Google Shape;11326;p94"/>
            <p:cNvSpPr/>
            <p:nvPr/>
          </p:nvSpPr>
          <p:spPr>
            <a:xfrm>
              <a:off x="-4700300" y="4108625"/>
              <a:ext cx="18950" cy="17350"/>
            </a:xfrm>
            <a:custGeom>
              <a:avLst/>
              <a:gdLst/>
              <a:ahLst/>
              <a:cxnLst/>
              <a:rect l="l" t="t" r="r" b="b"/>
              <a:pathLst>
                <a:path w="758" h="694" extrusionOk="0">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7" name="Google Shape;11327;p94"/>
            <p:cNvSpPr/>
            <p:nvPr/>
          </p:nvSpPr>
          <p:spPr>
            <a:xfrm>
              <a:off x="-4748325" y="3971575"/>
              <a:ext cx="203225" cy="204025"/>
            </a:xfrm>
            <a:custGeom>
              <a:avLst/>
              <a:gdLst/>
              <a:ahLst/>
              <a:cxnLst/>
              <a:rect l="l" t="t" r="r" b="b"/>
              <a:pathLst>
                <a:path w="8129" h="8161" extrusionOk="0">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8" name="Google Shape;11328;p94"/>
            <p:cNvSpPr/>
            <p:nvPr/>
          </p:nvSpPr>
          <p:spPr>
            <a:xfrm>
              <a:off x="-4656175" y="4151950"/>
              <a:ext cx="91375" cy="91375"/>
            </a:xfrm>
            <a:custGeom>
              <a:avLst/>
              <a:gdLst/>
              <a:ahLst/>
              <a:cxnLst/>
              <a:rect l="l" t="t" r="r" b="b"/>
              <a:pathLst>
                <a:path w="3655" h="3655" extrusionOk="0">
                  <a:moveTo>
                    <a:pt x="599" y="0"/>
                  </a:moveTo>
                  <a:cubicBezTo>
                    <a:pt x="441" y="221"/>
                    <a:pt x="252" y="441"/>
                    <a:pt x="0" y="599"/>
                  </a:cubicBezTo>
                  <a:lnTo>
                    <a:pt x="1544" y="3655"/>
                  </a:lnTo>
                  <a:cubicBezTo>
                    <a:pt x="2395" y="3151"/>
                    <a:pt x="3151" y="2395"/>
                    <a:pt x="3655" y="1544"/>
                  </a:cubicBezTo>
                  <a:lnTo>
                    <a:pt x="59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9" name="Google Shape;11329;p94"/>
            <p:cNvSpPr/>
            <p:nvPr/>
          </p:nvSpPr>
          <p:spPr>
            <a:xfrm>
              <a:off x="-4817650" y="3991275"/>
              <a:ext cx="91400" cy="91375"/>
            </a:xfrm>
            <a:custGeom>
              <a:avLst/>
              <a:gdLst/>
              <a:ahLst/>
              <a:cxnLst/>
              <a:rect l="l" t="t" r="r" b="b"/>
              <a:pathLst>
                <a:path w="3656" h="3655" extrusionOk="0">
                  <a:moveTo>
                    <a:pt x="2143" y="0"/>
                  </a:moveTo>
                  <a:cubicBezTo>
                    <a:pt x="1261" y="504"/>
                    <a:pt x="536" y="1260"/>
                    <a:pt x="1" y="2111"/>
                  </a:cubicBezTo>
                  <a:lnTo>
                    <a:pt x="3088" y="3655"/>
                  </a:lnTo>
                  <a:cubicBezTo>
                    <a:pt x="3246" y="3434"/>
                    <a:pt x="3435" y="3214"/>
                    <a:pt x="3655" y="3088"/>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0" name="Google Shape;11330;p94"/>
            <p:cNvSpPr/>
            <p:nvPr/>
          </p:nvSpPr>
          <p:spPr>
            <a:xfrm>
              <a:off x="-4837325" y="4059000"/>
              <a:ext cx="204000" cy="204025"/>
            </a:xfrm>
            <a:custGeom>
              <a:avLst/>
              <a:gdLst/>
              <a:ahLst/>
              <a:cxnLst/>
              <a:rect l="l" t="t" r="r" b="b"/>
              <a:pathLst>
                <a:path w="8160" h="8161" extrusionOk="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31" name="Google Shape;11331;p94"/>
          <p:cNvGrpSpPr/>
          <p:nvPr/>
        </p:nvGrpSpPr>
        <p:grpSpPr>
          <a:xfrm>
            <a:off x="6256364" y="1714185"/>
            <a:ext cx="430998" cy="369730"/>
            <a:chOff x="-3037625" y="3254850"/>
            <a:chExt cx="299325" cy="256775"/>
          </a:xfrm>
        </p:grpSpPr>
        <p:sp>
          <p:nvSpPr>
            <p:cNvPr id="11332" name="Google Shape;11332;p94"/>
            <p:cNvSpPr/>
            <p:nvPr/>
          </p:nvSpPr>
          <p:spPr>
            <a:xfrm>
              <a:off x="-3037625" y="3460400"/>
              <a:ext cx="152825" cy="51225"/>
            </a:xfrm>
            <a:custGeom>
              <a:avLst/>
              <a:gdLst/>
              <a:ahLst/>
              <a:cxnLst/>
              <a:rect l="l" t="t" r="r" b="b"/>
              <a:pathLst>
                <a:path w="6113" h="2049" extrusionOk="0">
                  <a:moveTo>
                    <a:pt x="1356" y="1"/>
                  </a:moveTo>
                  <a:cubicBezTo>
                    <a:pt x="1" y="1"/>
                    <a:pt x="1" y="2049"/>
                    <a:pt x="1356" y="2049"/>
                  </a:cubicBezTo>
                  <a:lnTo>
                    <a:pt x="4758" y="2049"/>
                  </a:lnTo>
                  <a:cubicBezTo>
                    <a:pt x="6113" y="2049"/>
                    <a:pt x="6113"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3" name="Google Shape;11333;p94"/>
            <p:cNvSpPr/>
            <p:nvPr/>
          </p:nvSpPr>
          <p:spPr>
            <a:xfrm>
              <a:off x="-2884825" y="3460400"/>
              <a:ext cx="146525" cy="51225"/>
            </a:xfrm>
            <a:custGeom>
              <a:avLst/>
              <a:gdLst/>
              <a:ahLst/>
              <a:cxnLst/>
              <a:rect l="l" t="t" r="r" b="b"/>
              <a:pathLst>
                <a:path w="5861" h="2049" extrusionOk="0">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4" name="Google Shape;11334;p94"/>
            <p:cNvSpPr/>
            <p:nvPr/>
          </p:nvSpPr>
          <p:spPr>
            <a:xfrm>
              <a:off x="-2909225" y="3313125"/>
              <a:ext cx="59875" cy="72475"/>
            </a:xfrm>
            <a:custGeom>
              <a:avLst/>
              <a:gdLst/>
              <a:ahLst/>
              <a:cxnLst/>
              <a:rect l="l" t="t" r="r" b="b"/>
              <a:pathLst>
                <a:path w="2395" h="2899" extrusionOk="0">
                  <a:moveTo>
                    <a:pt x="0" y="1"/>
                  </a:moveTo>
                  <a:lnTo>
                    <a:pt x="0" y="2899"/>
                  </a:lnTo>
                  <a:lnTo>
                    <a:pt x="2395" y="145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5" name="Google Shape;11335;p94"/>
            <p:cNvSpPr/>
            <p:nvPr/>
          </p:nvSpPr>
          <p:spPr>
            <a:xfrm>
              <a:off x="-3029750" y="3254850"/>
              <a:ext cx="291450" cy="188250"/>
            </a:xfrm>
            <a:custGeom>
              <a:avLst/>
              <a:gdLst/>
              <a:ahLst/>
              <a:cxnLst/>
              <a:rect l="l" t="t" r="r" b="b"/>
              <a:pathLst>
                <a:path w="11658" h="7530" extrusionOk="0">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36" name="Google Shape;11336;p94"/>
          <p:cNvGrpSpPr/>
          <p:nvPr/>
        </p:nvGrpSpPr>
        <p:grpSpPr>
          <a:xfrm>
            <a:off x="6260324" y="2204615"/>
            <a:ext cx="423079" cy="420811"/>
            <a:chOff x="-3031325" y="3597450"/>
            <a:chExt cx="293825" cy="292250"/>
          </a:xfrm>
        </p:grpSpPr>
        <p:sp>
          <p:nvSpPr>
            <p:cNvPr id="11337" name="Google Shape;11337;p94"/>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8" name="Google Shape;11338;p94"/>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9" name="Google Shape;11339;p94"/>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0" name="Google Shape;11340;p94"/>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41" name="Google Shape;11341;p94"/>
          <p:cNvGrpSpPr/>
          <p:nvPr/>
        </p:nvGrpSpPr>
        <p:grpSpPr>
          <a:xfrm>
            <a:off x="6272798" y="2781214"/>
            <a:ext cx="421927" cy="370882"/>
            <a:chOff x="-3030525" y="3973150"/>
            <a:chExt cx="293025" cy="257575"/>
          </a:xfrm>
        </p:grpSpPr>
        <p:sp>
          <p:nvSpPr>
            <p:cNvPr id="11342" name="Google Shape;11342;p94"/>
            <p:cNvSpPr/>
            <p:nvPr/>
          </p:nvSpPr>
          <p:spPr>
            <a:xfrm>
              <a:off x="-3029750" y="3973150"/>
              <a:ext cx="292250" cy="68550"/>
            </a:xfrm>
            <a:custGeom>
              <a:avLst/>
              <a:gdLst/>
              <a:ahLst/>
              <a:cxnLst/>
              <a:rect l="l" t="t" r="r" b="b"/>
              <a:pathLst>
                <a:path w="11690" h="2742" extrusionOk="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3" name="Google Shape;11343;p94"/>
            <p:cNvSpPr/>
            <p:nvPr/>
          </p:nvSpPr>
          <p:spPr>
            <a:xfrm>
              <a:off x="-3030525" y="4059000"/>
              <a:ext cx="292225" cy="171725"/>
            </a:xfrm>
            <a:custGeom>
              <a:avLst/>
              <a:gdLst/>
              <a:ahLst/>
              <a:cxnLst/>
              <a:rect l="l" t="t" r="r" b="b"/>
              <a:pathLst>
                <a:path w="11689" h="6869" extrusionOk="0">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44" name="Google Shape;11344;p94"/>
          <p:cNvGrpSpPr/>
          <p:nvPr/>
        </p:nvGrpSpPr>
        <p:grpSpPr>
          <a:xfrm>
            <a:off x="1374391" y="3369426"/>
            <a:ext cx="421927" cy="297195"/>
            <a:chOff x="-1199300" y="3279250"/>
            <a:chExt cx="293025" cy="206400"/>
          </a:xfrm>
        </p:grpSpPr>
        <p:sp>
          <p:nvSpPr>
            <p:cNvPr id="11345" name="Google Shape;11345;p94"/>
            <p:cNvSpPr/>
            <p:nvPr/>
          </p:nvSpPr>
          <p:spPr>
            <a:xfrm>
              <a:off x="-1183550" y="3395050"/>
              <a:ext cx="261525" cy="90600"/>
            </a:xfrm>
            <a:custGeom>
              <a:avLst/>
              <a:gdLst/>
              <a:ahLst/>
              <a:cxnLst/>
              <a:rect l="l" t="t" r="r" b="b"/>
              <a:pathLst>
                <a:path w="10461" h="3624" extrusionOk="0">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6" name="Google Shape;11346;p94"/>
            <p:cNvSpPr/>
            <p:nvPr/>
          </p:nvSpPr>
          <p:spPr>
            <a:xfrm>
              <a:off x="-1184325" y="3279250"/>
              <a:ext cx="261500" cy="129400"/>
            </a:xfrm>
            <a:custGeom>
              <a:avLst/>
              <a:gdLst/>
              <a:ahLst/>
              <a:cxnLst/>
              <a:rect l="l" t="t" r="r" b="b"/>
              <a:pathLst>
                <a:path w="10460" h="5176" extrusionOk="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7" name="Google Shape;11347;p94"/>
            <p:cNvSpPr/>
            <p:nvPr/>
          </p:nvSpPr>
          <p:spPr>
            <a:xfrm>
              <a:off x="-1199300" y="3294225"/>
              <a:ext cx="90600" cy="175650"/>
            </a:xfrm>
            <a:custGeom>
              <a:avLst/>
              <a:gdLst/>
              <a:ahLst/>
              <a:cxnLst/>
              <a:rect l="l" t="t" r="r" b="b"/>
              <a:pathLst>
                <a:path w="3624" h="7026" extrusionOk="0">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8" name="Google Shape;11348;p94"/>
            <p:cNvSpPr/>
            <p:nvPr/>
          </p:nvSpPr>
          <p:spPr>
            <a:xfrm>
              <a:off x="-996875" y="3294225"/>
              <a:ext cx="90600" cy="177225"/>
            </a:xfrm>
            <a:custGeom>
              <a:avLst/>
              <a:gdLst/>
              <a:ahLst/>
              <a:cxnLst/>
              <a:rect l="l" t="t" r="r" b="b"/>
              <a:pathLst>
                <a:path w="3624" h="7089" extrusionOk="0">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49" name="Google Shape;11349;p94"/>
          <p:cNvGrpSpPr/>
          <p:nvPr/>
        </p:nvGrpSpPr>
        <p:grpSpPr>
          <a:xfrm>
            <a:off x="1381477" y="1688773"/>
            <a:ext cx="444605" cy="420559"/>
            <a:chOff x="-6338550" y="3272950"/>
            <a:chExt cx="308775" cy="292075"/>
          </a:xfrm>
        </p:grpSpPr>
        <p:sp>
          <p:nvSpPr>
            <p:cNvPr id="11350" name="Google Shape;11350;p94"/>
            <p:cNvSpPr/>
            <p:nvPr/>
          </p:nvSpPr>
          <p:spPr>
            <a:xfrm>
              <a:off x="-6338550" y="3272950"/>
              <a:ext cx="308775" cy="119750"/>
            </a:xfrm>
            <a:custGeom>
              <a:avLst/>
              <a:gdLst/>
              <a:ahLst/>
              <a:cxnLst/>
              <a:rect l="l" t="t" r="r" b="b"/>
              <a:pathLst>
                <a:path w="12351" h="4790" extrusionOk="0">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1" name="Google Shape;11351;p94"/>
            <p:cNvSpPr/>
            <p:nvPr/>
          </p:nvSpPr>
          <p:spPr>
            <a:xfrm>
              <a:off x="-6228275" y="3479325"/>
              <a:ext cx="86650" cy="85700"/>
            </a:xfrm>
            <a:custGeom>
              <a:avLst/>
              <a:gdLst/>
              <a:ahLst/>
              <a:cxnLst/>
              <a:rect l="l" t="t" r="r" b="b"/>
              <a:pathLst>
                <a:path w="3466" h="3428" extrusionOk="0">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2" name="Google Shape;11352;p94"/>
            <p:cNvSpPr/>
            <p:nvPr/>
          </p:nvSpPr>
          <p:spPr>
            <a:xfrm>
              <a:off x="-6292075" y="3410800"/>
              <a:ext cx="212675" cy="50425"/>
            </a:xfrm>
            <a:custGeom>
              <a:avLst/>
              <a:gdLst/>
              <a:ahLst/>
              <a:cxnLst/>
              <a:rect l="l" t="t" r="r" b="b"/>
              <a:pathLst>
                <a:path w="8507" h="2017" extrusionOk="0">
                  <a:moveTo>
                    <a:pt x="0" y="0"/>
                  </a:moveTo>
                  <a:lnTo>
                    <a:pt x="2048" y="2016"/>
                  </a:lnTo>
                  <a:lnTo>
                    <a:pt x="6459" y="2016"/>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53" name="Google Shape;11353;p94"/>
          <p:cNvGrpSpPr/>
          <p:nvPr/>
        </p:nvGrpSpPr>
        <p:grpSpPr>
          <a:xfrm>
            <a:off x="1392817" y="2205194"/>
            <a:ext cx="421927" cy="419659"/>
            <a:chOff x="-6329100" y="3632100"/>
            <a:chExt cx="293025" cy="291450"/>
          </a:xfrm>
        </p:grpSpPr>
        <p:sp>
          <p:nvSpPr>
            <p:cNvPr id="11354" name="Google Shape;11354;p94"/>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5" name="Google Shape;11355;p94"/>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6" name="Google Shape;11356;p94"/>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57" name="Google Shape;11357;p94"/>
          <p:cNvGrpSpPr/>
          <p:nvPr/>
        </p:nvGrpSpPr>
        <p:grpSpPr>
          <a:xfrm>
            <a:off x="1405867" y="2756828"/>
            <a:ext cx="419623" cy="419659"/>
            <a:chOff x="-6329875" y="3992050"/>
            <a:chExt cx="291425" cy="291450"/>
          </a:xfrm>
        </p:grpSpPr>
        <p:sp>
          <p:nvSpPr>
            <p:cNvPr id="11358" name="Google Shape;11358;p94"/>
            <p:cNvSpPr/>
            <p:nvPr/>
          </p:nvSpPr>
          <p:spPr>
            <a:xfrm>
              <a:off x="-6090450" y="4077900"/>
              <a:ext cx="52000" cy="34675"/>
            </a:xfrm>
            <a:custGeom>
              <a:avLst/>
              <a:gdLst/>
              <a:ahLst/>
              <a:cxnLst/>
              <a:rect l="l" t="t" r="r" b="b"/>
              <a:pathLst>
                <a:path w="2080" h="1387" extrusionOk="0">
                  <a:moveTo>
                    <a:pt x="1" y="1"/>
                  </a:moveTo>
                  <a:lnTo>
                    <a:pt x="1" y="1387"/>
                  </a:lnTo>
                  <a:lnTo>
                    <a:pt x="2080" y="1387"/>
                  </a:lnTo>
                  <a:lnTo>
                    <a:pt x="2080" y="1040"/>
                  </a:lnTo>
                  <a:cubicBezTo>
                    <a:pt x="2080" y="473"/>
                    <a:pt x="1607"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9" name="Google Shape;11359;p94"/>
            <p:cNvSpPr/>
            <p:nvPr/>
          </p:nvSpPr>
          <p:spPr>
            <a:xfrm>
              <a:off x="-6262925" y="3992050"/>
              <a:ext cx="154400" cy="155200"/>
            </a:xfrm>
            <a:custGeom>
              <a:avLst/>
              <a:gdLst/>
              <a:ahLst/>
              <a:cxnLst/>
              <a:rect l="l" t="t" r="r" b="b"/>
              <a:pathLst>
                <a:path w="6176" h="6208" extrusionOk="0">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0" name="Google Shape;11360;p94"/>
            <p:cNvSpPr/>
            <p:nvPr/>
          </p:nvSpPr>
          <p:spPr>
            <a:xfrm>
              <a:off x="-6329875" y="4044825"/>
              <a:ext cx="51200" cy="102425"/>
            </a:xfrm>
            <a:custGeom>
              <a:avLst/>
              <a:gdLst/>
              <a:ahLst/>
              <a:cxnLst/>
              <a:rect l="l" t="t" r="r" b="b"/>
              <a:pathLst>
                <a:path w="2048" h="4097" extrusionOk="0">
                  <a:moveTo>
                    <a:pt x="1040" y="0"/>
                  </a:moveTo>
                  <a:cubicBezTo>
                    <a:pt x="473" y="0"/>
                    <a:pt x="0" y="473"/>
                    <a:pt x="0" y="1009"/>
                  </a:cubicBezTo>
                  <a:lnTo>
                    <a:pt x="0" y="4096"/>
                  </a:lnTo>
                  <a:lnTo>
                    <a:pt x="2048" y="4096"/>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1" name="Google Shape;11361;p94"/>
            <p:cNvSpPr/>
            <p:nvPr/>
          </p:nvSpPr>
          <p:spPr>
            <a:xfrm>
              <a:off x="-6329875" y="4129900"/>
              <a:ext cx="291425" cy="153600"/>
            </a:xfrm>
            <a:custGeom>
              <a:avLst/>
              <a:gdLst/>
              <a:ahLst/>
              <a:cxnLst/>
              <a:rect l="l" t="t" r="r" b="b"/>
              <a:pathLst>
                <a:path w="11657" h="6144" extrusionOk="0">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62" name="Google Shape;11362;p94"/>
          <p:cNvGrpSpPr/>
          <p:nvPr/>
        </p:nvGrpSpPr>
        <p:grpSpPr>
          <a:xfrm>
            <a:off x="4092004" y="1687530"/>
            <a:ext cx="423079" cy="423043"/>
            <a:chOff x="-4478975" y="3251700"/>
            <a:chExt cx="293825" cy="293800"/>
          </a:xfrm>
        </p:grpSpPr>
        <p:sp>
          <p:nvSpPr>
            <p:cNvPr id="11363" name="Google Shape;11363;p94"/>
            <p:cNvSpPr/>
            <p:nvPr/>
          </p:nvSpPr>
          <p:spPr>
            <a:xfrm>
              <a:off x="-4375000" y="3365100"/>
              <a:ext cx="85075" cy="110900"/>
            </a:xfrm>
            <a:custGeom>
              <a:avLst/>
              <a:gdLst/>
              <a:ahLst/>
              <a:cxnLst/>
              <a:rect l="l" t="t" r="r" b="b"/>
              <a:pathLst>
                <a:path w="3403" h="4436" extrusionOk="0">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4" name="Google Shape;11364;p94"/>
            <p:cNvSpPr/>
            <p:nvPr/>
          </p:nvSpPr>
          <p:spPr>
            <a:xfrm>
              <a:off x="-4408875" y="3321800"/>
              <a:ext cx="154400" cy="148875"/>
            </a:xfrm>
            <a:custGeom>
              <a:avLst/>
              <a:gdLst/>
              <a:ahLst/>
              <a:cxnLst/>
              <a:rect l="l" t="t" r="r" b="b"/>
              <a:pathLst>
                <a:path w="6176" h="5955" extrusionOk="0">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5" name="Google Shape;11365;p94"/>
            <p:cNvSpPr/>
            <p:nvPr/>
          </p:nvSpPr>
          <p:spPr>
            <a:xfrm>
              <a:off x="-4478975" y="3251700"/>
              <a:ext cx="293825" cy="293800"/>
            </a:xfrm>
            <a:custGeom>
              <a:avLst/>
              <a:gdLst/>
              <a:ahLst/>
              <a:cxnLst/>
              <a:rect l="l" t="t" r="r" b="b"/>
              <a:pathLst>
                <a:path w="11753" h="11752" extrusionOk="0">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66" name="Google Shape;11366;p94"/>
          <p:cNvGrpSpPr/>
          <p:nvPr/>
        </p:nvGrpSpPr>
        <p:grpSpPr>
          <a:xfrm>
            <a:off x="4092004" y="2205192"/>
            <a:ext cx="423079" cy="419659"/>
            <a:chOff x="-4475825" y="3612425"/>
            <a:chExt cx="293825" cy="291450"/>
          </a:xfrm>
        </p:grpSpPr>
        <p:sp>
          <p:nvSpPr>
            <p:cNvPr id="11367" name="Google Shape;11367;p94"/>
            <p:cNvSpPr/>
            <p:nvPr/>
          </p:nvSpPr>
          <p:spPr>
            <a:xfrm>
              <a:off x="-4349800" y="3664400"/>
              <a:ext cx="34675" cy="33100"/>
            </a:xfrm>
            <a:custGeom>
              <a:avLst/>
              <a:gdLst/>
              <a:ahLst/>
              <a:cxnLst/>
              <a:rect l="l" t="t" r="r" b="b"/>
              <a:pathLst>
                <a:path w="1387" h="1324" extrusionOk="0">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8" name="Google Shape;11368;p94"/>
            <p:cNvSpPr/>
            <p:nvPr/>
          </p:nvSpPr>
          <p:spPr>
            <a:xfrm>
              <a:off x="-4366325" y="3714800"/>
              <a:ext cx="68525" cy="34700"/>
            </a:xfrm>
            <a:custGeom>
              <a:avLst/>
              <a:gdLst/>
              <a:ahLst/>
              <a:cxnLst/>
              <a:rect l="l" t="t" r="r" b="b"/>
              <a:pathLst>
                <a:path w="2741" h="1388" extrusionOk="0">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9" name="Google Shape;11369;p94"/>
            <p:cNvSpPr/>
            <p:nvPr/>
          </p:nvSpPr>
          <p:spPr>
            <a:xfrm>
              <a:off x="-4475825" y="3612425"/>
              <a:ext cx="293825" cy="291450"/>
            </a:xfrm>
            <a:custGeom>
              <a:avLst/>
              <a:gdLst/>
              <a:ahLst/>
              <a:cxnLst/>
              <a:rect l="l" t="t" r="r" b="b"/>
              <a:pathLst>
                <a:path w="11753" h="11658" extrusionOk="0">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70" name="Google Shape;11370;p94"/>
          <p:cNvGrpSpPr/>
          <p:nvPr/>
        </p:nvGrpSpPr>
        <p:grpSpPr>
          <a:xfrm>
            <a:off x="4101077" y="2756844"/>
            <a:ext cx="428730" cy="419623"/>
            <a:chOff x="-4480550" y="3970800"/>
            <a:chExt cx="297750" cy="291425"/>
          </a:xfrm>
        </p:grpSpPr>
        <p:sp>
          <p:nvSpPr>
            <p:cNvPr id="11371" name="Google Shape;11371;p94"/>
            <p:cNvSpPr/>
            <p:nvPr/>
          </p:nvSpPr>
          <p:spPr>
            <a:xfrm>
              <a:off x="-4426200" y="4058225"/>
              <a:ext cx="51225" cy="69325"/>
            </a:xfrm>
            <a:custGeom>
              <a:avLst/>
              <a:gdLst/>
              <a:ahLst/>
              <a:cxnLst/>
              <a:rect l="l" t="t" r="r" b="b"/>
              <a:pathLst>
                <a:path w="2049" h="2773" extrusionOk="0">
                  <a:moveTo>
                    <a:pt x="1" y="0"/>
                  </a:moveTo>
                  <a:lnTo>
                    <a:pt x="1" y="2773"/>
                  </a:lnTo>
                  <a:lnTo>
                    <a:pt x="2048" y="2773"/>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2" name="Google Shape;11372;p94"/>
            <p:cNvSpPr/>
            <p:nvPr/>
          </p:nvSpPr>
          <p:spPr>
            <a:xfrm>
              <a:off x="-4480550" y="3970800"/>
              <a:ext cx="297750" cy="291425"/>
            </a:xfrm>
            <a:custGeom>
              <a:avLst/>
              <a:gdLst/>
              <a:ahLst/>
              <a:cxnLst/>
              <a:rect l="l" t="t" r="r" b="b"/>
              <a:pathLst>
                <a:path w="11910" h="11657" extrusionOk="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73" name="Google Shape;11373;p94"/>
          <p:cNvGrpSpPr/>
          <p:nvPr/>
        </p:nvGrpSpPr>
        <p:grpSpPr>
          <a:xfrm>
            <a:off x="6804910" y="1689221"/>
            <a:ext cx="415123" cy="419659"/>
            <a:chOff x="-2668225" y="3239075"/>
            <a:chExt cx="288300" cy="291450"/>
          </a:xfrm>
        </p:grpSpPr>
        <p:sp>
          <p:nvSpPr>
            <p:cNvPr id="11374" name="Google Shape;11374;p94"/>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5" name="Google Shape;11375;p94"/>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6" name="Google Shape;11376;p94"/>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7" name="Google Shape;11377;p94"/>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8" name="Google Shape;11378;p94"/>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79" name="Google Shape;11379;p94"/>
          <p:cNvGrpSpPr/>
          <p:nvPr/>
        </p:nvGrpSpPr>
        <p:grpSpPr>
          <a:xfrm>
            <a:off x="6802066" y="2205191"/>
            <a:ext cx="420811" cy="419659"/>
            <a:chOff x="-2671375" y="3597450"/>
            <a:chExt cx="292250" cy="291450"/>
          </a:xfrm>
        </p:grpSpPr>
        <p:sp>
          <p:nvSpPr>
            <p:cNvPr id="11380" name="Google Shape;11380;p94"/>
            <p:cNvSpPr/>
            <p:nvPr/>
          </p:nvSpPr>
          <p:spPr>
            <a:xfrm>
              <a:off x="-2654050" y="3597450"/>
              <a:ext cx="260725" cy="51225"/>
            </a:xfrm>
            <a:custGeom>
              <a:avLst/>
              <a:gdLst/>
              <a:ahLst/>
              <a:cxnLst/>
              <a:rect l="l" t="t" r="r" b="b"/>
              <a:pathLst>
                <a:path w="10429" h="2049" extrusionOk="0">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1" name="Google Shape;11381;p94"/>
            <p:cNvSpPr/>
            <p:nvPr/>
          </p:nvSpPr>
          <p:spPr>
            <a:xfrm>
              <a:off x="-2671375" y="3667550"/>
              <a:ext cx="292250" cy="221350"/>
            </a:xfrm>
            <a:custGeom>
              <a:avLst/>
              <a:gdLst/>
              <a:ahLst/>
              <a:cxnLst/>
              <a:rect l="l" t="t" r="r" b="b"/>
              <a:pathLst>
                <a:path w="11690" h="8854" extrusionOk="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82" name="Google Shape;11382;p94"/>
          <p:cNvGrpSpPr/>
          <p:nvPr/>
        </p:nvGrpSpPr>
        <p:grpSpPr>
          <a:xfrm>
            <a:off x="6812849" y="2755691"/>
            <a:ext cx="423043" cy="421927"/>
            <a:chOff x="-2670575" y="3956600"/>
            <a:chExt cx="293800" cy="293025"/>
          </a:xfrm>
        </p:grpSpPr>
        <p:sp>
          <p:nvSpPr>
            <p:cNvPr id="11383" name="Google Shape;11383;p94"/>
            <p:cNvSpPr/>
            <p:nvPr/>
          </p:nvSpPr>
          <p:spPr>
            <a:xfrm>
              <a:off x="-2670575" y="3975525"/>
              <a:ext cx="116575" cy="34675"/>
            </a:xfrm>
            <a:custGeom>
              <a:avLst/>
              <a:gdLst/>
              <a:ahLst/>
              <a:cxnLst/>
              <a:rect l="l" t="t" r="r" b="b"/>
              <a:pathLst>
                <a:path w="4663" h="1387" extrusionOk="0">
                  <a:moveTo>
                    <a:pt x="1040" y="0"/>
                  </a:moveTo>
                  <a:cubicBezTo>
                    <a:pt x="473" y="0"/>
                    <a:pt x="0" y="473"/>
                    <a:pt x="0" y="1040"/>
                  </a:cubicBezTo>
                  <a:lnTo>
                    <a:pt x="0" y="1386"/>
                  </a:lnTo>
                  <a:lnTo>
                    <a:pt x="3781" y="1386"/>
                  </a:lnTo>
                  <a:cubicBezTo>
                    <a:pt x="4001" y="882"/>
                    <a:pt x="4316" y="41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4" name="Google Shape;11384;p94"/>
            <p:cNvSpPr/>
            <p:nvPr/>
          </p:nvSpPr>
          <p:spPr>
            <a:xfrm>
              <a:off x="-2669800" y="4026700"/>
              <a:ext cx="170950" cy="136300"/>
            </a:xfrm>
            <a:custGeom>
              <a:avLst/>
              <a:gdLst/>
              <a:ahLst/>
              <a:cxnLst/>
              <a:rect l="l" t="t" r="r" b="b"/>
              <a:pathLst>
                <a:path w="6838" h="5452" extrusionOk="0">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5" name="Google Shape;11385;p94"/>
            <p:cNvSpPr/>
            <p:nvPr/>
          </p:nvSpPr>
          <p:spPr>
            <a:xfrm>
              <a:off x="-2669800" y="4179500"/>
              <a:ext cx="170950" cy="70125"/>
            </a:xfrm>
            <a:custGeom>
              <a:avLst/>
              <a:gdLst/>
              <a:ahLst/>
              <a:cxnLst/>
              <a:rect l="l" t="t" r="r" b="b"/>
              <a:pathLst>
                <a:path w="6838" h="2805" extrusionOk="0">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6" name="Google Shape;11386;p94"/>
            <p:cNvSpPr/>
            <p:nvPr/>
          </p:nvSpPr>
          <p:spPr>
            <a:xfrm>
              <a:off x="-2566625" y="3956600"/>
              <a:ext cx="189850" cy="190650"/>
            </a:xfrm>
            <a:custGeom>
              <a:avLst/>
              <a:gdLst/>
              <a:ahLst/>
              <a:cxnLst/>
              <a:rect l="l" t="t" r="r" b="b"/>
              <a:pathLst>
                <a:path w="7594" h="7626" extrusionOk="0">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87" name="Google Shape;11387;p94"/>
          <p:cNvGrpSpPr/>
          <p:nvPr/>
        </p:nvGrpSpPr>
        <p:grpSpPr>
          <a:xfrm>
            <a:off x="3070370" y="3311947"/>
            <a:ext cx="426462" cy="418363"/>
            <a:chOff x="-1183550" y="3586525"/>
            <a:chExt cx="296175" cy="290550"/>
          </a:xfrm>
        </p:grpSpPr>
        <p:sp>
          <p:nvSpPr>
            <p:cNvPr id="11388" name="Google Shape;11388;p94"/>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9" name="Google Shape;11389;p94"/>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0" name="Google Shape;11390;p94"/>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1" name="Google Shape;11391;p94"/>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2" name="Google Shape;11392;p94"/>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3" name="Google Shape;11393;p94"/>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4" name="Google Shape;11394;p94"/>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5" name="Google Shape;11395;p94"/>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6" name="Google Shape;11396;p94"/>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97" name="Google Shape;11397;p94"/>
          <p:cNvGrpSpPr/>
          <p:nvPr/>
        </p:nvGrpSpPr>
        <p:grpSpPr>
          <a:xfrm>
            <a:off x="1933980" y="1689799"/>
            <a:ext cx="420811" cy="418507"/>
            <a:chOff x="-5971525" y="3273750"/>
            <a:chExt cx="292250" cy="290650"/>
          </a:xfrm>
        </p:grpSpPr>
        <p:sp>
          <p:nvSpPr>
            <p:cNvPr id="11398" name="Google Shape;11398;p94"/>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9" name="Google Shape;11399;p94"/>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00" name="Google Shape;11400;p94"/>
          <p:cNvGrpSpPr/>
          <p:nvPr/>
        </p:nvGrpSpPr>
        <p:grpSpPr>
          <a:xfrm>
            <a:off x="1928310" y="2203826"/>
            <a:ext cx="432150" cy="422395"/>
            <a:chOff x="-5974675" y="3632100"/>
            <a:chExt cx="300125" cy="293350"/>
          </a:xfrm>
        </p:grpSpPr>
        <p:sp>
          <p:nvSpPr>
            <p:cNvPr id="11401" name="Google Shape;11401;p94"/>
            <p:cNvSpPr/>
            <p:nvPr/>
          </p:nvSpPr>
          <p:spPr>
            <a:xfrm>
              <a:off x="-5974675" y="3701875"/>
              <a:ext cx="141025" cy="221650"/>
            </a:xfrm>
            <a:custGeom>
              <a:avLst/>
              <a:gdLst/>
              <a:ahLst/>
              <a:cxnLst/>
              <a:rect l="l" t="t" r="r" b="b"/>
              <a:pathLst>
                <a:path w="5641" h="8866" extrusionOk="0">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2" name="Google Shape;11402;p94"/>
            <p:cNvSpPr/>
            <p:nvPr/>
          </p:nvSpPr>
          <p:spPr>
            <a:xfrm>
              <a:off x="-5880150" y="3632100"/>
              <a:ext cx="108725" cy="68550"/>
            </a:xfrm>
            <a:custGeom>
              <a:avLst/>
              <a:gdLst/>
              <a:ahLst/>
              <a:cxnLst/>
              <a:rect l="l" t="t" r="r" b="b"/>
              <a:pathLst>
                <a:path w="4349" h="2742" extrusionOk="0">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3" name="Google Shape;11403;p94"/>
            <p:cNvSpPr/>
            <p:nvPr/>
          </p:nvSpPr>
          <p:spPr>
            <a:xfrm>
              <a:off x="-5814775" y="3702500"/>
              <a:ext cx="140225" cy="222950"/>
            </a:xfrm>
            <a:custGeom>
              <a:avLst/>
              <a:gdLst/>
              <a:ahLst/>
              <a:cxnLst/>
              <a:rect l="l" t="t" r="r" b="b"/>
              <a:pathLst>
                <a:path w="5609" h="8918" extrusionOk="0">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04" name="Google Shape;11404;p94"/>
          <p:cNvGrpSpPr/>
          <p:nvPr/>
        </p:nvGrpSpPr>
        <p:grpSpPr>
          <a:xfrm>
            <a:off x="1958351" y="2755694"/>
            <a:ext cx="395865" cy="421927"/>
            <a:chOff x="-5971525" y="3990475"/>
            <a:chExt cx="274925" cy="293025"/>
          </a:xfrm>
        </p:grpSpPr>
        <p:sp>
          <p:nvSpPr>
            <p:cNvPr id="11405" name="Google Shape;11405;p94"/>
            <p:cNvSpPr/>
            <p:nvPr/>
          </p:nvSpPr>
          <p:spPr>
            <a:xfrm>
              <a:off x="-5851000" y="4061375"/>
              <a:ext cx="102400" cy="33875"/>
            </a:xfrm>
            <a:custGeom>
              <a:avLst/>
              <a:gdLst/>
              <a:ahLst/>
              <a:cxnLst/>
              <a:rect l="l" t="t" r="r" b="b"/>
              <a:pathLst>
                <a:path w="4096" h="1355" extrusionOk="0">
                  <a:moveTo>
                    <a:pt x="0" y="0"/>
                  </a:moveTo>
                  <a:lnTo>
                    <a:pt x="0" y="1355"/>
                  </a:lnTo>
                  <a:lnTo>
                    <a:pt x="4096" y="1355"/>
                  </a:ln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6" name="Google Shape;11406;p94"/>
            <p:cNvSpPr/>
            <p:nvPr/>
          </p:nvSpPr>
          <p:spPr>
            <a:xfrm>
              <a:off x="-5971525" y="3990475"/>
              <a:ext cx="69350" cy="275700"/>
            </a:xfrm>
            <a:custGeom>
              <a:avLst/>
              <a:gdLst/>
              <a:ahLst/>
              <a:cxnLst/>
              <a:rect l="l" t="t" r="r" b="b"/>
              <a:pathLst>
                <a:path w="2774" h="11028" extrusionOk="0">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7" name="Google Shape;11407;p94"/>
            <p:cNvSpPr/>
            <p:nvPr/>
          </p:nvSpPr>
          <p:spPr>
            <a:xfrm>
              <a:off x="-5851000" y="4214950"/>
              <a:ext cx="103200" cy="68550"/>
            </a:xfrm>
            <a:custGeom>
              <a:avLst/>
              <a:gdLst/>
              <a:ahLst/>
              <a:cxnLst/>
              <a:rect l="l" t="t" r="r" b="b"/>
              <a:pathLst>
                <a:path w="4128" h="2742" extrusionOk="0">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8" name="Google Shape;11408;p94"/>
            <p:cNvSpPr/>
            <p:nvPr/>
          </p:nvSpPr>
          <p:spPr>
            <a:xfrm>
              <a:off x="-5885675" y="4010175"/>
              <a:ext cx="189075" cy="239450"/>
            </a:xfrm>
            <a:custGeom>
              <a:avLst/>
              <a:gdLst/>
              <a:ahLst/>
              <a:cxnLst/>
              <a:rect l="l" t="t" r="r" b="b"/>
              <a:pathLst>
                <a:path w="7563" h="9578" extrusionOk="0">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09" name="Google Shape;11409;p94"/>
          <p:cNvGrpSpPr/>
          <p:nvPr/>
        </p:nvGrpSpPr>
        <p:grpSpPr>
          <a:xfrm>
            <a:off x="4631558" y="1689798"/>
            <a:ext cx="420775" cy="418507"/>
            <a:chOff x="-4118225" y="3253275"/>
            <a:chExt cx="292225" cy="290650"/>
          </a:xfrm>
        </p:grpSpPr>
        <p:sp>
          <p:nvSpPr>
            <p:cNvPr id="11410" name="Google Shape;11410;p94"/>
            <p:cNvSpPr/>
            <p:nvPr/>
          </p:nvSpPr>
          <p:spPr>
            <a:xfrm>
              <a:off x="-4118225" y="3287125"/>
              <a:ext cx="256725" cy="256800"/>
            </a:xfrm>
            <a:custGeom>
              <a:avLst/>
              <a:gdLst/>
              <a:ahLst/>
              <a:cxnLst/>
              <a:rect l="l" t="t" r="r" b="b"/>
              <a:pathLst>
                <a:path w="10269" h="10272" extrusionOk="0">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1" name="Google Shape;11411;p94"/>
            <p:cNvSpPr/>
            <p:nvPr/>
          </p:nvSpPr>
          <p:spPr>
            <a:xfrm>
              <a:off x="-3963850" y="3253275"/>
              <a:ext cx="137850" cy="137850"/>
            </a:xfrm>
            <a:custGeom>
              <a:avLst/>
              <a:gdLst/>
              <a:ahLst/>
              <a:cxnLst/>
              <a:rect l="l" t="t" r="r" b="b"/>
              <a:pathLst>
                <a:path w="5514" h="5514" extrusionOk="0">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12" name="Google Shape;11412;p94"/>
          <p:cNvGrpSpPr/>
          <p:nvPr/>
        </p:nvGrpSpPr>
        <p:grpSpPr>
          <a:xfrm>
            <a:off x="4682008" y="2204922"/>
            <a:ext cx="319874" cy="420199"/>
            <a:chOff x="-4082800" y="3612425"/>
            <a:chExt cx="222150" cy="291825"/>
          </a:xfrm>
        </p:grpSpPr>
        <p:sp>
          <p:nvSpPr>
            <p:cNvPr id="11413" name="Google Shape;11413;p94"/>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4" name="Google Shape;11414;p94"/>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5" name="Google Shape;11415;p94"/>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16" name="Google Shape;11416;p94"/>
          <p:cNvGrpSpPr/>
          <p:nvPr/>
        </p:nvGrpSpPr>
        <p:grpSpPr>
          <a:xfrm>
            <a:off x="4643456" y="2769876"/>
            <a:ext cx="420775" cy="393561"/>
            <a:chOff x="-4118225" y="3990475"/>
            <a:chExt cx="292225" cy="273325"/>
          </a:xfrm>
        </p:grpSpPr>
        <p:sp>
          <p:nvSpPr>
            <p:cNvPr id="11417" name="Google Shape;11417;p94"/>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8" name="Google Shape;11418;p94"/>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9" name="Google Shape;11419;p94"/>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0" name="Google Shape;11420;p94"/>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21" name="Google Shape;11421;p94"/>
          <p:cNvGrpSpPr/>
          <p:nvPr/>
        </p:nvGrpSpPr>
        <p:grpSpPr>
          <a:xfrm>
            <a:off x="7354110" y="1688087"/>
            <a:ext cx="394713" cy="421927"/>
            <a:chOff x="-2312225" y="3238300"/>
            <a:chExt cx="274125" cy="293025"/>
          </a:xfrm>
        </p:grpSpPr>
        <p:sp>
          <p:nvSpPr>
            <p:cNvPr id="11422" name="Google Shape;11422;p94"/>
            <p:cNvSpPr/>
            <p:nvPr/>
          </p:nvSpPr>
          <p:spPr>
            <a:xfrm>
              <a:off x="-2241325" y="3289500"/>
              <a:ext cx="203225" cy="241825"/>
            </a:xfrm>
            <a:custGeom>
              <a:avLst/>
              <a:gdLst/>
              <a:ahLst/>
              <a:cxnLst/>
              <a:rect l="l" t="t" r="r" b="b"/>
              <a:pathLst>
                <a:path w="8129" h="9673" extrusionOk="0">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3" name="Google Shape;11423;p94"/>
            <p:cNvSpPr/>
            <p:nvPr/>
          </p:nvSpPr>
          <p:spPr>
            <a:xfrm>
              <a:off x="-2312225" y="3238300"/>
              <a:ext cx="241825" cy="241050"/>
            </a:xfrm>
            <a:custGeom>
              <a:avLst/>
              <a:gdLst/>
              <a:ahLst/>
              <a:cxnLst/>
              <a:rect l="l" t="t" r="r" b="b"/>
              <a:pathLst>
                <a:path w="9673" h="9642" extrusionOk="0">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24" name="Google Shape;11424;p94"/>
          <p:cNvGrpSpPr/>
          <p:nvPr/>
        </p:nvGrpSpPr>
        <p:grpSpPr>
          <a:xfrm>
            <a:off x="7341062" y="2153586"/>
            <a:ext cx="420811" cy="522864"/>
            <a:chOff x="-2310650" y="3525775"/>
            <a:chExt cx="292250" cy="363125"/>
          </a:xfrm>
        </p:grpSpPr>
        <p:sp>
          <p:nvSpPr>
            <p:cNvPr id="11425" name="Google Shape;11425;p94"/>
            <p:cNvSpPr/>
            <p:nvPr/>
          </p:nvSpPr>
          <p:spPr>
            <a:xfrm>
              <a:off x="-2053075" y="3648650"/>
              <a:ext cx="34675" cy="233950"/>
            </a:xfrm>
            <a:custGeom>
              <a:avLst/>
              <a:gdLst/>
              <a:ahLst/>
              <a:cxnLst/>
              <a:rect l="l" t="t" r="r" b="b"/>
              <a:pathLst>
                <a:path w="1387" h="9358" extrusionOk="0">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6" name="Google Shape;11426;p94"/>
            <p:cNvSpPr/>
            <p:nvPr/>
          </p:nvSpPr>
          <p:spPr>
            <a:xfrm>
              <a:off x="-2259450" y="3751825"/>
              <a:ext cx="51225" cy="51225"/>
            </a:xfrm>
            <a:custGeom>
              <a:avLst/>
              <a:gdLst/>
              <a:ahLst/>
              <a:cxnLst/>
              <a:rect l="l" t="t" r="r" b="b"/>
              <a:pathLst>
                <a:path w="2049" h="2049" extrusionOk="0">
                  <a:moveTo>
                    <a:pt x="1" y="1"/>
                  </a:moveTo>
                  <a:lnTo>
                    <a:pt x="1" y="2049"/>
                  </a:lnTo>
                  <a:lnTo>
                    <a:pt x="2049" y="2049"/>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7" name="Google Shape;11427;p94"/>
            <p:cNvSpPr/>
            <p:nvPr/>
          </p:nvSpPr>
          <p:spPr>
            <a:xfrm>
              <a:off x="-2259450" y="3649450"/>
              <a:ext cx="137075" cy="51200"/>
            </a:xfrm>
            <a:custGeom>
              <a:avLst/>
              <a:gdLst/>
              <a:ahLst/>
              <a:cxnLst/>
              <a:rect l="l" t="t" r="r" b="b"/>
              <a:pathLst>
                <a:path w="5483" h="2048" extrusionOk="0">
                  <a:moveTo>
                    <a:pt x="1" y="0"/>
                  </a:moveTo>
                  <a:lnTo>
                    <a:pt x="1" y="2048"/>
                  </a:lnTo>
                  <a:lnTo>
                    <a:pt x="5483" y="2048"/>
                  </a:lnTo>
                  <a:lnTo>
                    <a:pt x="54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8" name="Google Shape;11428;p94"/>
            <p:cNvSpPr/>
            <p:nvPr/>
          </p:nvSpPr>
          <p:spPr>
            <a:xfrm>
              <a:off x="-2310650" y="3525775"/>
              <a:ext cx="252075" cy="363125"/>
            </a:xfrm>
            <a:custGeom>
              <a:avLst/>
              <a:gdLst/>
              <a:ahLst/>
              <a:cxnLst/>
              <a:rect l="l" t="t" r="r" b="b"/>
              <a:pathLst>
                <a:path w="10083" h="14525" extrusionOk="0">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29" name="Google Shape;11429;p94"/>
          <p:cNvGrpSpPr/>
          <p:nvPr/>
        </p:nvGrpSpPr>
        <p:grpSpPr>
          <a:xfrm>
            <a:off x="7351827" y="2756825"/>
            <a:ext cx="423079" cy="419659"/>
            <a:chOff x="-2310650" y="3958175"/>
            <a:chExt cx="293825" cy="291450"/>
          </a:xfrm>
        </p:grpSpPr>
        <p:sp>
          <p:nvSpPr>
            <p:cNvPr id="11430" name="Google Shape;11430;p94"/>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1" name="Google Shape;11431;p94"/>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32" name="Google Shape;11432;p94"/>
          <p:cNvGrpSpPr/>
          <p:nvPr/>
        </p:nvGrpSpPr>
        <p:grpSpPr>
          <a:xfrm>
            <a:off x="4718688" y="3308459"/>
            <a:ext cx="424159" cy="419659"/>
            <a:chOff x="-1182750" y="3962900"/>
            <a:chExt cx="294575" cy="291450"/>
          </a:xfrm>
        </p:grpSpPr>
        <p:sp>
          <p:nvSpPr>
            <p:cNvPr id="11433" name="Google Shape;11433;p94"/>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4" name="Google Shape;11434;p94"/>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5" name="Google Shape;11435;p94"/>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6" name="Google Shape;11436;p94"/>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7" name="Google Shape;11437;p94"/>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8" name="Google Shape;11438;p94"/>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9" name="Google Shape;11439;p94"/>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40" name="Google Shape;11440;p94"/>
          <p:cNvGrpSpPr/>
          <p:nvPr/>
        </p:nvGrpSpPr>
        <p:grpSpPr>
          <a:xfrm>
            <a:off x="2471824" y="1689223"/>
            <a:ext cx="424195" cy="419659"/>
            <a:chOff x="-5611575" y="3272950"/>
            <a:chExt cx="294600" cy="291450"/>
          </a:xfrm>
        </p:grpSpPr>
        <p:sp>
          <p:nvSpPr>
            <p:cNvPr id="11441" name="Google Shape;11441;p94"/>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2" name="Google Shape;11442;p94"/>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3" name="Google Shape;11443;p94"/>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4" name="Google Shape;11444;p94"/>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5" name="Google Shape;11445;p94"/>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46" name="Google Shape;11446;p94"/>
          <p:cNvGrpSpPr/>
          <p:nvPr/>
        </p:nvGrpSpPr>
        <p:grpSpPr>
          <a:xfrm>
            <a:off x="2471824" y="2205770"/>
            <a:ext cx="424195" cy="418507"/>
            <a:chOff x="-5613150" y="3632900"/>
            <a:chExt cx="294600" cy="290650"/>
          </a:xfrm>
        </p:grpSpPr>
        <p:sp>
          <p:nvSpPr>
            <p:cNvPr id="11447" name="Google Shape;11447;p94"/>
            <p:cNvSpPr/>
            <p:nvPr/>
          </p:nvSpPr>
          <p:spPr>
            <a:xfrm>
              <a:off x="-5440825" y="3708275"/>
              <a:ext cx="49550" cy="41450"/>
            </a:xfrm>
            <a:custGeom>
              <a:avLst/>
              <a:gdLst/>
              <a:ahLst/>
              <a:cxnLst/>
              <a:rect l="l" t="t" r="r" b="b"/>
              <a:pathLst>
                <a:path w="1982" h="1658" extrusionOk="0">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8" name="Google Shape;11448;p94"/>
            <p:cNvSpPr/>
            <p:nvPr/>
          </p:nvSpPr>
          <p:spPr>
            <a:xfrm>
              <a:off x="-5613150" y="3632900"/>
              <a:ext cx="294600" cy="290650"/>
            </a:xfrm>
            <a:custGeom>
              <a:avLst/>
              <a:gdLst/>
              <a:ahLst/>
              <a:cxnLst/>
              <a:rect l="l" t="t" r="r" b="b"/>
              <a:pathLst>
                <a:path w="11784" h="11626" extrusionOk="0">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49" name="Google Shape;11449;p94"/>
          <p:cNvGrpSpPr/>
          <p:nvPr/>
        </p:nvGrpSpPr>
        <p:grpSpPr>
          <a:xfrm>
            <a:off x="2483722" y="2756270"/>
            <a:ext cx="424195" cy="420775"/>
            <a:chOff x="-5613150" y="3991275"/>
            <a:chExt cx="294600" cy="292225"/>
          </a:xfrm>
        </p:grpSpPr>
        <p:sp>
          <p:nvSpPr>
            <p:cNvPr id="11450" name="Google Shape;11450;p94"/>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1" name="Google Shape;11451;p94"/>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2" name="Google Shape;11452;p94"/>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3" name="Google Shape;11453;p94"/>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4" name="Google Shape;11454;p94"/>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5" name="Google Shape;11455;p94"/>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6" name="Google Shape;11456;p94"/>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7" name="Google Shape;11457;p94"/>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8" name="Google Shape;11458;p94"/>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59" name="Google Shape;11459;p94"/>
          <p:cNvGrpSpPr/>
          <p:nvPr/>
        </p:nvGrpSpPr>
        <p:grpSpPr>
          <a:xfrm>
            <a:off x="5155210" y="1689438"/>
            <a:ext cx="434634" cy="419227"/>
            <a:chOff x="-3768700" y="3253275"/>
            <a:chExt cx="301850" cy="291150"/>
          </a:xfrm>
        </p:grpSpPr>
        <p:sp>
          <p:nvSpPr>
            <p:cNvPr id="11460" name="Google Shape;11460;p94"/>
            <p:cNvSpPr/>
            <p:nvPr/>
          </p:nvSpPr>
          <p:spPr>
            <a:xfrm>
              <a:off x="-3603925" y="3355650"/>
              <a:ext cx="69350" cy="33900"/>
            </a:xfrm>
            <a:custGeom>
              <a:avLst/>
              <a:gdLst/>
              <a:ahLst/>
              <a:cxnLst/>
              <a:rect l="l" t="t" r="r" b="b"/>
              <a:pathLst>
                <a:path w="2774" h="1356" extrusionOk="0">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1" name="Google Shape;11461;p94"/>
            <p:cNvSpPr/>
            <p:nvPr/>
          </p:nvSpPr>
          <p:spPr>
            <a:xfrm>
              <a:off x="-3586600" y="3305250"/>
              <a:ext cx="33125" cy="33100"/>
            </a:xfrm>
            <a:custGeom>
              <a:avLst/>
              <a:gdLst/>
              <a:ahLst/>
              <a:cxnLst/>
              <a:rect l="l" t="t" r="r" b="b"/>
              <a:pathLst>
                <a:path w="1325" h="1324" extrusionOk="0">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2" name="Google Shape;11462;p94"/>
            <p:cNvSpPr/>
            <p:nvPr/>
          </p:nvSpPr>
          <p:spPr>
            <a:xfrm>
              <a:off x="-3768700" y="3253275"/>
              <a:ext cx="301850" cy="291150"/>
            </a:xfrm>
            <a:custGeom>
              <a:avLst/>
              <a:gdLst/>
              <a:ahLst/>
              <a:cxnLst/>
              <a:rect l="l" t="t" r="r" b="b"/>
              <a:pathLst>
                <a:path w="12074" h="11646" extrusionOk="0">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63" name="Google Shape;11463;p94"/>
          <p:cNvGrpSpPr/>
          <p:nvPr/>
        </p:nvGrpSpPr>
        <p:grpSpPr>
          <a:xfrm>
            <a:off x="5159293" y="2217090"/>
            <a:ext cx="426462" cy="395865"/>
            <a:chOff x="-3808700" y="3628950"/>
            <a:chExt cx="296175" cy="274925"/>
          </a:xfrm>
        </p:grpSpPr>
        <p:sp>
          <p:nvSpPr>
            <p:cNvPr id="11464" name="Google Shape;11464;p94"/>
            <p:cNvSpPr/>
            <p:nvPr/>
          </p:nvSpPr>
          <p:spPr>
            <a:xfrm>
              <a:off x="-3665972" y="3680950"/>
              <a:ext cx="51200" cy="51225"/>
            </a:xfrm>
            <a:custGeom>
              <a:avLst/>
              <a:gdLst/>
              <a:ahLst/>
              <a:cxnLst/>
              <a:rect l="l" t="t" r="r" b="b"/>
              <a:pathLst>
                <a:path w="2048" h="2049" extrusionOk="0">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5" name="Google Shape;11465;p94"/>
            <p:cNvSpPr/>
            <p:nvPr/>
          </p:nvSpPr>
          <p:spPr>
            <a:xfrm>
              <a:off x="-3808700" y="3664400"/>
              <a:ext cx="296175" cy="239475"/>
            </a:xfrm>
            <a:custGeom>
              <a:avLst/>
              <a:gdLst/>
              <a:ahLst/>
              <a:cxnLst/>
              <a:rect l="l" t="t" r="r" b="b"/>
              <a:pathLst>
                <a:path w="11847" h="9579" extrusionOk="0">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6" name="Google Shape;11466;p94"/>
            <p:cNvSpPr/>
            <p:nvPr/>
          </p:nvSpPr>
          <p:spPr>
            <a:xfrm>
              <a:off x="-3718359" y="3628950"/>
              <a:ext cx="155975" cy="156775"/>
            </a:xfrm>
            <a:custGeom>
              <a:avLst/>
              <a:gdLst/>
              <a:ahLst/>
              <a:cxnLst/>
              <a:rect l="l" t="t" r="r" b="b"/>
              <a:pathLst>
                <a:path w="6239" h="6271" extrusionOk="0">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67" name="Google Shape;11467;p94"/>
          <p:cNvGrpSpPr/>
          <p:nvPr/>
        </p:nvGrpSpPr>
        <p:grpSpPr>
          <a:xfrm>
            <a:off x="5224504" y="2756412"/>
            <a:ext cx="419443" cy="420487"/>
            <a:chOff x="-3771675" y="3971775"/>
            <a:chExt cx="291300" cy="292025"/>
          </a:xfrm>
        </p:grpSpPr>
        <p:sp>
          <p:nvSpPr>
            <p:cNvPr id="11468" name="Google Shape;11468;p94"/>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9" name="Google Shape;11469;p94"/>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0" name="Google Shape;11470;p94"/>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1" name="Google Shape;11471;p94"/>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2" name="Google Shape;11472;p94"/>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73" name="Google Shape;11473;p94"/>
          <p:cNvGrpSpPr/>
          <p:nvPr/>
        </p:nvGrpSpPr>
        <p:grpSpPr>
          <a:xfrm>
            <a:off x="7885948" y="1716461"/>
            <a:ext cx="420271" cy="320774"/>
            <a:chOff x="-1951475" y="3273100"/>
            <a:chExt cx="291875" cy="222775"/>
          </a:xfrm>
        </p:grpSpPr>
        <p:sp>
          <p:nvSpPr>
            <p:cNvPr id="11474" name="Google Shape;11474;p94"/>
            <p:cNvSpPr/>
            <p:nvPr/>
          </p:nvSpPr>
          <p:spPr>
            <a:xfrm>
              <a:off x="-1951475" y="3325050"/>
              <a:ext cx="51225" cy="119250"/>
            </a:xfrm>
            <a:custGeom>
              <a:avLst/>
              <a:gdLst/>
              <a:ahLst/>
              <a:cxnLst/>
              <a:rect l="l" t="t" r="r" b="b"/>
              <a:pathLst>
                <a:path w="2049" h="4770" extrusionOk="0">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5" name="Google Shape;11475;p94"/>
            <p:cNvSpPr/>
            <p:nvPr/>
          </p:nvSpPr>
          <p:spPr>
            <a:xfrm>
              <a:off x="-1711250" y="3273100"/>
              <a:ext cx="51650" cy="221725"/>
            </a:xfrm>
            <a:custGeom>
              <a:avLst/>
              <a:gdLst/>
              <a:ahLst/>
              <a:cxnLst/>
              <a:rect l="l" t="t" r="r" b="b"/>
              <a:pathLst>
                <a:path w="2066" h="8869" extrusionOk="0">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6" name="Google Shape;11476;p94"/>
            <p:cNvSpPr/>
            <p:nvPr/>
          </p:nvSpPr>
          <p:spPr>
            <a:xfrm>
              <a:off x="-1886900" y="3296575"/>
              <a:ext cx="156775" cy="199300"/>
            </a:xfrm>
            <a:custGeom>
              <a:avLst/>
              <a:gdLst/>
              <a:ahLst/>
              <a:cxnLst/>
              <a:rect l="l" t="t" r="r" b="b"/>
              <a:pathLst>
                <a:path w="6271" h="7972" extrusionOk="0">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77" name="Google Shape;11477;p94"/>
          <p:cNvGrpSpPr/>
          <p:nvPr/>
        </p:nvGrpSpPr>
        <p:grpSpPr>
          <a:xfrm>
            <a:off x="7883429" y="2205191"/>
            <a:ext cx="425310" cy="419659"/>
            <a:chOff x="-1951475" y="3597450"/>
            <a:chExt cx="295375" cy="291450"/>
          </a:xfrm>
        </p:grpSpPr>
        <p:sp>
          <p:nvSpPr>
            <p:cNvPr id="11478" name="Google Shape;11478;p94"/>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9" name="Google Shape;11479;p94"/>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0" name="Google Shape;11480;p94"/>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1" name="Google Shape;11481;p94"/>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82" name="Google Shape;11482;p94"/>
          <p:cNvGrpSpPr/>
          <p:nvPr/>
        </p:nvGrpSpPr>
        <p:grpSpPr>
          <a:xfrm>
            <a:off x="7885680" y="2756825"/>
            <a:ext cx="444605" cy="419659"/>
            <a:chOff x="-1960150" y="3956600"/>
            <a:chExt cx="308775" cy="291450"/>
          </a:xfrm>
        </p:grpSpPr>
        <p:sp>
          <p:nvSpPr>
            <p:cNvPr id="11483" name="Google Shape;11483;p94"/>
            <p:cNvSpPr/>
            <p:nvPr/>
          </p:nvSpPr>
          <p:spPr>
            <a:xfrm>
              <a:off x="-1960150" y="3956600"/>
              <a:ext cx="308775" cy="51275"/>
            </a:xfrm>
            <a:custGeom>
              <a:avLst/>
              <a:gdLst/>
              <a:ahLst/>
              <a:cxnLst/>
              <a:rect l="l" t="t" r="r" b="b"/>
              <a:pathLst>
                <a:path w="12351" h="2051" extrusionOk="0">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4" name="Google Shape;11484;p94"/>
            <p:cNvSpPr/>
            <p:nvPr/>
          </p:nvSpPr>
          <p:spPr>
            <a:xfrm>
              <a:off x="-1934950" y="4025925"/>
              <a:ext cx="256000" cy="222125"/>
            </a:xfrm>
            <a:custGeom>
              <a:avLst/>
              <a:gdLst/>
              <a:ahLst/>
              <a:cxnLst/>
              <a:rect l="l" t="t" r="r" b="b"/>
              <a:pathLst>
                <a:path w="10240" h="8885" extrusionOk="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85" name="Google Shape;11485;p94"/>
          <p:cNvGrpSpPr/>
          <p:nvPr/>
        </p:nvGrpSpPr>
        <p:grpSpPr>
          <a:xfrm>
            <a:off x="1939718" y="3307636"/>
            <a:ext cx="420775" cy="420775"/>
            <a:chOff x="-804700" y="3226500"/>
            <a:chExt cx="292225" cy="292225"/>
          </a:xfrm>
        </p:grpSpPr>
        <p:sp>
          <p:nvSpPr>
            <p:cNvPr id="11486" name="Google Shape;11486;p94"/>
            <p:cNvSpPr/>
            <p:nvPr/>
          </p:nvSpPr>
          <p:spPr>
            <a:xfrm>
              <a:off x="-804700" y="3467500"/>
              <a:ext cx="85875" cy="51225"/>
            </a:xfrm>
            <a:custGeom>
              <a:avLst/>
              <a:gdLst/>
              <a:ahLst/>
              <a:cxnLst/>
              <a:rect l="l" t="t" r="r" b="b"/>
              <a:pathLst>
                <a:path w="3435" h="2049" extrusionOk="0">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7" name="Google Shape;11487;p94"/>
            <p:cNvSpPr/>
            <p:nvPr/>
          </p:nvSpPr>
          <p:spPr>
            <a:xfrm>
              <a:off x="-710975" y="3466700"/>
              <a:ext cx="196925" cy="51225"/>
            </a:xfrm>
            <a:custGeom>
              <a:avLst/>
              <a:gdLst/>
              <a:ahLst/>
              <a:cxnLst/>
              <a:rect l="l" t="t" r="r" b="b"/>
              <a:pathLst>
                <a:path w="7877" h="2049" extrusionOk="0">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8" name="Google Shape;11488;p94"/>
            <p:cNvSpPr/>
            <p:nvPr/>
          </p:nvSpPr>
          <p:spPr>
            <a:xfrm>
              <a:off x="-667650" y="3312350"/>
              <a:ext cx="18125" cy="17350"/>
            </a:xfrm>
            <a:custGeom>
              <a:avLst/>
              <a:gdLst/>
              <a:ahLst/>
              <a:cxnLst/>
              <a:rect l="l" t="t" r="r" b="b"/>
              <a:pathLst>
                <a:path w="725" h="694" extrusionOk="0">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9" name="Google Shape;11489;p94"/>
            <p:cNvSpPr/>
            <p:nvPr/>
          </p:nvSpPr>
          <p:spPr>
            <a:xfrm>
              <a:off x="-683400" y="3347775"/>
              <a:ext cx="48050" cy="16575"/>
            </a:xfrm>
            <a:custGeom>
              <a:avLst/>
              <a:gdLst/>
              <a:ahLst/>
              <a:cxnLst/>
              <a:rect l="l" t="t" r="r" b="b"/>
              <a:pathLst>
                <a:path w="1922" h="663" extrusionOk="0">
                  <a:moveTo>
                    <a:pt x="977" y="1"/>
                  </a:moveTo>
                  <a:cubicBezTo>
                    <a:pt x="567" y="1"/>
                    <a:pt x="158" y="253"/>
                    <a:pt x="0" y="662"/>
                  </a:cubicBezTo>
                  <a:lnTo>
                    <a:pt x="1922" y="662"/>
                  </a:lnTo>
                  <a:cubicBezTo>
                    <a:pt x="1796" y="253"/>
                    <a:pt x="1418" y="1"/>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0" name="Google Shape;11490;p94"/>
            <p:cNvSpPr/>
            <p:nvPr/>
          </p:nvSpPr>
          <p:spPr>
            <a:xfrm>
              <a:off x="-735400" y="3261925"/>
              <a:ext cx="153625" cy="187875"/>
            </a:xfrm>
            <a:custGeom>
              <a:avLst/>
              <a:gdLst/>
              <a:ahLst/>
              <a:cxnLst/>
              <a:rect l="l" t="t" r="r" b="b"/>
              <a:pathLst>
                <a:path w="6145" h="7515" extrusionOk="0">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1" name="Google Shape;11491;p94"/>
            <p:cNvSpPr/>
            <p:nvPr/>
          </p:nvSpPr>
          <p:spPr>
            <a:xfrm>
              <a:off x="-804700" y="3226500"/>
              <a:ext cx="118175" cy="170925"/>
            </a:xfrm>
            <a:custGeom>
              <a:avLst/>
              <a:gdLst/>
              <a:ahLst/>
              <a:cxnLst/>
              <a:rect l="l" t="t" r="r" b="b"/>
              <a:pathLst>
                <a:path w="4727" h="6837" extrusionOk="0">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2" name="Google Shape;11492;p94"/>
            <p:cNvSpPr/>
            <p:nvPr/>
          </p:nvSpPr>
          <p:spPr>
            <a:xfrm>
              <a:off x="-630625" y="3226500"/>
              <a:ext cx="118150" cy="170950"/>
            </a:xfrm>
            <a:custGeom>
              <a:avLst/>
              <a:gdLst/>
              <a:ahLst/>
              <a:cxnLst/>
              <a:rect l="l" t="t" r="r" b="b"/>
              <a:pathLst>
                <a:path w="4726" h="6838" extrusionOk="0">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93" name="Google Shape;11493;p94"/>
          <p:cNvGrpSpPr/>
          <p:nvPr/>
        </p:nvGrpSpPr>
        <p:grpSpPr>
          <a:xfrm>
            <a:off x="3019809" y="1688647"/>
            <a:ext cx="420775" cy="420811"/>
            <a:chOff x="-5251625" y="3272950"/>
            <a:chExt cx="292225" cy="292250"/>
          </a:xfrm>
        </p:grpSpPr>
        <p:sp>
          <p:nvSpPr>
            <p:cNvPr id="11494" name="Google Shape;11494;p94"/>
            <p:cNvSpPr/>
            <p:nvPr/>
          </p:nvSpPr>
          <p:spPr>
            <a:xfrm>
              <a:off x="-5156325" y="3462775"/>
              <a:ext cx="33900" cy="33100"/>
            </a:xfrm>
            <a:custGeom>
              <a:avLst/>
              <a:gdLst/>
              <a:ahLst/>
              <a:cxnLst/>
              <a:rect l="l" t="t" r="r" b="b"/>
              <a:pathLst>
                <a:path w="1356" h="1324" extrusionOk="0">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5" name="Google Shape;11495;p94"/>
            <p:cNvSpPr/>
            <p:nvPr/>
          </p:nvSpPr>
          <p:spPr>
            <a:xfrm>
              <a:off x="-5251625" y="3272950"/>
              <a:ext cx="292225" cy="292250"/>
            </a:xfrm>
            <a:custGeom>
              <a:avLst/>
              <a:gdLst/>
              <a:ahLst/>
              <a:cxnLst/>
              <a:rect l="l" t="t" r="r" b="b"/>
              <a:pathLst>
                <a:path w="11689" h="11690" extrusionOk="0">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6" name="Google Shape;11496;p94"/>
            <p:cNvSpPr/>
            <p:nvPr/>
          </p:nvSpPr>
          <p:spPr>
            <a:xfrm>
              <a:off x="-5011400" y="3350150"/>
              <a:ext cx="33900" cy="33875"/>
            </a:xfrm>
            <a:custGeom>
              <a:avLst/>
              <a:gdLst/>
              <a:ahLst/>
              <a:cxnLst/>
              <a:rect l="l" t="t" r="r" b="b"/>
              <a:pathLst>
                <a:path w="1356" h="1355" extrusionOk="0">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97" name="Google Shape;11497;p94"/>
          <p:cNvGrpSpPr/>
          <p:nvPr/>
        </p:nvGrpSpPr>
        <p:grpSpPr>
          <a:xfrm>
            <a:off x="3016407" y="2204348"/>
            <a:ext cx="427578" cy="421351"/>
            <a:chOff x="-5254775" y="3631325"/>
            <a:chExt cx="296950" cy="292625"/>
          </a:xfrm>
        </p:grpSpPr>
        <p:sp>
          <p:nvSpPr>
            <p:cNvPr id="11498" name="Google Shape;11498;p94"/>
            <p:cNvSpPr/>
            <p:nvPr/>
          </p:nvSpPr>
          <p:spPr>
            <a:xfrm>
              <a:off x="-5246900" y="3766400"/>
              <a:ext cx="58300" cy="55150"/>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9" name="Google Shape;11499;p94"/>
            <p:cNvSpPr/>
            <p:nvPr/>
          </p:nvSpPr>
          <p:spPr>
            <a:xfrm>
              <a:off x="-5216175" y="3795550"/>
              <a:ext cx="58300" cy="55950"/>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0" name="Google Shape;11500;p94"/>
            <p:cNvSpPr/>
            <p:nvPr/>
          </p:nvSpPr>
          <p:spPr>
            <a:xfrm>
              <a:off x="-5185475" y="3826250"/>
              <a:ext cx="57525" cy="55750"/>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1" name="Google Shape;11501;p94"/>
            <p:cNvSpPr/>
            <p:nvPr/>
          </p:nvSpPr>
          <p:spPr>
            <a:xfrm>
              <a:off x="-5156325" y="3856375"/>
              <a:ext cx="58300" cy="55750"/>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2" name="Google Shape;11502;p94"/>
            <p:cNvSpPr/>
            <p:nvPr/>
          </p:nvSpPr>
          <p:spPr>
            <a:xfrm>
              <a:off x="-5105925" y="3886525"/>
              <a:ext cx="37050" cy="37425"/>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3" name="Google Shape;11503;p94"/>
            <p:cNvSpPr/>
            <p:nvPr/>
          </p:nvSpPr>
          <p:spPr>
            <a:xfrm>
              <a:off x="-5254775" y="3648050"/>
              <a:ext cx="278050" cy="24832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4" name="Google Shape;11504;p94"/>
            <p:cNvSpPr/>
            <p:nvPr/>
          </p:nvSpPr>
          <p:spPr>
            <a:xfrm>
              <a:off x="-5163425" y="3631325"/>
              <a:ext cx="205600" cy="150450"/>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05" name="Google Shape;11505;p94"/>
          <p:cNvGrpSpPr/>
          <p:nvPr/>
        </p:nvGrpSpPr>
        <p:grpSpPr>
          <a:xfrm>
            <a:off x="3032265" y="2756270"/>
            <a:ext cx="419659" cy="420775"/>
            <a:chOff x="-5251625" y="3991275"/>
            <a:chExt cx="291450" cy="292225"/>
          </a:xfrm>
        </p:grpSpPr>
        <p:sp>
          <p:nvSpPr>
            <p:cNvPr id="11506" name="Google Shape;11506;p94"/>
            <p:cNvSpPr/>
            <p:nvPr/>
          </p:nvSpPr>
          <p:spPr>
            <a:xfrm>
              <a:off x="-5179950" y="4198400"/>
              <a:ext cx="145725" cy="85100"/>
            </a:xfrm>
            <a:custGeom>
              <a:avLst/>
              <a:gdLst/>
              <a:ahLst/>
              <a:cxnLst/>
              <a:rect l="l" t="t" r="r" b="b"/>
              <a:pathLst>
                <a:path w="5829" h="3404" extrusionOk="0">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7" name="Google Shape;11507;p94"/>
            <p:cNvSpPr/>
            <p:nvPr/>
          </p:nvSpPr>
          <p:spPr>
            <a:xfrm>
              <a:off x="-5203575" y="4129100"/>
              <a:ext cx="196925" cy="51225"/>
            </a:xfrm>
            <a:custGeom>
              <a:avLst/>
              <a:gdLst/>
              <a:ahLst/>
              <a:cxnLst/>
              <a:rect l="l" t="t" r="r" b="b"/>
              <a:pathLst>
                <a:path w="7877" h="2049" extrusionOk="0">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8" name="Google Shape;11508;p94"/>
            <p:cNvSpPr/>
            <p:nvPr/>
          </p:nvSpPr>
          <p:spPr>
            <a:xfrm>
              <a:off x="-5251625" y="3991275"/>
              <a:ext cx="291450" cy="172500"/>
            </a:xfrm>
            <a:custGeom>
              <a:avLst/>
              <a:gdLst/>
              <a:ahLst/>
              <a:cxnLst/>
              <a:rect l="l" t="t" r="r" b="b"/>
              <a:pathLst>
                <a:path w="11658" h="6900" extrusionOk="0">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9" name="Google Shape;11509;p94"/>
            <p:cNvSpPr/>
            <p:nvPr/>
          </p:nvSpPr>
          <p:spPr>
            <a:xfrm>
              <a:off x="-5139775" y="4096025"/>
              <a:ext cx="65400" cy="17350"/>
            </a:xfrm>
            <a:custGeom>
              <a:avLst/>
              <a:gdLst/>
              <a:ahLst/>
              <a:cxnLst/>
              <a:rect l="l" t="t" r="r" b="b"/>
              <a:pathLst>
                <a:path w="2616" h="694" extrusionOk="0">
                  <a:moveTo>
                    <a:pt x="1008" y="0"/>
                  </a:moveTo>
                  <a:cubicBezTo>
                    <a:pt x="567" y="0"/>
                    <a:pt x="158" y="315"/>
                    <a:pt x="0" y="693"/>
                  </a:cubicBezTo>
                  <a:lnTo>
                    <a:pt x="2615" y="693"/>
                  </a:lnTo>
                  <a:cubicBezTo>
                    <a:pt x="2489" y="252"/>
                    <a:pt x="2111"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0" name="Google Shape;11510;p94"/>
            <p:cNvSpPr/>
            <p:nvPr/>
          </p:nvSpPr>
          <p:spPr>
            <a:xfrm>
              <a:off x="-5122450" y="4044825"/>
              <a:ext cx="33100" cy="33100"/>
            </a:xfrm>
            <a:custGeom>
              <a:avLst/>
              <a:gdLst/>
              <a:ahLst/>
              <a:cxnLst/>
              <a:rect l="l" t="t" r="r" b="b"/>
              <a:pathLst>
                <a:path w="1324" h="1324" extrusionOk="0">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11" name="Google Shape;11511;p94"/>
          <p:cNvGrpSpPr/>
          <p:nvPr/>
        </p:nvGrpSpPr>
        <p:grpSpPr>
          <a:xfrm>
            <a:off x="5772848" y="1689240"/>
            <a:ext cx="319874" cy="419623"/>
            <a:chOff x="-3365275" y="3253275"/>
            <a:chExt cx="222150" cy="291425"/>
          </a:xfrm>
        </p:grpSpPr>
        <p:sp>
          <p:nvSpPr>
            <p:cNvPr id="11512" name="Google Shape;11512;p94"/>
            <p:cNvSpPr/>
            <p:nvPr/>
          </p:nvSpPr>
          <p:spPr>
            <a:xfrm>
              <a:off x="-3365275" y="3253275"/>
              <a:ext cx="222150" cy="291425"/>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3" name="Google Shape;11513;p94"/>
            <p:cNvSpPr/>
            <p:nvPr/>
          </p:nvSpPr>
          <p:spPr>
            <a:xfrm>
              <a:off x="-3314075" y="34761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14" name="Google Shape;11514;p94"/>
          <p:cNvGrpSpPr/>
          <p:nvPr/>
        </p:nvGrpSpPr>
        <p:grpSpPr>
          <a:xfrm>
            <a:off x="5746786" y="2204058"/>
            <a:ext cx="371998" cy="421927"/>
            <a:chOff x="-3383375" y="3611625"/>
            <a:chExt cx="258350" cy="293025"/>
          </a:xfrm>
        </p:grpSpPr>
        <p:sp>
          <p:nvSpPr>
            <p:cNvPr id="11515" name="Google Shape;11515;p94"/>
            <p:cNvSpPr/>
            <p:nvPr/>
          </p:nvSpPr>
          <p:spPr>
            <a:xfrm>
              <a:off x="-3383375" y="3611625"/>
              <a:ext cx="258350" cy="85175"/>
            </a:xfrm>
            <a:custGeom>
              <a:avLst/>
              <a:gdLst/>
              <a:ahLst/>
              <a:cxnLst/>
              <a:rect l="l" t="t" r="r" b="b"/>
              <a:pathLst>
                <a:path w="10334" h="3407" extrusionOk="0">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6" name="Google Shape;11516;p94"/>
            <p:cNvSpPr/>
            <p:nvPr/>
          </p:nvSpPr>
          <p:spPr>
            <a:xfrm>
              <a:off x="-3362900" y="3716375"/>
              <a:ext cx="218200" cy="188275"/>
            </a:xfrm>
            <a:custGeom>
              <a:avLst/>
              <a:gdLst/>
              <a:ahLst/>
              <a:cxnLst/>
              <a:rect l="l" t="t" r="r" b="b"/>
              <a:pathLst>
                <a:path w="8728" h="7531" extrusionOk="0">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17" name="Google Shape;11517;p94"/>
          <p:cNvGrpSpPr/>
          <p:nvPr/>
        </p:nvGrpSpPr>
        <p:grpSpPr>
          <a:xfrm>
            <a:off x="5809135" y="2756826"/>
            <a:ext cx="271097" cy="419659"/>
            <a:chOff x="-3347950" y="3971575"/>
            <a:chExt cx="188275" cy="291450"/>
          </a:xfrm>
        </p:grpSpPr>
        <p:sp>
          <p:nvSpPr>
            <p:cNvPr id="11518" name="Google Shape;11518;p94"/>
            <p:cNvSpPr/>
            <p:nvPr/>
          </p:nvSpPr>
          <p:spPr>
            <a:xfrm>
              <a:off x="-3246325" y="4032225"/>
              <a:ext cx="29950" cy="42550"/>
            </a:xfrm>
            <a:custGeom>
              <a:avLst/>
              <a:gdLst/>
              <a:ahLst/>
              <a:cxnLst/>
              <a:rect l="l" t="t" r="r" b="b"/>
              <a:pathLst>
                <a:path w="1198" h="1702" extrusionOk="0">
                  <a:moveTo>
                    <a:pt x="347" y="0"/>
                  </a:moveTo>
                  <a:lnTo>
                    <a:pt x="0" y="536"/>
                  </a:lnTo>
                  <a:lnTo>
                    <a:pt x="599" y="1702"/>
                  </a:lnTo>
                  <a:lnTo>
                    <a:pt x="1197" y="1702"/>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9" name="Google Shape;11519;p94"/>
            <p:cNvSpPr/>
            <p:nvPr/>
          </p:nvSpPr>
          <p:spPr>
            <a:xfrm>
              <a:off x="-3291225" y="4034575"/>
              <a:ext cx="40975" cy="40200"/>
            </a:xfrm>
            <a:custGeom>
              <a:avLst/>
              <a:gdLst/>
              <a:ahLst/>
              <a:cxnLst/>
              <a:rect l="l" t="t" r="r" b="b"/>
              <a:pathLst>
                <a:path w="1639" h="1608" extrusionOk="0">
                  <a:moveTo>
                    <a:pt x="819" y="1"/>
                  </a:moveTo>
                  <a:lnTo>
                    <a:pt x="0" y="1608"/>
                  </a:lnTo>
                  <a:lnTo>
                    <a:pt x="1639" y="1608"/>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0" name="Google Shape;11520;p94"/>
            <p:cNvSpPr/>
            <p:nvPr/>
          </p:nvSpPr>
          <p:spPr>
            <a:xfrm>
              <a:off x="-3347950" y="3971575"/>
              <a:ext cx="188275" cy="291450"/>
            </a:xfrm>
            <a:custGeom>
              <a:avLst/>
              <a:gdLst/>
              <a:ahLst/>
              <a:cxnLst/>
              <a:rect l="l" t="t" r="r" b="b"/>
              <a:pathLst>
                <a:path w="7531" h="11658" extrusionOk="0">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21" name="Google Shape;11521;p94"/>
          <p:cNvGrpSpPr/>
          <p:nvPr/>
        </p:nvGrpSpPr>
        <p:grpSpPr>
          <a:xfrm>
            <a:off x="858994" y="3307061"/>
            <a:ext cx="371998" cy="421927"/>
            <a:chOff x="-1575775" y="3238300"/>
            <a:chExt cx="258350" cy="293025"/>
          </a:xfrm>
        </p:grpSpPr>
        <p:sp>
          <p:nvSpPr>
            <p:cNvPr id="11522" name="Google Shape;11522;p94"/>
            <p:cNvSpPr/>
            <p:nvPr/>
          </p:nvSpPr>
          <p:spPr>
            <a:xfrm>
              <a:off x="-1489150" y="3306825"/>
              <a:ext cx="85875" cy="33100"/>
            </a:xfrm>
            <a:custGeom>
              <a:avLst/>
              <a:gdLst/>
              <a:ahLst/>
              <a:cxnLst/>
              <a:rect l="l" t="t" r="r" b="b"/>
              <a:pathLst>
                <a:path w="3435" h="1324" extrusionOk="0">
                  <a:moveTo>
                    <a:pt x="1" y="0"/>
                  </a:moveTo>
                  <a:lnTo>
                    <a:pt x="1702" y="1324"/>
                  </a:ln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3" name="Google Shape;11523;p94"/>
            <p:cNvSpPr/>
            <p:nvPr/>
          </p:nvSpPr>
          <p:spPr>
            <a:xfrm>
              <a:off x="-1506475" y="3316275"/>
              <a:ext cx="46500" cy="67750"/>
            </a:xfrm>
            <a:custGeom>
              <a:avLst/>
              <a:gdLst/>
              <a:ahLst/>
              <a:cxnLst/>
              <a:rect l="l" t="t" r="r" b="b"/>
              <a:pathLst>
                <a:path w="1860" h="2710" extrusionOk="0">
                  <a:moveTo>
                    <a:pt x="1" y="1"/>
                  </a:moveTo>
                  <a:lnTo>
                    <a:pt x="1" y="2710"/>
                  </a:lnTo>
                  <a:lnTo>
                    <a:pt x="1859" y="1324"/>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4" name="Google Shape;11524;p94"/>
            <p:cNvSpPr/>
            <p:nvPr/>
          </p:nvSpPr>
          <p:spPr>
            <a:xfrm>
              <a:off x="-1575775" y="3238300"/>
              <a:ext cx="258350" cy="293025"/>
            </a:xfrm>
            <a:custGeom>
              <a:avLst/>
              <a:gdLst/>
              <a:ahLst/>
              <a:cxnLst/>
              <a:rect l="l" t="t" r="r" b="b"/>
              <a:pathLst>
                <a:path w="10334" h="11721" extrusionOk="0">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5" name="Google Shape;11525;p94"/>
            <p:cNvSpPr/>
            <p:nvPr/>
          </p:nvSpPr>
          <p:spPr>
            <a:xfrm>
              <a:off x="-1489150" y="3360375"/>
              <a:ext cx="85875" cy="32325"/>
            </a:xfrm>
            <a:custGeom>
              <a:avLst/>
              <a:gdLst/>
              <a:ahLst/>
              <a:cxnLst/>
              <a:rect l="l" t="t" r="r" b="b"/>
              <a:pathLst>
                <a:path w="3435" h="1293" extrusionOk="0">
                  <a:moveTo>
                    <a:pt x="1702" y="1"/>
                  </a:moveTo>
                  <a:lnTo>
                    <a:pt x="1" y="1293"/>
                  </a:lnTo>
                  <a:lnTo>
                    <a:pt x="3435" y="1293"/>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6" name="Google Shape;11526;p94"/>
            <p:cNvSpPr/>
            <p:nvPr/>
          </p:nvSpPr>
          <p:spPr>
            <a:xfrm>
              <a:off x="-1431650" y="3316275"/>
              <a:ext cx="44925" cy="67750"/>
            </a:xfrm>
            <a:custGeom>
              <a:avLst/>
              <a:gdLst/>
              <a:ahLst/>
              <a:cxnLst/>
              <a:rect l="l" t="t" r="r" b="b"/>
              <a:pathLst>
                <a:path w="1797" h="2710" extrusionOk="0">
                  <a:moveTo>
                    <a:pt x="1796" y="1"/>
                  </a:moveTo>
                  <a:lnTo>
                    <a:pt x="0" y="1324"/>
                  </a:lnTo>
                  <a:lnTo>
                    <a:pt x="1796" y="2710"/>
                  </a:ln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27" name="Google Shape;11527;p94"/>
          <p:cNvGrpSpPr/>
          <p:nvPr/>
        </p:nvGrpSpPr>
        <p:grpSpPr>
          <a:xfrm>
            <a:off x="2503892" y="3309051"/>
            <a:ext cx="423079" cy="424159"/>
            <a:chOff x="-1591550" y="3597475"/>
            <a:chExt cx="293825" cy="294575"/>
          </a:xfrm>
        </p:grpSpPr>
        <p:sp>
          <p:nvSpPr>
            <p:cNvPr id="11528" name="Google Shape;11528;p94"/>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9" name="Google Shape;11529;p94"/>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0" name="Google Shape;11530;p94"/>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31" name="Google Shape;11531;p94"/>
          <p:cNvGrpSpPr/>
          <p:nvPr/>
        </p:nvGrpSpPr>
        <p:grpSpPr>
          <a:xfrm>
            <a:off x="4153362" y="3318663"/>
            <a:ext cx="421927" cy="399248"/>
            <a:chOff x="-1592325" y="3957400"/>
            <a:chExt cx="293025" cy="277275"/>
          </a:xfrm>
        </p:grpSpPr>
        <p:sp>
          <p:nvSpPr>
            <p:cNvPr id="11532" name="Google Shape;11532;p94"/>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3" name="Google Shape;11533;p94"/>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4" name="Google Shape;11534;p94"/>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5" name="Google Shape;11535;p94"/>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36" name="Google Shape;11536;p94"/>
          <p:cNvGrpSpPr/>
          <p:nvPr/>
        </p:nvGrpSpPr>
        <p:grpSpPr>
          <a:xfrm>
            <a:off x="3640232" y="3310744"/>
            <a:ext cx="369730" cy="420775"/>
            <a:chOff x="-778700" y="3612425"/>
            <a:chExt cx="256775" cy="292225"/>
          </a:xfrm>
        </p:grpSpPr>
        <p:sp>
          <p:nvSpPr>
            <p:cNvPr id="11537" name="Google Shape;11537;p94"/>
            <p:cNvSpPr/>
            <p:nvPr/>
          </p:nvSpPr>
          <p:spPr>
            <a:xfrm>
              <a:off x="-692850" y="36990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8" name="Google Shape;11538;p94"/>
            <p:cNvSpPr/>
            <p:nvPr/>
          </p:nvSpPr>
          <p:spPr>
            <a:xfrm>
              <a:off x="-777925" y="3612425"/>
              <a:ext cx="204800" cy="34675"/>
            </a:xfrm>
            <a:custGeom>
              <a:avLst/>
              <a:gdLst/>
              <a:ahLst/>
              <a:cxnLst/>
              <a:rect l="l" t="t" r="r" b="b"/>
              <a:pathLst>
                <a:path w="8192" h="1387" extrusionOk="0">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9" name="Google Shape;11539;p94"/>
            <p:cNvSpPr/>
            <p:nvPr/>
          </p:nvSpPr>
          <p:spPr>
            <a:xfrm>
              <a:off x="-727525" y="3699050"/>
              <a:ext cx="17375" cy="17350"/>
            </a:xfrm>
            <a:custGeom>
              <a:avLst/>
              <a:gdLst/>
              <a:ahLst/>
              <a:cxnLst/>
              <a:rect l="l" t="t" r="r" b="b"/>
              <a:pathLst>
                <a:path w="695"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0" name="Google Shape;11540;p94"/>
            <p:cNvSpPr/>
            <p:nvPr/>
          </p:nvSpPr>
          <p:spPr>
            <a:xfrm>
              <a:off x="-778700" y="3664400"/>
              <a:ext cx="205575" cy="102425"/>
            </a:xfrm>
            <a:custGeom>
              <a:avLst/>
              <a:gdLst/>
              <a:ahLst/>
              <a:cxnLst/>
              <a:rect l="l" t="t" r="r" b="b"/>
              <a:pathLst>
                <a:path w="8223" h="4097" extrusionOk="0">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1" name="Google Shape;11541;p94"/>
            <p:cNvSpPr/>
            <p:nvPr/>
          </p:nvSpPr>
          <p:spPr>
            <a:xfrm>
              <a:off x="-659775" y="3835325"/>
              <a:ext cx="137850" cy="69325"/>
            </a:xfrm>
            <a:custGeom>
              <a:avLst/>
              <a:gdLst/>
              <a:ahLst/>
              <a:cxnLst/>
              <a:rect l="l" t="t" r="r" b="b"/>
              <a:pathLst>
                <a:path w="5514" h="2773" extrusionOk="0">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2" name="Google Shape;11542;p94"/>
            <p:cNvSpPr/>
            <p:nvPr/>
          </p:nvSpPr>
          <p:spPr>
            <a:xfrm>
              <a:off x="-658200" y="3669925"/>
              <a:ext cx="136275" cy="148875"/>
            </a:xfrm>
            <a:custGeom>
              <a:avLst/>
              <a:gdLst/>
              <a:ahLst/>
              <a:cxnLst/>
              <a:rect l="l" t="t" r="r" b="b"/>
              <a:pathLst>
                <a:path w="5451" h="5955" extrusionOk="0">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43" name="Google Shape;11543;p94"/>
          <p:cNvGrpSpPr/>
          <p:nvPr/>
        </p:nvGrpSpPr>
        <p:grpSpPr>
          <a:xfrm>
            <a:off x="6111733" y="3828305"/>
            <a:ext cx="340731" cy="387641"/>
            <a:chOff x="7728464" y="1561258"/>
            <a:chExt cx="349719" cy="397866"/>
          </a:xfrm>
        </p:grpSpPr>
        <p:sp>
          <p:nvSpPr>
            <p:cNvPr id="11544" name="Google Shape;11544;p94"/>
            <p:cNvSpPr/>
            <p:nvPr/>
          </p:nvSpPr>
          <p:spPr>
            <a:xfrm>
              <a:off x="7891642" y="1678585"/>
              <a:ext cx="23354" cy="23333"/>
            </a:xfrm>
            <a:custGeom>
              <a:avLst/>
              <a:gdLst/>
              <a:ahLst/>
              <a:cxnLst/>
              <a:rect l="l" t="t" r="r" b="b"/>
              <a:pathLst>
                <a:path w="1119" h="1118" extrusionOk="0">
                  <a:moveTo>
                    <a:pt x="0" y="1"/>
                  </a:moveTo>
                  <a:lnTo>
                    <a:pt x="0" y="1117"/>
                  </a:lnTo>
                  <a:lnTo>
                    <a:pt x="1118" y="1117"/>
                  </a:lnTo>
                  <a:lnTo>
                    <a:pt x="11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5" name="Google Shape;11545;p94"/>
            <p:cNvSpPr/>
            <p:nvPr/>
          </p:nvSpPr>
          <p:spPr>
            <a:xfrm>
              <a:off x="7728464" y="1561258"/>
              <a:ext cx="349719" cy="397866"/>
            </a:xfrm>
            <a:custGeom>
              <a:avLst/>
              <a:gdLst/>
              <a:ahLst/>
              <a:cxnLst/>
              <a:rect l="l" t="t" r="r" b="b"/>
              <a:pathLst>
                <a:path w="16757" h="19064" extrusionOk="0">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46" name="Google Shape;11546;p94"/>
          <p:cNvGrpSpPr/>
          <p:nvPr/>
        </p:nvGrpSpPr>
        <p:grpSpPr>
          <a:xfrm>
            <a:off x="4034702" y="3828305"/>
            <a:ext cx="387681" cy="387641"/>
            <a:chOff x="5611350" y="1561258"/>
            <a:chExt cx="397907" cy="397866"/>
          </a:xfrm>
        </p:grpSpPr>
        <p:sp>
          <p:nvSpPr>
            <p:cNvPr id="11547" name="Google Shape;11547;p94"/>
            <p:cNvSpPr/>
            <p:nvPr/>
          </p:nvSpPr>
          <p:spPr>
            <a:xfrm>
              <a:off x="5713589" y="1812337"/>
              <a:ext cx="38443" cy="39653"/>
            </a:xfrm>
            <a:custGeom>
              <a:avLst/>
              <a:gdLst/>
              <a:ahLst/>
              <a:cxnLst/>
              <a:rect l="l" t="t" r="r" b="b"/>
              <a:pathLst>
                <a:path w="1842" h="1900" extrusionOk="0">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8" name="Google Shape;11548;p94"/>
            <p:cNvSpPr/>
            <p:nvPr/>
          </p:nvSpPr>
          <p:spPr>
            <a:xfrm>
              <a:off x="5830124" y="1789047"/>
              <a:ext cx="38505" cy="39653"/>
            </a:xfrm>
            <a:custGeom>
              <a:avLst/>
              <a:gdLst/>
              <a:ahLst/>
              <a:cxnLst/>
              <a:rect l="l" t="t" r="r" b="b"/>
              <a:pathLst>
                <a:path w="1845" h="1900" extrusionOk="0">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9" name="Google Shape;11549;p94"/>
            <p:cNvSpPr/>
            <p:nvPr/>
          </p:nvSpPr>
          <p:spPr>
            <a:xfrm>
              <a:off x="5611350" y="1561258"/>
              <a:ext cx="397907" cy="397866"/>
            </a:xfrm>
            <a:custGeom>
              <a:avLst/>
              <a:gdLst/>
              <a:ahLst/>
              <a:cxnLst/>
              <a:rect l="l" t="t" r="r" b="b"/>
              <a:pathLst>
                <a:path w="19066" h="19064" extrusionOk="0">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0" name="Google Shape;11550;p94"/>
            <p:cNvSpPr/>
            <p:nvPr/>
          </p:nvSpPr>
          <p:spPr>
            <a:xfrm>
              <a:off x="5775341" y="1669507"/>
              <a:ext cx="93247" cy="41531"/>
            </a:xfrm>
            <a:custGeom>
              <a:avLst/>
              <a:gdLst/>
              <a:ahLst/>
              <a:cxnLst/>
              <a:rect l="l" t="t" r="r" b="b"/>
              <a:pathLst>
                <a:path w="4468" h="1990" extrusionOk="0">
                  <a:moveTo>
                    <a:pt x="4467" y="1"/>
                  </a:moveTo>
                  <a:lnTo>
                    <a:pt x="1" y="894"/>
                  </a:lnTo>
                  <a:lnTo>
                    <a:pt x="1" y="1989"/>
                  </a:lnTo>
                  <a:lnTo>
                    <a:pt x="4467" y="1096"/>
                  </a:lnTo>
                  <a:lnTo>
                    <a:pt x="4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51" name="Google Shape;11551;p94"/>
          <p:cNvGrpSpPr/>
          <p:nvPr/>
        </p:nvGrpSpPr>
        <p:grpSpPr>
          <a:xfrm>
            <a:off x="4553987" y="3925571"/>
            <a:ext cx="387610" cy="193109"/>
            <a:chOff x="6140660" y="1661097"/>
            <a:chExt cx="397835" cy="198202"/>
          </a:xfrm>
        </p:grpSpPr>
        <p:sp>
          <p:nvSpPr>
            <p:cNvPr id="11552" name="Google Shape;11552;p94"/>
            <p:cNvSpPr/>
            <p:nvPr/>
          </p:nvSpPr>
          <p:spPr>
            <a:xfrm>
              <a:off x="6281298" y="1707719"/>
              <a:ext cx="58290" cy="151579"/>
            </a:xfrm>
            <a:custGeom>
              <a:avLst/>
              <a:gdLst/>
              <a:ahLst/>
              <a:cxnLst/>
              <a:rect l="l" t="t" r="r" b="b"/>
              <a:pathLst>
                <a:path w="2793" h="7263" extrusionOk="0">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3" name="Google Shape;11553;p94"/>
            <p:cNvSpPr/>
            <p:nvPr/>
          </p:nvSpPr>
          <p:spPr>
            <a:xfrm>
              <a:off x="6480225" y="1742675"/>
              <a:ext cx="58269" cy="58332"/>
            </a:xfrm>
            <a:custGeom>
              <a:avLst/>
              <a:gdLst/>
              <a:ahLst/>
              <a:cxnLst/>
              <a:rect l="l" t="t" r="r" b="b"/>
              <a:pathLst>
                <a:path w="2792" h="2795" extrusionOk="0">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4" name="Google Shape;11554;p94"/>
            <p:cNvSpPr/>
            <p:nvPr/>
          </p:nvSpPr>
          <p:spPr>
            <a:xfrm>
              <a:off x="6352004" y="1661097"/>
              <a:ext cx="129206" cy="198202"/>
            </a:xfrm>
            <a:custGeom>
              <a:avLst/>
              <a:gdLst/>
              <a:ahLst/>
              <a:cxnLst/>
              <a:rect l="l" t="t" r="r" b="b"/>
              <a:pathLst>
                <a:path w="6191" h="9497" extrusionOk="0">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5" name="Google Shape;11555;p94"/>
            <p:cNvSpPr/>
            <p:nvPr/>
          </p:nvSpPr>
          <p:spPr>
            <a:xfrm>
              <a:off x="6140660" y="1661097"/>
              <a:ext cx="129185" cy="198202"/>
            </a:xfrm>
            <a:custGeom>
              <a:avLst/>
              <a:gdLst/>
              <a:ahLst/>
              <a:cxnLst/>
              <a:rect l="l" t="t" r="r" b="b"/>
              <a:pathLst>
                <a:path w="6190" h="9497" extrusionOk="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56" name="Google Shape;11556;p94"/>
          <p:cNvGrpSpPr/>
          <p:nvPr/>
        </p:nvGrpSpPr>
        <p:grpSpPr>
          <a:xfrm>
            <a:off x="5073202" y="3828305"/>
            <a:ext cx="387681" cy="387641"/>
            <a:chOff x="6669907" y="1561258"/>
            <a:chExt cx="397907" cy="397866"/>
          </a:xfrm>
        </p:grpSpPr>
        <p:sp>
          <p:nvSpPr>
            <p:cNvPr id="11557" name="Google Shape;11557;p94"/>
            <p:cNvSpPr/>
            <p:nvPr/>
          </p:nvSpPr>
          <p:spPr>
            <a:xfrm>
              <a:off x="6950454" y="1655253"/>
              <a:ext cx="23312" cy="23354"/>
            </a:xfrm>
            <a:custGeom>
              <a:avLst/>
              <a:gdLst/>
              <a:ahLst/>
              <a:cxnLst/>
              <a:rect l="l" t="t" r="r" b="b"/>
              <a:pathLst>
                <a:path w="1117" h="1119" extrusionOk="0">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8" name="Google Shape;11558;p94"/>
            <p:cNvSpPr/>
            <p:nvPr/>
          </p:nvSpPr>
          <p:spPr>
            <a:xfrm>
              <a:off x="6740633" y="1725228"/>
              <a:ext cx="36919" cy="39632"/>
            </a:xfrm>
            <a:custGeom>
              <a:avLst/>
              <a:gdLst/>
              <a:ahLst/>
              <a:cxnLst/>
              <a:rect l="l" t="t" r="r" b="b"/>
              <a:pathLst>
                <a:path w="1769" h="1899" extrusionOk="0">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9" name="Google Shape;11559;p94"/>
            <p:cNvSpPr/>
            <p:nvPr/>
          </p:nvSpPr>
          <p:spPr>
            <a:xfrm>
              <a:off x="6763944" y="1725228"/>
              <a:ext cx="209827" cy="139892"/>
            </a:xfrm>
            <a:custGeom>
              <a:avLst/>
              <a:gdLst/>
              <a:ahLst/>
              <a:cxnLst/>
              <a:rect l="l" t="t" r="r" b="b"/>
              <a:pathLst>
                <a:path w="10054" h="6703" extrusionOk="0">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0" name="Google Shape;11560;p94"/>
            <p:cNvSpPr/>
            <p:nvPr/>
          </p:nvSpPr>
          <p:spPr>
            <a:xfrm>
              <a:off x="6669907" y="1561258"/>
              <a:ext cx="397907" cy="397866"/>
            </a:xfrm>
            <a:custGeom>
              <a:avLst/>
              <a:gdLst/>
              <a:ahLst/>
              <a:cxnLst/>
              <a:rect l="l" t="t" r="r" b="b"/>
              <a:pathLst>
                <a:path w="19066" h="19064" extrusionOk="0">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1" name="Google Shape;11561;p94"/>
            <p:cNvSpPr/>
            <p:nvPr/>
          </p:nvSpPr>
          <p:spPr>
            <a:xfrm>
              <a:off x="6960158" y="1725228"/>
              <a:ext cx="36940" cy="39632"/>
            </a:xfrm>
            <a:custGeom>
              <a:avLst/>
              <a:gdLst/>
              <a:ahLst/>
              <a:cxnLst/>
              <a:rect l="l" t="t" r="r" b="b"/>
              <a:pathLst>
                <a:path w="1770" h="1899" extrusionOk="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62" name="Google Shape;11562;p94"/>
          <p:cNvGrpSpPr/>
          <p:nvPr/>
        </p:nvGrpSpPr>
        <p:grpSpPr>
          <a:xfrm>
            <a:off x="1958433" y="3885842"/>
            <a:ext cx="387681" cy="272572"/>
            <a:chOff x="3386036" y="1746339"/>
            <a:chExt cx="397907" cy="279762"/>
          </a:xfrm>
        </p:grpSpPr>
        <p:sp>
          <p:nvSpPr>
            <p:cNvPr id="11563" name="Google Shape;11563;p94"/>
            <p:cNvSpPr/>
            <p:nvPr/>
          </p:nvSpPr>
          <p:spPr>
            <a:xfrm>
              <a:off x="3561652" y="1848954"/>
              <a:ext cx="59646" cy="74506"/>
            </a:xfrm>
            <a:custGeom>
              <a:avLst/>
              <a:gdLst/>
              <a:ahLst/>
              <a:cxnLst/>
              <a:rect l="l" t="t" r="r" b="b"/>
              <a:pathLst>
                <a:path w="2858" h="3570" extrusionOk="0">
                  <a:moveTo>
                    <a:pt x="1" y="0"/>
                  </a:moveTo>
                  <a:lnTo>
                    <a:pt x="1" y="3570"/>
                  </a:lnTo>
                  <a:lnTo>
                    <a:pt x="2858" y="1785"/>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4" name="Google Shape;11564;p94"/>
            <p:cNvSpPr/>
            <p:nvPr/>
          </p:nvSpPr>
          <p:spPr>
            <a:xfrm>
              <a:off x="3386036" y="1746339"/>
              <a:ext cx="397907" cy="279762"/>
            </a:xfrm>
            <a:custGeom>
              <a:avLst/>
              <a:gdLst/>
              <a:ahLst/>
              <a:cxnLst/>
              <a:rect l="l" t="t" r="r" b="b"/>
              <a:pathLst>
                <a:path w="19066" h="13405" extrusionOk="0">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65" name="Google Shape;11565;p94"/>
          <p:cNvGrpSpPr/>
          <p:nvPr/>
        </p:nvGrpSpPr>
        <p:grpSpPr>
          <a:xfrm>
            <a:off x="2996130" y="3828288"/>
            <a:ext cx="387681" cy="387681"/>
            <a:chOff x="4417380" y="1687279"/>
            <a:chExt cx="397907" cy="397907"/>
          </a:xfrm>
        </p:grpSpPr>
        <p:sp>
          <p:nvSpPr>
            <p:cNvPr id="11566" name="Google Shape;11566;p94"/>
            <p:cNvSpPr/>
            <p:nvPr/>
          </p:nvSpPr>
          <p:spPr>
            <a:xfrm>
              <a:off x="4417380" y="1687279"/>
              <a:ext cx="397907" cy="397907"/>
            </a:xfrm>
            <a:custGeom>
              <a:avLst/>
              <a:gdLst/>
              <a:ahLst/>
              <a:cxnLst/>
              <a:rect l="l" t="t" r="r" b="b"/>
              <a:pathLst>
                <a:path w="19066" h="19066" extrusionOk="0">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7" name="Google Shape;11567;p94"/>
            <p:cNvSpPr/>
            <p:nvPr/>
          </p:nvSpPr>
          <p:spPr>
            <a:xfrm>
              <a:off x="4492363" y="1768878"/>
              <a:ext cx="248270" cy="234704"/>
            </a:xfrm>
            <a:custGeom>
              <a:avLst/>
              <a:gdLst/>
              <a:ahLst/>
              <a:cxnLst/>
              <a:rect l="l" t="t" r="r" b="b"/>
              <a:pathLst>
                <a:path w="11896" h="11246" extrusionOk="0">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68" name="Google Shape;11568;p94"/>
          <p:cNvGrpSpPr/>
          <p:nvPr/>
        </p:nvGrpSpPr>
        <p:grpSpPr>
          <a:xfrm>
            <a:off x="7942611" y="3308537"/>
            <a:ext cx="387661" cy="387661"/>
            <a:chOff x="2869999" y="1687279"/>
            <a:chExt cx="397887" cy="397887"/>
          </a:xfrm>
        </p:grpSpPr>
        <p:sp>
          <p:nvSpPr>
            <p:cNvPr id="11569" name="Google Shape;11569;p94"/>
            <p:cNvSpPr/>
            <p:nvPr/>
          </p:nvSpPr>
          <p:spPr>
            <a:xfrm>
              <a:off x="2994590" y="1833740"/>
              <a:ext cx="148657" cy="81685"/>
            </a:xfrm>
            <a:custGeom>
              <a:avLst/>
              <a:gdLst/>
              <a:ahLst/>
              <a:cxnLst/>
              <a:rect l="l" t="t" r="r" b="b"/>
              <a:pathLst>
                <a:path w="7123" h="3914" extrusionOk="0">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0" name="Google Shape;11570;p94"/>
            <p:cNvSpPr/>
            <p:nvPr/>
          </p:nvSpPr>
          <p:spPr>
            <a:xfrm>
              <a:off x="2869999" y="1687279"/>
              <a:ext cx="397887" cy="397887"/>
            </a:xfrm>
            <a:custGeom>
              <a:avLst/>
              <a:gdLst/>
              <a:ahLst/>
              <a:cxnLst/>
              <a:rect l="l" t="t" r="r" b="b"/>
              <a:pathLst>
                <a:path w="19065" h="19065" extrusionOk="0">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71" name="Google Shape;11571;p94"/>
          <p:cNvGrpSpPr/>
          <p:nvPr/>
        </p:nvGrpSpPr>
        <p:grpSpPr>
          <a:xfrm>
            <a:off x="2477718" y="3828664"/>
            <a:ext cx="386807" cy="386929"/>
            <a:chOff x="3902887" y="1687655"/>
            <a:chExt cx="397010" cy="397135"/>
          </a:xfrm>
        </p:grpSpPr>
        <p:sp>
          <p:nvSpPr>
            <p:cNvPr id="11572" name="Google Shape;11572;p94"/>
            <p:cNvSpPr/>
            <p:nvPr/>
          </p:nvSpPr>
          <p:spPr>
            <a:xfrm>
              <a:off x="4023345" y="1785845"/>
              <a:ext cx="156275" cy="200269"/>
            </a:xfrm>
            <a:custGeom>
              <a:avLst/>
              <a:gdLst/>
              <a:ahLst/>
              <a:cxnLst/>
              <a:rect l="l" t="t" r="r" b="b"/>
              <a:pathLst>
                <a:path w="7488" h="9596" extrusionOk="0">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3" name="Google Shape;11573;p94"/>
            <p:cNvSpPr/>
            <p:nvPr/>
          </p:nvSpPr>
          <p:spPr>
            <a:xfrm>
              <a:off x="3902887" y="1687655"/>
              <a:ext cx="397010" cy="397135"/>
            </a:xfrm>
            <a:custGeom>
              <a:avLst/>
              <a:gdLst/>
              <a:ahLst/>
              <a:cxnLst/>
              <a:rect l="l" t="t" r="r" b="b"/>
              <a:pathLst>
                <a:path w="19023" h="19029" extrusionOk="0">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74" name="Google Shape;11574;p94"/>
          <p:cNvGrpSpPr/>
          <p:nvPr/>
        </p:nvGrpSpPr>
        <p:grpSpPr>
          <a:xfrm>
            <a:off x="3515416" y="3828344"/>
            <a:ext cx="387681" cy="387681"/>
            <a:chOff x="4933458" y="1687279"/>
            <a:chExt cx="397907" cy="397907"/>
          </a:xfrm>
        </p:grpSpPr>
        <p:sp>
          <p:nvSpPr>
            <p:cNvPr id="11575" name="Google Shape;11575;p94"/>
            <p:cNvSpPr/>
            <p:nvPr/>
          </p:nvSpPr>
          <p:spPr>
            <a:xfrm>
              <a:off x="5071801" y="1766541"/>
              <a:ext cx="125867" cy="241215"/>
            </a:xfrm>
            <a:custGeom>
              <a:avLst/>
              <a:gdLst/>
              <a:ahLst/>
              <a:cxnLst/>
              <a:rect l="l" t="t" r="r" b="b"/>
              <a:pathLst>
                <a:path w="6031" h="11558" extrusionOk="0">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6" name="Google Shape;11576;p94"/>
            <p:cNvSpPr/>
            <p:nvPr/>
          </p:nvSpPr>
          <p:spPr>
            <a:xfrm>
              <a:off x="4933458" y="1687279"/>
              <a:ext cx="397907" cy="397907"/>
            </a:xfrm>
            <a:custGeom>
              <a:avLst/>
              <a:gdLst/>
              <a:ahLst/>
              <a:cxnLst/>
              <a:rect l="l" t="t" r="r" b="b"/>
              <a:pathLst>
                <a:path w="19066" h="19066" extrusionOk="0">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77" name="Google Shape;11577;p94"/>
          <p:cNvGrpSpPr/>
          <p:nvPr/>
        </p:nvGrpSpPr>
        <p:grpSpPr>
          <a:xfrm>
            <a:off x="5286246" y="3308537"/>
            <a:ext cx="387681" cy="387661"/>
            <a:chOff x="266768" y="1721375"/>
            <a:chExt cx="397907" cy="397887"/>
          </a:xfrm>
        </p:grpSpPr>
        <p:sp>
          <p:nvSpPr>
            <p:cNvPr id="11578" name="Google Shape;11578;p94"/>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9" name="Google Shape;11579;p94"/>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80" name="Google Shape;11580;p94"/>
          <p:cNvGrpSpPr/>
          <p:nvPr/>
        </p:nvGrpSpPr>
        <p:grpSpPr>
          <a:xfrm>
            <a:off x="7411672" y="3308924"/>
            <a:ext cx="387539" cy="386888"/>
            <a:chOff x="2408992" y="1722875"/>
            <a:chExt cx="397761" cy="397093"/>
          </a:xfrm>
        </p:grpSpPr>
        <p:sp>
          <p:nvSpPr>
            <p:cNvPr id="11581" name="Google Shape;11581;p94"/>
            <p:cNvSpPr/>
            <p:nvPr/>
          </p:nvSpPr>
          <p:spPr>
            <a:xfrm>
              <a:off x="2492135" y="1827639"/>
              <a:ext cx="213667" cy="185326"/>
            </a:xfrm>
            <a:custGeom>
              <a:avLst/>
              <a:gdLst/>
              <a:ahLst/>
              <a:cxnLst/>
              <a:rect l="l" t="t" r="r" b="b"/>
              <a:pathLst>
                <a:path w="10238" h="8880" extrusionOk="0">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2" name="Google Shape;11582;p94"/>
            <p:cNvSpPr/>
            <p:nvPr/>
          </p:nvSpPr>
          <p:spPr>
            <a:xfrm>
              <a:off x="2408992" y="1722875"/>
              <a:ext cx="397761" cy="397093"/>
            </a:xfrm>
            <a:custGeom>
              <a:avLst/>
              <a:gdLst/>
              <a:ahLst/>
              <a:cxnLst/>
              <a:rect l="l" t="t" r="r" b="b"/>
              <a:pathLst>
                <a:path w="19059" h="19027" extrusionOk="0">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83" name="Google Shape;11583;p94"/>
          <p:cNvGrpSpPr/>
          <p:nvPr/>
        </p:nvGrpSpPr>
        <p:grpSpPr>
          <a:xfrm>
            <a:off x="5592488" y="3828305"/>
            <a:ext cx="387641" cy="387641"/>
            <a:chOff x="7199196" y="1561258"/>
            <a:chExt cx="397866" cy="397866"/>
          </a:xfrm>
        </p:grpSpPr>
        <p:sp>
          <p:nvSpPr>
            <p:cNvPr id="11584" name="Google Shape;11584;p94"/>
            <p:cNvSpPr/>
            <p:nvPr/>
          </p:nvSpPr>
          <p:spPr>
            <a:xfrm>
              <a:off x="7316523" y="1655253"/>
              <a:ext cx="163203" cy="209869"/>
            </a:xfrm>
            <a:custGeom>
              <a:avLst/>
              <a:gdLst/>
              <a:ahLst/>
              <a:cxnLst/>
              <a:rect l="l" t="t" r="r" b="b"/>
              <a:pathLst>
                <a:path w="7820" h="10056" extrusionOk="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5" name="Google Shape;11585;p94"/>
            <p:cNvSpPr/>
            <p:nvPr/>
          </p:nvSpPr>
          <p:spPr>
            <a:xfrm>
              <a:off x="7199196" y="1561258"/>
              <a:ext cx="397866" cy="397866"/>
            </a:xfrm>
            <a:custGeom>
              <a:avLst/>
              <a:gdLst/>
              <a:ahLst/>
              <a:cxnLst/>
              <a:rect l="l" t="t" r="r" b="b"/>
              <a:pathLst>
                <a:path w="19064" h="19064" extrusionOk="0">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6" name="Google Shape;11586;p94"/>
            <p:cNvSpPr/>
            <p:nvPr/>
          </p:nvSpPr>
          <p:spPr>
            <a:xfrm>
              <a:off x="7363167" y="1701896"/>
              <a:ext cx="69935" cy="69977"/>
            </a:xfrm>
            <a:custGeom>
              <a:avLst/>
              <a:gdLst/>
              <a:ahLst/>
              <a:cxnLst/>
              <a:rect l="l" t="t" r="r" b="b"/>
              <a:pathLst>
                <a:path w="3351" h="3353" extrusionOk="0">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587" name="Google Shape;11587;p94"/>
          <p:cNvSpPr txBox="1"/>
          <p:nvPr/>
        </p:nvSpPr>
        <p:spPr>
          <a:xfrm>
            <a:off x="1048350" y="719652"/>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SEO &amp; Marketing Icons</a:t>
            </a:r>
            <a:endParaRPr sz="2400">
              <a:solidFill>
                <a:srgbClr val="FFFFFF"/>
              </a:solidFill>
            </a:endParaRPr>
          </a:p>
        </p:txBody>
      </p:sp>
      <p:grpSp>
        <p:nvGrpSpPr>
          <p:cNvPr id="11588" name="Google Shape;11588;p94"/>
          <p:cNvGrpSpPr/>
          <p:nvPr/>
        </p:nvGrpSpPr>
        <p:grpSpPr>
          <a:xfrm>
            <a:off x="6348367" y="3308537"/>
            <a:ext cx="387661" cy="387661"/>
            <a:chOff x="1379798" y="1723250"/>
            <a:chExt cx="397887" cy="397887"/>
          </a:xfrm>
        </p:grpSpPr>
        <p:sp>
          <p:nvSpPr>
            <p:cNvPr id="11589" name="Google Shape;11589;p94"/>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0" name="Google Shape;11590;p94"/>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1" name="Google Shape;11591;p94"/>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2" name="Google Shape;11592;p94"/>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93" name="Google Shape;11593;p94"/>
          <p:cNvGrpSpPr/>
          <p:nvPr/>
        </p:nvGrpSpPr>
        <p:grpSpPr>
          <a:xfrm>
            <a:off x="5817327" y="3308537"/>
            <a:ext cx="387641" cy="387661"/>
            <a:chOff x="864491" y="1723250"/>
            <a:chExt cx="397866" cy="397887"/>
          </a:xfrm>
        </p:grpSpPr>
        <p:sp>
          <p:nvSpPr>
            <p:cNvPr id="11594" name="Google Shape;11594;p94"/>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5" name="Google Shape;11595;p94"/>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6" name="Google Shape;11596;p94"/>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597" name="Google Shape;11597;p94"/>
          <p:cNvSpPr/>
          <p:nvPr/>
        </p:nvSpPr>
        <p:spPr>
          <a:xfrm>
            <a:off x="6879427" y="3343765"/>
            <a:ext cx="388846" cy="31714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598" name="Google Shape;11598;p94"/>
          <p:cNvGrpSpPr/>
          <p:nvPr/>
        </p:nvGrpSpPr>
        <p:grpSpPr>
          <a:xfrm>
            <a:off x="6584154" y="3827060"/>
            <a:ext cx="388966" cy="388966"/>
            <a:chOff x="1190625" y="238125"/>
            <a:chExt cx="5235075" cy="5235075"/>
          </a:xfrm>
        </p:grpSpPr>
        <p:sp>
          <p:nvSpPr>
            <p:cNvPr id="11599" name="Google Shape;11599;p94"/>
            <p:cNvSpPr/>
            <p:nvPr/>
          </p:nvSpPr>
          <p:spPr>
            <a:xfrm>
              <a:off x="2315100" y="1168900"/>
              <a:ext cx="2952100" cy="3373700"/>
            </a:xfrm>
            <a:custGeom>
              <a:avLst/>
              <a:gdLst/>
              <a:ahLst/>
              <a:cxnLst/>
              <a:rect l="l" t="t" r="r" b="b"/>
              <a:pathLst>
                <a:path w="118084" h="134948" extrusionOk="0">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0" name="Google Shape;11600;p94"/>
            <p:cNvSpPr/>
            <p:nvPr/>
          </p:nvSpPr>
          <p:spPr>
            <a:xfrm>
              <a:off x="1190625" y="238125"/>
              <a:ext cx="5235075" cy="5235075"/>
            </a:xfrm>
            <a:custGeom>
              <a:avLst/>
              <a:gdLst/>
              <a:ahLst/>
              <a:cxnLst/>
              <a:rect l="l" t="t" r="r" b="b"/>
              <a:pathLst>
                <a:path w="209403" h="209403" extrusionOk="0">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1604"/>
        <p:cNvGrpSpPr/>
        <p:nvPr/>
      </p:nvGrpSpPr>
      <p:grpSpPr>
        <a:xfrm>
          <a:off x="0" y="0"/>
          <a:ext cx="0" cy="0"/>
          <a:chOff x="0" y="0"/>
          <a:chExt cx="0" cy="0"/>
        </a:xfrm>
      </p:grpSpPr>
      <p:pic>
        <p:nvPicPr>
          <p:cNvPr id="11605" name="Google Shape;11605;p95">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725"/>
        <p:cNvGrpSpPr/>
        <p:nvPr/>
      </p:nvGrpSpPr>
      <p:grpSpPr>
        <a:xfrm>
          <a:off x="0" y="0"/>
          <a:ext cx="0" cy="0"/>
          <a:chOff x="0" y="0"/>
          <a:chExt cx="0" cy="0"/>
        </a:xfrm>
      </p:grpSpPr>
      <p:grpSp>
        <p:nvGrpSpPr>
          <p:cNvPr id="2726" name="Google Shape;2726;p47"/>
          <p:cNvGrpSpPr/>
          <p:nvPr/>
        </p:nvGrpSpPr>
        <p:grpSpPr>
          <a:xfrm>
            <a:off x="2687660" y="1918611"/>
            <a:ext cx="795537" cy="795537"/>
            <a:chOff x="851175" y="1582401"/>
            <a:chExt cx="964872" cy="964872"/>
          </a:xfrm>
        </p:grpSpPr>
        <p:sp>
          <p:nvSpPr>
            <p:cNvPr id="2727" name="Google Shape;2727;p47"/>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47"/>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29" name="Google Shape;2729;p47"/>
          <p:cNvGrpSpPr/>
          <p:nvPr/>
        </p:nvGrpSpPr>
        <p:grpSpPr>
          <a:xfrm>
            <a:off x="5660810" y="1918611"/>
            <a:ext cx="795537" cy="795537"/>
            <a:chOff x="851175" y="1582401"/>
            <a:chExt cx="964872" cy="964872"/>
          </a:xfrm>
        </p:grpSpPr>
        <p:sp>
          <p:nvSpPr>
            <p:cNvPr id="2730" name="Google Shape;2730;p47"/>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47"/>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32" name="Google Shape;2732;p47"/>
          <p:cNvSpPr txBox="1">
            <a:spLocks noGrp="1"/>
          </p:cNvSpPr>
          <p:nvPr>
            <p:ph type="title"/>
          </p:nvPr>
        </p:nvSpPr>
        <p:spPr>
          <a:xfrm>
            <a:off x="713225" y="539525"/>
            <a:ext cx="7717500" cy="47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THEORY DISCIPLINES</a:t>
            </a:r>
            <a:endParaRPr/>
          </a:p>
        </p:txBody>
      </p:sp>
      <p:sp>
        <p:nvSpPr>
          <p:cNvPr id="2733" name="Google Shape;2733;p47"/>
          <p:cNvSpPr txBox="1">
            <a:spLocks noGrp="1"/>
          </p:cNvSpPr>
          <p:nvPr>
            <p:ph type="subTitle" idx="1"/>
          </p:nvPr>
        </p:nvSpPr>
        <p:spPr>
          <a:xfrm>
            <a:off x="1928175" y="3411591"/>
            <a:ext cx="2314500" cy="7845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a:t>Earth is the third planet from the Sun and the only one that harbors life</a:t>
            </a:r>
            <a:endParaRPr/>
          </a:p>
        </p:txBody>
      </p:sp>
      <p:sp>
        <p:nvSpPr>
          <p:cNvPr id="2734" name="Google Shape;2734;p47"/>
          <p:cNvSpPr txBox="1">
            <a:spLocks noGrp="1"/>
          </p:cNvSpPr>
          <p:nvPr>
            <p:ph type="subTitle" idx="2"/>
          </p:nvPr>
        </p:nvSpPr>
        <p:spPr>
          <a:xfrm>
            <a:off x="1928175" y="2954153"/>
            <a:ext cx="2314500" cy="3813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a:t>COMPUTATION</a:t>
            </a:r>
            <a:endParaRPr/>
          </a:p>
        </p:txBody>
      </p:sp>
      <p:sp>
        <p:nvSpPr>
          <p:cNvPr id="2735" name="Google Shape;2735;p47"/>
          <p:cNvSpPr txBox="1">
            <a:spLocks noGrp="1"/>
          </p:cNvSpPr>
          <p:nvPr>
            <p:ph type="subTitle" idx="3"/>
          </p:nvPr>
        </p:nvSpPr>
        <p:spPr>
          <a:xfrm>
            <a:off x="4901325" y="3411591"/>
            <a:ext cx="2314500" cy="7845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a:t>Mercury is the closest planet to the Sun and the smallest one in the System</a:t>
            </a:r>
            <a:endParaRPr/>
          </a:p>
        </p:txBody>
      </p:sp>
      <p:sp>
        <p:nvSpPr>
          <p:cNvPr id="2736" name="Google Shape;2736;p47"/>
          <p:cNvSpPr txBox="1">
            <a:spLocks noGrp="1"/>
          </p:cNvSpPr>
          <p:nvPr>
            <p:ph type="subTitle" idx="4"/>
          </p:nvPr>
        </p:nvSpPr>
        <p:spPr>
          <a:xfrm>
            <a:off x="4901325" y="2954153"/>
            <a:ext cx="2314500" cy="3813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a:t>INFORMATION</a:t>
            </a:r>
            <a:endParaRPr/>
          </a:p>
        </p:txBody>
      </p:sp>
      <p:grpSp>
        <p:nvGrpSpPr>
          <p:cNvPr id="2737" name="Google Shape;2737;p47"/>
          <p:cNvGrpSpPr/>
          <p:nvPr/>
        </p:nvGrpSpPr>
        <p:grpSpPr>
          <a:xfrm>
            <a:off x="2861398" y="2146223"/>
            <a:ext cx="448061" cy="340315"/>
            <a:chOff x="1164350" y="-1483000"/>
            <a:chExt cx="660175" cy="503275"/>
          </a:xfrm>
        </p:grpSpPr>
        <p:sp>
          <p:nvSpPr>
            <p:cNvPr id="2738" name="Google Shape;2738;p47"/>
            <p:cNvSpPr/>
            <p:nvPr/>
          </p:nvSpPr>
          <p:spPr>
            <a:xfrm>
              <a:off x="1397675" y="-1324450"/>
              <a:ext cx="39050" cy="79700"/>
            </a:xfrm>
            <a:custGeom>
              <a:avLst/>
              <a:gdLst/>
              <a:ahLst/>
              <a:cxnLst/>
              <a:rect l="l" t="t" r="r" b="b"/>
              <a:pathLst>
                <a:path w="1562" h="3188" extrusionOk="0">
                  <a:moveTo>
                    <a:pt x="0" y="0"/>
                  </a:moveTo>
                  <a:lnTo>
                    <a:pt x="0" y="1854"/>
                  </a:lnTo>
                  <a:lnTo>
                    <a:pt x="1301" y="3187"/>
                  </a:lnTo>
                  <a:cubicBezTo>
                    <a:pt x="1464" y="2862"/>
                    <a:pt x="1561" y="2537"/>
                    <a:pt x="1561" y="2179"/>
                  </a:cubicBezTo>
                  <a:cubicBezTo>
                    <a:pt x="1561" y="1171"/>
                    <a:pt x="911" y="325"/>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47"/>
            <p:cNvSpPr/>
            <p:nvPr/>
          </p:nvSpPr>
          <p:spPr>
            <a:xfrm>
              <a:off x="1320425" y="-1324450"/>
              <a:ext cx="82950" cy="113025"/>
            </a:xfrm>
            <a:custGeom>
              <a:avLst/>
              <a:gdLst/>
              <a:ahLst/>
              <a:cxnLst/>
              <a:rect l="l" t="t" r="r" b="b"/>
              <a:pathLst>
                <a:path w="3318" h="4521" extrusionOk="0">
                  <a:moveTo>
                    <a:pt x="1529" y="0"/>
                  </a:moveTo>
                  <a:cubicBezTo>
                    <a:pt x="651" y="325"/>
                    <a:pt x="1" y="1171"/>
                    <a:pt x="1" y="2179"/>
                  </a:cubicBezTo>
                  <a:cubicBezTo>
                    <a:pt x="1" y="3480"/>
                    <a:pt x="1041" y="4520"/>
                    <a:pt x="2310" y="4520"/>
                  </a:cubicBezTo>
                  <a:cubicBezTo>
                    <a:pt x="2667" y="4520"/>
                    <a:pt x="2993" y="4423"/>
                    <a:pt x="3318" y="4260"/>
                  </a:cubicBezTo>
                  <a:lnTo>
                    <a:pt x="1529" y="2504"/>
                  </a:lnTo>
                  <a:lnTo>
                    <a:pt x="152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47"/>
            <p:cNvSpPr/>
            <p:nvPr/>
          </p:nvSpPr>
          <p:spPr>
            <a:xfrm>
              <a:off x="1203375" y="-1483000"/>
              <a:ext cx="582125" cy="387025"/>
            </a:xfrm>
            <a:custGeom>
              <a:avLst/>
              <a:gdLst/>
              <a:ahLst/>
              <a:cxnLst/>
              <a:rect l="l" t="t" r="r" b="b"/>
              <a:pathLst>
                <a:path w="23285" h="15481" extrusionOk="0">
                  <a:moveTo>
                    <a:pt x="6992" y="4651"/>
                  </a:moveTo>
                  <a:cubicBezTo>
                    <a:pt x="9138" y="4651"/>
                    <a:pt x="10862" y="6375"/>
                    <a:pt x="10862" y="8521"/>
                  </a:cubicBezTo>
                  <a:cubicBezTo>
                    <a:pt x="10862" y="10667"/>
                    <a:pt x="9138" y="12391"/>
                    <a:pt x="6992" y="12391"/>
                  </a:cubicBezTo>
                  <a:cubicBezTo>
                    <a:pt x="4878" y="12391"/>
                    <a:pt x="3122" y="10667"/>
                    <a:pt x="3122" y="8521"/>
                  </a:cubicBezTo>
                  <a:cubicBezTo>
                    <a:pt x="3122" y="6375"/>
                    <a:pt x="4878" y="4651"/>
                    <a:pt x="6992" y="4651"/>
                  </a:cubicBezTo>
                  <a:close/>
                  <a:moveTo>
                    <a:pt x="13951" y="9302"/>
                  </a:moveTo>
                  <a:lnTo>
                    <a:pt x="13951" y="12391"/>
                  </a:lnTo>
                  <a:lnTo>
                    <a:pt x="12423" y="12391"/>
                  </a:lnTo>
                  <a:lnTo>
                    <a:pt x="12423" y="9302"/>
                  </a:lnTo>
                  <a:close/>
                  <a:moveTo>
                    <a:pt x="17073" y="6212"/>
                  </a:moveTo>
                  <a:lnTo>
                    <a:pt x="17073" y="12391"/>
                  </a:lnTo>
                  <a:lnTo>
                    <a:pt x="15512" y="12391"/>
                  </a:lnTo>
                  <a:lnTo>
                    <a:pt x="15512" y="6212"/>
                  </a:lnTo>
                  <a:close/>
                  <a:moveTo>
                    <a:pt x="20162" y="4651"/>
                  </a:moveTo>
                  <a:lnTo>
                    <a:pt x="20162" y="12391"/>
                  </a:lnTo>
                  <a:lnTo>
                    <a:pt x="18601" y="12391"/>
                  </a:lnTo>
                  <a:lnTo>
                    <a:pt x="18601" y="4651"/>
                  </a:lnTo>
                  <a:close/>
                  <a:moveTo>
                    <a:pt x="0" y="1"/>
                  </a:moveTo>
                  <a:lnTo>
                    <a:pt x="0" y="15480"/>
                  </a:lnTo>
                  <a:lnTo>
                    <a:pt x="23284" y="15480"/>
                  </a:lnTo>
                  <a:lnTo>
                    <a:pt x="2328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47"/>
            <p:cNvSpPr/>
            <p:nvPr/>
          </p:nvSpPr>
          <p:spPr>
            <a:xfrm>
              <a:off x="1164350" y="-1056975"/>
              <a:ext cx="660175" cy="77250"/>
            </a:xfrm>
            <a:custGeom>
              <a:avLst/>
              <a:gdLst/>
              <a:ahLst/>
              <a:cxnLst/>
              <a:rect l="l" t="t" r="r" b="b"/>
              <a:pathLst>
                <a:path w="26407" h="3090" extrusionOk="0">
                  <a:moveTo>
                    <a:pt x="0" y="0"/>
                  </a:moveTo>
                  <a:lnTo>
                    <a:pt x="0" y="781"/>
                  </a:lnTo>
                  <a:cubicBezTo>
                    <a:pt x="0" y="2049"/>
                    <a:pt x="1041" y="3090"/>
                    <a:pt x="2309" y="3090"/>
                  </a:cubicBezTo>
                  <a:lnTo>
                    <a:pt x="24097" y="3090"/>
                  </a:lnTo>
                  <a:cubicBezTo>
                    <a:pt x="25365" y="3090"/>
                    <a:pt x="26406" y="2049"/>
                    <a:pt x="26406" y="781"/>
                  </a:cubicBezTo>
                  <a:lnTo>
                    <a:pt x="2640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42" name="Google Shape;2742;p47"/>
          <p:cNvGrpSpPr/>
          <p:nvPr/>
        </p:nvGrpSpPr>
        <p:grpSpPr>
          <a:xfrm>
            <a:off x="5879925" y="2092361"/>
            <a:ext cx="357305" cy="448038"/>
            <a:chOff x="1950500" y="-1481350"/>
            <a:chExt cx="428475" cy="539025"/>
          </a:xfrm>
        </p:grpSpPr>
        <p:sp>
          <p:nvSpPr>
            <p:cNvPr id="2743" name="Google Shape;2743;p47"/>
            <p:cNvSpPr/>
            <p:nvPr/>
          </p:nvSpPr>
          <p:spPr>
            <a:xfrm>
              <a:off x="2282200" y="-1481350"/>
              <a:ext cx="96775" cy="96750"/>
            </a:xfrm>
            <a:custGeom>
              <a:avLst/>
              <a:gdLst/>
              <a:ahLst/>
              <a:cxnLst/>
              <a:rect l="l" t="t" r="r" b="b"/>
              <a:pathLst>
                <a:path w="3871" h="3870" extrusionOk="0">
                  <a:moveTo>
                    <a:pt x="1" y="0"/>
                  </a:moveTo>
                  <a:lnTo>
                    <a:pt x="1" y="3870"/>
                  </a:lnTo>
                  <a:lnTo>
                    <a:pt x="3870" y="3870"/>
                  </a:lnTo>
                  <a:lnTo>
                    <a:pt x="3870" y="3805"/>
                  </a:lnTo>
                  <a:lnTo>
                    <a:pt x="6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47"/>
            <p:cNvSpPr/>
            <p:nvPr/>
          </p:nvSpPr>
          <p:spPr>
            <a:xfrm>
              <a:off x="1950500" y="-1481350"/>
              <a:ext cx="427650" cy="539025"/>
            </a:xfrm>
            <a:custGeom>
              <a:avLst/>
              <a:gdLst/>
              <a:ahLst/>
              <a:cxnLst/>
              <a:rect l="l" t="t" r="r" b="b"/>
              <a:pathLst>
                <a:path w="17106" h="21561" extrusionOk="0">
                  <a:moveTo>
                    <a:pt x="5529" y="9171"/>
                  </a:moveTo>
                  <a:lnTo>
                    <a:pt x="6700" y="10341"/>
                  </a:lnTo>
                  <a:lnTo>
                    <a:pt x="5301" y="11740"/>
                  </a:lnTo>
                  <a:lnTo>
                    <a:pt x="6700" y="13170"/>
                  </a:lnTo>
                  <a:lnTo>
                    <a:pt x="5529" y="14341"/>
                  </a:lnTo>
                  <a:lnTo>
                    <a:pt x="2960" y="11772"/>
                  </a:lnTo>
                  <a:lnTo>
                    <a:pt x="5529" y="9171"/>
                  </a:lnTo>
                  <a:close/>
                  <a:moveTo>
                    <a:pt x="11578" y="9203"/>
                  </a:moveTo>
                  <a:lnTo>
                    <a:pt x="14147" y="11772"/>
                  </a:lnTo>
                  <a:lnTo>
                    <a:pt x="11578" y="14341"/>
                  </a:lnTo>
                  <a:lnTo>
                    <a:pt x="10407" y="13170"/>
                  </a:lnTo>
                  <a:lnTo>
                    <a:pt x="11805" y="11772"/>
                  </a:lnTo>
                  <a:lnTo>
                    <a:pt x="10407" y="10374"/>
                  </a:lnTo>
                  <a:lnTo>
                    <a:pt x="11578" y="9203"/>
                  </a:lnTo>
                  <a:close/>
                  <a:moveTo>
                    <a:pt x="10212" y="8000"/>
                  </a:moveTo>
                  <a:lnTo>
                    <a:pt x="8618" y="15512"/>
                  </a:lnTo>
                  <a:lnTo>
                    <a:pt x="6927" y="15512"/>
                  </a:lnTo>
                  <a:lnTo>
                    <a:pt x="8488" y="8000"/>
                  </a:lnTo>
                  <a:close/>
                  <a:moveTo>
                    <a:pt x="1" y="0"/>
                  </a:moveTo>
                  <a:lnTo>
                    <a:pt x="1" y="21560"/>
                  </a:lnTo>
                  <a:lnTo>
                    <a:pt x="17106" y="21560"/>
                  </a:lnTo>
                  <a:lnTo>
                    <a:pt x="17106" y="5528"/>
                  </a:lnTo>
                  <a:lnTo>
                    <a:pt x="11610" y="5528"/>
                  </a:lnTo>
                  <a:lnTo>
                    <a:pt x="1161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748"/>
        <p:cNvGrpSpPr/>
        <p:nvPr/>
      </p:nvGrpSpPr>
      <p:grpSpPr>
        <a:xfrm>
          <a:off x="0" y="0"/>
          <a:ext cx="0" cy="0"/>
          <a:chOff x="0" y="0"/>
          <a:chExt cx="0" cy="0"/>
        </a:xfrm>
      </p:grpSpPr>
      <p:grpSp>
        <p:nvGrpSpPr>
          <p:cNvPr id="2749" name="Google Shape;2749;p48"/>
          <p:cNvGrpSpPr/>
          <p:nvPr/>
        </p:nvGrpSpPr>
        <p:grpSpPr>
          <a:xfrm>
            <a:off x="4169648" y="826197"/>
            <a:ext cx="804703" cy="804703"/>
            <a:chOff x="851175" y="1582401"/>
            <a:chExt cx="964872" cy="964872"/>
          </a:xfrm>
        </p:grpSpPr>
        <p:sp>
          <p:nvSpPr>
            <p:cNvPr id="2750" name="Google Shape;2750;p48"/>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48"/>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52" name="Google Shape;2752;p48"/>
          <p:cNvSpPr txBox="1">
            <a:spLocks noGrp="1"/>
          </p:cNvSpPr>
          <p:nvPr>
            <p:ph type="title"/>
          </p:nvPr>
        </p:nvSpPr>
        <p:spPr>
          <a:xfrm>
            <a:off x="1311750" y="3986900"/>
            <a:ext cx="6520500" cy="47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000"/>
              <a:t>—SOMEONE FAMOUS</a:t>
            </a:r>
            <a:endParaRPr sz="2000"/>
          </a:p>
        </p:txBody>
      </p:sp>
      <p:sp>
        <p:nvSpPr>
          <p:cNvPr id="2753" name="Google Shape;2753;p48"/>
          <p:cNvSpPr txBox="1">
            <a:spLocks noGrp="1"/>
          </p:cNvSpPr>
          <p:nvPr>
            <p:ph type="title"/>
          </p:nvPr>
        </p:nvSpPr>
        <p:spPr>
          <a:xfrm>
            <a:off x="4104450" y="1154975"/>
            <a:ext cx="935100" cy="47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7200"/>
              <a:t>“</a:t>
            </a:r>
            <a:endParaRPr sz="7200"/>
          </a:p>
        </p:txBody>
      </p:sp>
      <p:cxnSp>
        <p:nvCxnSpPr>
          <p:cNvPr id="2754" name="Google Shape;2754;p48"/>
          <p:cNvCxnSpPr>
            <a:stCxn id="2755" idx="6"/>
            <a:endCxn id="2756" idx="2"/>
          </p:cNvCxnSpPr>
          <p:nvPr/>
        </p:nvCxnSpPr>
        <p:spPr>
          <a:xfrm>
            <a:off x="1755788" y="3712320"/>
            <a:ext cx="5646000" cy="0"/>
          </a:xfrm>
          <a:prstGeom prst="straightConnector1">
            <a:avLst/>
          </a:pr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cxnSp>
      <p:grpSp>
        <p:nvGrpSpPr>
          <p:cNvPr id="2757" name="Google Shape;2757;p48"/>
          <p:cNvGrpSpPr/>
          <p:nvPr/>
        </p:nvGrpSpPr>
        <p:grpSpPr>
          <a:xfrm>
            <a:off x="1620488" y="3644670"/>
            <a:ext cx="5916650" cy="135300"/>
            <a:chOff x="1620488" y="3644670"/>
            <a:chExt cx="5916650" cy="135300"/>
          </a:xfrm>
        </p:grpSpPr>
        <p:sp>
          <p:nvSpPr>
            <p:cNvPr id="2755" name="Google Shape;2755;p48"/>
            <p:cNvSpPr/>
            <p:nvPr/>
          </p:nvSpPr>
          <p:spPr>
            <a:xfrm>
              <a:off x="1620488" y="3644670"/>
              <a:ext cx="135300" cy="1353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48"/>
            <p:cNvSpPr/>
            <p:nvPr/>
          </p:nvSpPr>
          <p:spPr>
            <a:xfrm>
              <a:off x="7401838" y="3644670"/>
              <a:ext cx="135300" cy="1353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758" name="Google Shape;2758;p48"/>
            <p:cNvCxnSpPr>
              <a:stCxn id="2755" idx="6"/>
              <a:endCxn id="2756" idx="2"/>
            </p:cNvCxnSpPr>
            <p:nvPr/>
          </p:nvCxnSpPr>
          <p:spPr>
            <a:xfrm>
              <a:off x="1755788" y="3712320"/>
              <a:ext cx="5646000" cy="0"/>
            </a:xfrm>
            <a:prstGeom prst="straightConnector1">
              <a:avLst/>
            </a:pr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cxnSp>
      </p:grpSp>
      <p:sp>
        <p:nvSpPr>
          <p:cNvPr id="2759" name="Google Shape;2759;p48"/>
          <p:cNvSpPr txBox="1">
            <a:spLocks noGrp="1"/>
          </p:cNvSpPr>
          <p:nvPr>
            <p:ph type="subTitle" idx="1"/>
          </p:nvPr>
        </p:nvSpPr>
        <p:spPr>
          <a:xfrm>
            <a:off x="1311750" y="1934575"/>
            <a:ext cx="6520500" cy="15378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a:t>This is a quote, words full of wisdom that someone important said and can make the reader get inspired.”</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763"/>
        <p:cNvGrpSpPr/>
        <p:nvPr/>
      </p:nvGrpSpPr>
      <p:grpSpPr>
        <a:xfrm>
          <a:off x="0" y="0"/>
          <a:ext cx="0" cy="0"/>
          <a:chOff x="0" y="0"/>
          <a:chExt cx="0" cy="0"/>
        </a:xfrm>
      </p:grpSpPr>
      <p:grpSp>
        <p:nvGrpSpPr>
          <p:cNvPr id="2764" name="Google Shape;2764;p49"/>
          <p:cNvGrpSpPr/>
          <p:nvPr/>
        </p:nvGrpSpPr>
        <p:grpSpPr>
          <a:xfrm>
            <a:off x="1625104" y="1798911"/>
            <a:ext cx="795537" cy="795537"/>
            <a:chOff x="851175" y="1582401"/>
            <a:chExt cx="964872" cy="964872"/>
          </a:xfrm>
        </p:grpSpPr>
        <p:sp>
          <p:nvSpPr>
            <p:cNvPr id="2765" name="Google Shape;2765;p49"/>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49"/>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67" name="Google Shape;2767;p49"/>
          <p:cNvGrpSpPr/>
          <p:nvPr/>
        </p:nvGrpSpPr>
        <p:grpSpPr>
          <a:xfrm>
            <a:off x="6723354" y="1798911"/>
            <a:ext cx="795537" cy="795537"/>
            <a:chOff x="851175" y="1582401"/>
            <a:chExt cx="964872" cy="964872"/>
          </a:xfrm>
        </p:grpSpPr>
        <p:sp>
          <p:nvSpPr>
            <p:cNvPr id="2768" name="Google Shape;2768;p49"/>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49"/>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70" name="Google Shape;2770;p49"/>
          <p:cNvGrpSpPr/>
          <p:nvPr/>
        </p:nvGrpSpPr>
        <p:grpSpPr>
          <a:xfrm>
            <a:off x="4174229" y="1798911"/>
            <a:ext cx="795537" cy="795537"/>
            <a:chOff x="851175" y="1582401"/>
            <a:chExt cx="964872" cy="964872"/>
          </a:xfrm>
        </p:grpSpPr>
        <p:sp>
          <p:nvSpPr>
            <p:cNvPr id="2771" name="Google Shape;2771;p49"/>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49"/>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73" name="Google Shape;2773;p49"/>
          <p:cNvSpPr txBox="1">
            <a:spLocks noGrp="1"/>
          </p:cNvSpPr>
          <p:nvPr>
            <p:ph type="title"/>
          </p:nvPr>
        </p:nvSpPr>
        <p:spPr>
          <a:xfrm>
            <a:off x="713225" y="539525"/>
            <a:ext cx="7717500" cy="47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WHAT ARE WE LOOKING FOR?</a:t>
            </a:r>
            <a:endParaRPr/>
          </a:p>
        </p:txBody>
      </p:sp>
      <p:grpSp>
        <p:nvGrpSpPr>
          <p:cNvPr id="2774" name="Google Shape;2774;p49"/>
          <p:cNvGrpSpPr/>
          <p:nvPr/>
        </p:nvGrpSpPr>
        <p:grpSpPr>
          <a:xfrm>
            <a:off x="6897080" y="1972650"/>
            <a:ext cx="448084" cy="448084"/>
            <a:chOff x="-4526600" y="1393200"/>
            <a:chExt cx="644725" cy="644725"/>
          </a:xfrm>
        </p:grpSpPr>
        <p:sp>
          <p:nvSpPr>
            <p:cNvPr id="2775" name="Google Shape;2775;p49"/>
            <p:cNvSpPr/>
            <p:nvPr/>
          </p:nvSpPr>
          <p:spPr>
            <a:xfrm>
              <a:off x="-4416850" y="1494825"/>
              <a:ext cx="425200" cy="405700"/>
            </a:xfrm>
            <a:custGeom>
              <a:avLst/>
              <a:gdLst/>
              <a:ahLst/>
              <a:cxnLst/>
              <a:rect l="l" t="t" r="r" b="b"/>
              <a:pathLst>
                <a:path w="17008" h="16228" extrusionOk="0">
                  <a:moveTo>
                    <a:pt x="8520" y="0"/>
                  </a:moveTo>
                  <a:lnTo>
                    <a:pt x="5886" y="5333"/>
                  </a:lnTo>
                  <a:lnTo>
                    <a:pt x="0" y="6212"/>
                  </a:lnTo>
                  <a:lnTo>
                    <a:pt x="4260" y="10342"/>
                  </a:lnTo>
                  <a:lnTo>
                    <a:pt x="3252" y="16228"/>
                  </a:lnTo>
                  <a:lnTo>
                    <a:pt x="8520" y="13431"/>
                  </a:lnTo>
                  <a:lnTo>
                    <a:pt x="13756" y="16228"/>
                  </a:lnTo>
                  <a:lnTo>
                    <a:pt x="12748" y="10342"/>
                  </a:lnTo>
                  <a:lnTo>
                    <a:pt x="17008" y="6212"/>
                  </a:lnTo>
                  <a:lnTo>
                    <a:pt x="11122" y="5333"/>
                  </a:lnTo>
                  <a:lnTo>
                    <a:pt x="852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49"/>
            <p:cNvSpPr/>
            <p:nvPr/>
          </p:nvSpPr>
          <p:spPr>
            <a:xfrm>
              <a:off x="-4223375" y="1393200"/>
              <a:ext cx="38250" cy="64250"/>
            </a:xfrm>
            <a:custGeom>
              <a:avLst/>
              <a:gdLst/>
              <a:ahLst/>
              <a:cxnLst/>
              <a:rect l="l" t="t" r="r" b="b"/>
              <a:pathLst>
                <a:path w="1530" h="2570" extrusionOk="0">
                  <a:moveTo>
                    <a:pt x="1" y="0"/>
                  </a:moveTo>
                  <a:lnTo>
                    <a:pt x="1" y="2569"/>
                  </a:lnTo>
                  <a:lnTo>
                    <a:pt x="1529" y="2569"/>
                  </a:lnTo>
                  <a:lnTo>
                    <a:pt x="152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49"/>
            <p:cNvSpPr/>
            <p:nvPr/>
          </p:nvSpPr>
          <p:spPr>
            <a:xfrm>
              <a:off x="-4223375" y="1972850"/>
              <a:ext cx="38250" cy="65075"/>
            </a:xfrm>
            <a:custGeom>
              <a:avLst/>
              <a:gdLst/>
              <a:ahLst/>
              <a:cxnLst/>
              <a:rect l="l" t="t" r="r" b="b"/>
              <a:pathLst>
                <a:path w="1530" h="2603" extrusionOk="0">
                  <a:moveTo>
                    <a:pt x="1" y="1"/>
                  </a:moveTo>
                  <a:lnTo>
                    <a:pt x="1" y="2602"/>
                  </a:lnTo>
                  <a:lnTo>
                    <a:pt x="1529" y="2602"/>
                  </a:lnTo>
                  <a:lnTo>
                    <a:pt x="152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49"/>
            <p:cNvSpPr/>
            <p:nvPr/>
          </p:nvSpPr>
          <p:spPr>
            <a:xfrm>
              <a:off x="-4345325" y="1410275"/>
              <a:ext cx="60200" cy="74000"/>
            </a:xfrm>
            <a:custGeom>
              <a:avLst/>
              <a:gdLst/>
              <a:ahLst/>
              <a:cxnLst/>
              <a:rect l="l" t="t" r="r" b="b"/>
              <a:pathLst>
                <a:path w="2408" h="2960" extrusionOk="0">
                  <a:moveTo>
                    <a:pt x="1399" y="0"/>
                  </a:moveTo>
                  <a:lnTo>
                    <a:pt x="1" y="586"/>
                  </a:lnTo>
                  <a:lnTo>
                    <a:pt x="1009" y="2960"/>
                  </a:lnTo>
                  <a:lnTo>
                    <a:pt x="2407" y="2407"/>
                  </a:lnTo>
                  <a:lnTo>
                    <a:pt x="139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49"/>
            <p:cNvSpPr/>
            <p:nvPr/>
          </p:nvSpPr>
          <p:spPr>
            <a:xfrm>
              <a:off x="-4123375" y="1946025"/>
              <a:ext cx="60200" cy="74825"/>
            </a:xfrm>
            <a:custGeom>
              <a:avLst/>
              <a:gdLst/>
              <a:ahLst/>
              <a:cxnLst/>
              <a:rect l="l" t="t" r="r" b="b"/>
              <a:pathLst>
                <a:path w="2408" h="2993" extrusionOk="0">
                  <a:moveTo>
                    <a:pt x="1399" y="1"/>
                  </a:moveTo>
                  <a:lnTo>
                    <a:pt x="1" y="586"/>
                  </a:lnTo>
                  <a:lnTo>
                    <a:pt x="1009" y="2992"/>
                  </a:lnTo>
                  <a:lnTo>
                    <a:pt x="2407" y="2407"/>
                  </a:lnTo>
                  <a:lnTo>
                    <a:pt x="139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49"/>
            <p:cNvSpPr/>
            <p:nvPr/>
          </p:nvSpPr>
          <p:spPr>
            <a:xfrm>
              <a:off x="-4445300" y="1473675"/>
              <a:ext cx="72375" cy="73200"/>
            </a:xfrm>
            <a:custGeom>
              <a:avLst/>
              <a:gdLst/>
              <a:ahLst/>
              <a:cxnLst/>
              <a:rect l="l" t="t" r="r" b="b"/>
              <a:pathLst>
                <a:path w="2895" h="2928" extrusionOk="0">
                  <a:moveTo>
                    <a:pt x="1041" y="1"/>
                  </a:moveTo>
                  <a:lnTo>
                    <a:pt x="0" y="1074"/>
                  </a:lnTo>
                  <a:lnTo>
                    <a:pt x="1821" y="2928"/>
                  </a:lnTo>
                  <a:lnTo>
                    <a:pt x="2894" y="1854"/>
                  </a:lnTo>
                  <a:lnTo>
                    <a:pt x="104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49"/>
            <p:cNvSpPr/>
            <p:nvPr/>
          </p:nvSpPr>
          <p:spPr>
            <a:xfrm>
              <a:off x="-4035575" y="1884250"/>
              <a:ext cx="72400" cy="72375"/>
            </a:xfrm>
            <a:custGeom>
              <a:avLst/>
              <a:gdLst/>
              <a:ahLst/>
              <a:cxnLst/>
              <a:rect l="l" t="t" r="r" b="b"/>
              <a:pathLst>
                <a:path w="2896" h="2895" extrusionOk="0">
                  <a:moveTo>
                    <a:pt x="1074" y="0"/>
                  </a:moveTo>
                  <a:lnTo>
                    <a:pt x="1" y="1073"/>
                  </a:lnTo>
                  <a:lnTo>
                    <a:pt x="1855" y="2894"/>
                  </a:lnTo>
                  <a:lnTo>
                    <a:pt x="2895" y="1821"/>
                  </a:lnTo>
                  <a:lnTo>
                    <a:pt x="10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49"/>
            <p:cNvSpPr/>
            <p:nvPr/>
          </p:nvSpPr>
          <p:spPr>
            <a:xfrm>
              <a:off x="-4509550" y="1574500"/>
              <a:ext cx="74825" cy="59375"/>
            </a:xfrm>
            <a:custGeom>
              <a:avLst/>
              <a:gdLst/>
              <a:ahLst/>
              <a:cxnLst/>
              <a:rect l="l" t="t" r="r" b="b"/>
              <a:pathLst>
                <a:path w="2993" h="2375" extrusionOk="0">
                  <a:moveTo>
                    <a:pt x="586" y="0"/>
                  </a:moveTo>
                  <a:lnTo>
                    <a:pt x="1" y="1399"/>
                  </a:lnTo>
                  <a:lnTo>
                    <a:pt x="2407" y="2374"/>
                  </a:lnTo>
                  <a:lnTo>
                    <a:pt x="2993" y="976"/>
                  </a:lnTo>
                  <a:lnTo>
                    <a:pt x="58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49"/>
            <p:cNvSpPr/>
            <p:nvPr/>
          </p:nvSpPr>
          <p:spPr>
            <a:xfrm>
              <a:off x="-3973775" y="1796450"/>
              <a:ext cx="74825" cy="59350"/>
            </a:xfrm>
            <a:custGeom>
              <a:avLst/>
              <a:gdLst/>
              <a:ahLst/>
              <a:cxnLst/>
              <a:rect l="l" t="t" r="r" b="b"/>
              <a:pathLst>
                <a:path w="2993" h="2374" extrusionOk="0">
                  <a:moveTo>
                    <a:pt x="586" y="0"/>
                  </a:moveTo>
                  <a:lnTo>
                    <a:pt x="0" y="1398"/>
                  </a:lnTo>
                  <a:lnTo>
                    <a:pt x="2407" y="2374"/>
                  </a:lnTo>
                  <a:lnTo>
                    <a:pt x="2992" y="976"/>
                  </a:lnTo>
                  <a:lnTo>
                    <a:pt x="58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49"/>
            <p:cNvSpPr/>
            <p:nvPr/>
          </p:nvSpPr>
          <p:spPr>
            <a:xfrm>
              <a:off x="-4526600" y="1696450"/>
              <a:ext cx="64250" cy="37425"/>
            </a:xfrm>
            <a:custGeom>
              <a:avLst/>
              <a:gdLst/>
              <a:ahLst/>
              <a:cxnLst/>
              <a:rect l="l" t="t" r="r" b="b"/>
              <a:pathLst>
                <a:path w="2570" h="1497" extrusionOk="0">
                  <a:moveTo>
                    <a:pt x="0" y="0"/>
                  </a:moveTo>
                  <a:lnTo>
                    <a:pt x="0" y="1496"/>
                  </a:lnTo>
                  <a:lnTo>
                    <a:pt x="2569" y="1496"/>
                  </a:lnTo>
                  <a:lnTo>
                    <a:pt x="256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49"/>
            <p:cNvSpPr/>
            <p:nvPr/>
          </p:nvSpPr>
          <p:spPr>
            <a:xfrm>
              <a:off x="-3946950" y="1696450"/>
              <a:ext cx="65075" cy="37425"/>
            </a:xfrm>
            <a:custGeom>
              <a:avLst/>
              <a:gdLst/>
              <a:ahLst/>
              <a:cxnLst/>
              <a:rect l="l" t="t" r="r" b="b"/>
              <a:pathLst>
                <a:path w="2603" h="1497" extrusionOk="0">
                  <a:moveTo>
                    <a:pt x="1" y="0"/>
                  </a:moveTo>
                  <a:lnTo>
                    <a:pt x="1" y="1496"/>
                  </a:lnTo>
                  <a:lnTo>
                    <a:pt x="2602" y="1496"/>
                  </a:lnTo>
                  <a:lnTo>
                    <a:pt x="260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49"/>
            <p:cNvSpPr/>
            <p:nvPr/>
          </p:nvSpPr>
          <p:spPr>
            <a:xfrm>
              <a:off x="-4509550" y="1796450"/>
              <a:ext cx="74825" cy="60175"/>
            </a:xfrm>
            <a:custGeom>
              <a:avLst/>
              <a:gdLst/>
              <a:ahLst/>
              <a:cxnLst/>
              <a:rect l="l" t="t" r="r" b="b"/>
              <a:pathLst>
                <a:path w="2993" h="2407" extrusionOk="0">
                  <a:moveTo>
                    <a:pt x="2407" y="0"/>
                  </a:moveTo>
                  <a:lnTo>
                    <a:pt x="1" y="1008"/>
                  </a:lnTo>
                  <a:lnTo>
                    <a:pt x="586" y="2406"/>
                  </a:lnTo>
                  <a:lnTo>
                    <a:pt x="2993" y="1398"/>
                  </a:lnTo>
                  <a:lnTo>
                    <a:pt x="24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49"/>
            <p:cNvSpPr/>
            <p:nvPr/>
          </p:nvSpPr>
          <p:spPr>
            <a:xfrm>
              <a:off x="-3973775" y="1574500"/>
              <a:ext cx="74825" cy="60175"/>
            </a:xfrm>
            <a:custGeom>
              <a:avLst/>
              <a:gdLst/>
              <a:ahLst/>
              <a:cxnLst/>
              <a:rect l="l" t="t" r="r" b="b"/>
              <a:pathLst>
                <a:path w="2993" h="2407" extrusionOk="0">
                  <a:moveTo>
                    <a:pt x="2407" y="0"/>
                  </a:moveTo>
                  <a:lnTo>
                    <a:pt x="0" y="1008"/>
                  </a:lnTo>
                  <a:lnTo>
                    <a:pt x="586" y="2407"/>
                  </a:lnTo>
                  <a:lnTo>
                    <a:pt x="2992" y="1399"/>
                  </a:lnTo>
                  <a:lnTo>
                    <a:pt x="24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49"/>
            <p:cNvSpPr/>
            <p:nvPr/>
          </p:nvSpPr>
          <p:spPr>
            <a:xfrm>
              <a:off x="-4445300" y="1884250"/>
              <a:ext cx="72375" cy="72375"/>
            </a:xfrm>
            <a:custGeom>
              <a:avLst/>
              <a:gdLst/>
              <a:ahLst/>
              <a:cxnLst/>
              <a:rect l="l" t="t" r="r" b="b"/>
              <a:pathLst>
                <a:path w="2895" h="2895" extrusionOk="0">
                  <a:moveTo>
                    <a:pt x="1821" y="0"/>
                  </a:moveTo>
                  <a:lnTo>
                    <a:pt x="0" y="1821"/>
                  </a:lnTo>
                  <a:lnTo>
                    <a:pt x="1041" y="2894"/>
                  </a:lnTo>
                  <a:lnTo>
                    <a:pt x="2894" y="1073"/>
                  </a:lnTo>
                  <a:lnTo>
                    <a:pt x="182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49"/>
            <p:cNvSpPr/>
            <p:nvPr/>
          </p:nvSpPr>
          <p:spPr>
            <a:xfrm>
              <a:off x="-4035575" y="1473675"/>
              <a:ext cx="72400" cy="73200"/>
            </a:xfrm>
            <a:custGeom>
              <a:avLst/>
              <a:gdLst/>
              <a:ahLst/>
              <a:cxnLst/>
              <a:rect l="l" t="t" r="r" b="b"/>
              <a:pathLst>
                <a:path w="2896" h="2928" extrusionOk="0">
                  <a:moveTo>
                    <a:pt x="1855" y="1"/>
                  </a:moveTo>
                  <a:lnTo>
                    <a:pt x="1" y="1854"/>
                  </a:lnTo>
                  <a:lnTo>
                    <a:pt x="1074" y="2928"/>
                  </a:lnTo>
                  <a:lnTo>
                    <a:pt x="2895" y="1074"/>
                  </a:lnTo>
                  <a:lnTo>
                    <a:pt x="1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49"/>
            <p:cNvSpPr/>
            <p:nvPr/>
          </p:nvSpPr>
          <p:spPr>
            <a:xfrm>
              <a:off x="-4345325" y="1946025"/>
              <a:ext cx="60200" cy="74825"/>
            </a:xfrm>
            <a:custGeom>
              <a:avLst/>
              <a:gdLst/>
              <a:ahLst/>
              <a:cxnLst/>
              <a:rect l="l" t="t" r="r" b="b"/>
              <a:pathLst>
                <a:path w="2408" h="2993" extrusionOk="0">
                  <a:moveTo>
                    <a:pt x="1009" y="1"/>
                  </a:moveTo>
                  <a:lnTo>
                    <a:pt x="1" y="2407"/>
                  </a:lnTo>
                  <a:lnTo>
                    <a:pt x="1399" y="2992"/>
                  </a:lnTo>
                  <a:lnTo>
                    <a:pt x="2407" y="586"/>
                  </a:lnTo>
                  <a:lnTo>
                    <a:pt x="100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49"/>
            <p:cNvSpPr/>
            <p:nvPr/>
          </p:nvSpPr>
          <p:spPr>
            <a:xfrm>
              <a:off x="-4123375" y="1410275"/>
              <a:ext cx="60200" cy="74000"/>
            </a:xfrm>
            <a:custGeom>
              <a:avLst/>
              <a:gdLst/>
              <a:ahLst/>
              <a:cxnLst/>
              <a:rect l="l" t="t" r="r" b="b"/>
              <a:pathLst>
                <a:path w="2408" h="2960" extrusionOk="0">
                  <a:moveTo>
                    <a:pt x="1009" y="0"/>
                  </a:moveTo>
                  <a:lnTo>
                    <a:pt x="1" y="2407"/>
                  </a:lnTo>
                  <a:lnTo>
                    <a:pt x="1399" y="2960"/>
                  </a:lnTo>
                  <a:lnTo>
                    <a:pt x="2407" y="586"/>
                  </a:lnTo>
                  <a:lnTo>
                    <a:pt x="100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2" name="Google Shape;2792;p49"/>
          <p:cNvGrpSpPr/>
          <p:nvPr/>
        </p:nvGrpSpPr>
        <p:grpSpPr>
          <a:xfrm>
            <a:off x="1832884" y="1972650"/>
            <a:ext cx="379976" cy="448059"/>
            <a:chOff x="-5221725" y="1393200"/>
            <a:chExt cx="552050" cy="645525"/>
          </a:xfrm>
        </p:grpSpPr>
        <p:sp>
          <p:nvSpPr>
            <p:cNvPr id="2793" name="Google Shape;2793;p49"/>
            <p:cNvSpPr/>
            <p:nvPr/>
          </p:nvSpPr>
          <p:spPr>
            <a:xfrm>
              <a:off x="-5102200" y="1511075"/>
              <a:ext cx="249600" cy="114650"/>
            </a:xfrm>
            <a:custGeom>
              <a:avLst/>
              <a:gdLst/>
              <a:ahLst/>
              <a:cxnLst/>
              <a:rect l="l" t="t" r="r" b="b"/>
              <a:pathLst>
                <a:path w="9984" h="4586" extrusionOk="0">
                  <a:moveTo>
                    <a:pt x="6016" y="1"/>
                  </a:moveTo>
                  <a:cubicBezTo>
                    <a:pt x="5463" y="1"/>
                    <a:pt x="4911" y="261"/>
                    <a:pt x="4553" y="651"/>
                  </a:cubicBezTo>
                  <a:lnTo>
                    <a:pt x="4195" y="1074"/>
                  </a:lnTo>
                  <a:lnTo>
                    <a:pt x="3707" y="846"/>
                  </a:lnTo>
                  <a:cubicBezTo>
                    <a:pt x="3545" y="781"/>
                    <a:pt x="3382" y="749"/>
                    <a:pt x="3220" y="749"/>
                  </a:cubicBezTo>
                  <a:cubicBezTo>
                    <a:pt x="2569" y="749"/>
                    <a:pt x="2016" y="1301"/>
                    <a:pt x="2016" y="1984"/>
                  </a:cubicBezTo>
                  <a:lnTo>
                    <a:pt x="2016" y="2732"/>
                  </a:lnTo>
                  <a:lnTo>
                    <a:pt x="943" y="2732"/>
                  </a:lnTo>
                  <a:cubicBezTo>
                    <a:pt x="423" y="2732"/>
                    <a:pt x="0" y="3155"/>
                    <a:pt x="0" y="3643"/>
                  </a:cubicBezTo>
                  <a:cubicBezTo>
                    <a:pt x="0" y="4163"/>
                    <a:pt x="423" y="4586"/>
                    <a:pt x="943" y="4586"/>
                  </a:cubicBezTo>
                  <a:lnTo>
                    <a:pt x="9041" y="4586"/>
                  </a:lnTo>
                  <a:cubicBezTo>
                    <a:pt x="9561" y="4586"/>
                    <a:pt x="9984" y="4163"/>
                    <a:pt x="9984" y="3643"/>
                  </a:cubicBezTo>
                  <a:cubicBezTo>
                    <a:pt x="9984" y="3155"/>
                    <a:pt x="9561" y="2732"/>
                    <a:pt x="9041" y="2732"/>
                  </a:cubicBezTo>
                  <a:lnTo>
                    <a:pt x="7967" y="2732"/>
                  </a:lnTo>
                  <a:lnTo>
                    <a:pt x="7967" y="1984"/>
                  </a:lnTo>
                  <a:cubicBezTo>
                    <a:pt x="7967" y="879"/>
                    <a:pt x="7089" y="1"/>
                    <a:pt x="601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49"/>
            <p:cNvSpPr/>
            <p:nvPr/>
          </p:nvSpPr>
          <p:spPr>
            <a:xfrm>
              <a:off x="-5221725" y="1393200"/>
              <a:ext cx="552050" cy="645525"/>
            </a:xfrm>
            <a:custGeom>
              <a:avLst/>
              <a:gdLst/>
              <a:ahLst/>
              <a:cxnLst/>
              <a:rect l="l" t="t" r="r" b="b"/>
              <a:pathLst>
                <a:path w="22082" h="25821" extrusionOk="0">
                  <a:moveTo>
                    <a:pt x="10765" y="3220"/>
                  </a:moveTo>
                  <a:cubicBezTo>
                    <a:pt x="12456" y="3220"/>
                    <a:pt x="13822" y="4390"/>
                    <a:pt x="14179" y="5951"/>
                  </a:cubicBezTo>
                  <a:cubicBezTo>
                    <a:pt x="15350" y="6114"/>
                    <a:pt x="16261" y="7155"/>
                    <a:pt x="16261" y="8358"/>
                  </a:cubicBezTo>
                  <a:cubicBezTo>
                    <a:pt x="16261" y="9724"/>
                    <a:pt x="15155" y="10797"/>
                    <a:pt x="13822" y="10797"/>
                  </a:cubicBezTo>
                  <a:lnTo>
                    <a:pt x="5724" y="10797"/>
                  </a:lnTo>
                  <a:lnTo>
                    <a:pt x="5724" y="10829"/>
                  </a:lnTo>
                  <a:cubicBezTo>
                    <a:pt x="4358" y="10829"/>
                    <a:pt x="3285" y="9724"/>
                    <a:pt x="3285" y="8390"/>
                  </a:cubicBezTo>
                  <a:cubicBezTo>
                    <a:pt x="3285" y="7155"/>
                    <a:pt x="4196" y="6114"/>
                    <a:pt x="5366" y="5951"/>
                  </a:cubicBezTo>
                  <a:cubicBezTo>
                    <a:pt x="5692" y="4813"/>
                    <a:pt x="6765" y="3968"/>
                    <a:pt x="8001" y="3968"/>
                  </a:cubicBezTo>
                  <a:cubicBezTo>
                    <a:pt x="8196" y="3968"/>
                    <a:pt x="8391" y="4000"/>
                    <a:pt x="8553" y="4033"/>
                  </a:cubicBezTo>
                  <a:cubicBezTo>
                    <a:pt x="9171" y="3512"/>
                    <a:pt x="9952" y="3220"/>
                    <a:pt x="10765" y="3220"/>
                  </a:cubicBezTo>
                  <a:close/>
                  <a:moveTo>
                    <a:pt x="9789" y="0"/>
                  </a:moveTo>
                  <a:cubicBezTo>
                    <a:pt x="4391" y="0"/>
                    <a:pt x="1" y="4390"/>
                    <a:pt x="1" y="9789"/>
                  </a:cubicBezTo>
                  <a:cubicBezTo>
                    <a:pt x="1" y="12650"/>
                    <a:pt x="1204" y="15317"/>
                    <a:pt x="3350" y="17171"/>
                  </a:cubicBezTo>
                  <a:lnTo>
                    <a:pt x="3350" y="25821"/>
                  </a:lnTo>
                  <a:lnTo>
                    <a:pt x="14895" y="25821"/>
                  </a:lnTo>
                  <a:lnTo>
                    <a:pt x="14895" y="21366"/>
                  </a:lnTo>
                  <a:lnTo>
                    <a:pt x="19578" y="21366"/>
                  </a:lnTo>
                  <a:lnTo>
                    <a:pt x="19578" y="16390"/>
                  </a:lnTo>
                  <a:lnTo>
                    <a:pt x="22082" y="16390"/>
                  </a:lnTo>
                  <a:lnTo>
                    <a:pt x="19578" y="9659"/>
                  </a:lnTo>
                  <a:cubicBezTo>
                    <a:pt x="19480" y="4325"/>
                    <a:pt x="15122" y="0"/>
                    <a:pt x="97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5" name="Google Shape;2795;p49"/>
          <p:cNvGrpSpPr/>
          <p:nvPr/>
        </p:nvGrpSpPr>
        <p:grpSpPr>
          <a:xfrm>
            <a:off x="4370656" y="1972638"/>
            <a:ext cx="402682" cy="448084"/>
            <a:chOff x="-3775400" y="1361500"/>
            <a:chExt cx="587000" cy="644725"/>
          </a:xfrm>
        </p:grpSpPr>
        <p:sp>
          <p:nvSpPr>
            <p:cNvPr id="2796" name="Google Shape;2796;p49"/>
            <p:cNvSpPr/>
            <p:nvPr/>
          </p:nvSpPr>
          <p:spPr>
            <a:xfrm>
              <a:off x="-3559975" y="1578550"/>
              <a:ext cx="156125" cy="209775"/>
            </a:xfrm>
            <a:custGeom>
              <a:avLst/>
              <a:gdLst/>
              <a:ahLst/>
              <a:cxnLst/>
              <a:rect l="l" t="t" r="r" b="b"/>
              <a:pathLst>
                <a:path w="6245" h="8391" extrusionOk="0">
                  <a:moveTo>
                    <a:pt x="3123" y="1"/>
                  </a:moveTo>
                  <a:cubicBezTo>
                    <a:pt x="1399" y="1"/>
                    <a:pt x="1" y="1399"/>
                    <a:pt x="1" y="3123"/>
                  </a:cubicBezTo>
                  <a:cubicBezTo>
                    <a:pt x="1" y="4358"/>
                    <a:pt x="749" y="5497"/>
                    <a:pt x="1887" y="5984"/>
                  </a:cubicBezTo>
                  <a:lnTo>
                    <a:pt x="2310" y="6180"/>
                  </a:lnTo>
                  <a:lnTo>
                    <a:pt x="2310" y="8391"/>
                  </a:lnTo>
                  <a:lnTo>
                    <a:pt x="3903" y="8391"/>
                  </a:lnTo>
                  <a:lnTo>
                    <a:pt x="3903" y="6180"/>
                  </a:lnTo>
                  <a:lnTo>
                    <a:pt x="4359" y="5984"/>
                  </a:lnTo>
                  <a:cubicBezTo>
                    <a:pt x="5497" y="5497"/>
                    <a:pt x="6245" y="4358"/>
                    <a:pt x="6245" y="3123"/>
                  </a:cubicBezTo>
                  <a:cubicBezTo>
                    <a:pt x="6245" y="1399"/>
                    <a:pt x="4846" y="1"/>
                    <a:pt x="31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49"/>
            <p:cNvSpPr/>
            <p:nvPr/>
          </p:nvSpPr>
          <p:spPr>
            <a:xfrm>
              <a:off x="-3688425" y="1465550"/>
              <a:ext cx="465875" cy="540675"/>
            </a:xfrm>
            <a:custGeom>
              <a:avLst/>
              <a:gdLst/>
              <a:ahLst/>
              <a:cxnLst/>
              <a:rect l="l" t="t" r="r" b="b"/>
              <a:pathLst>
                <a:path w="18635" h="21627" extrusionOk="0">
                  <a:moveTo>
                    <a:pt x="8261" y="3025"/>
                  </a:moveTo>
                  <a:cubicBezTo>
                    <a:pt x="10797" y="3025"/>
                    <a:pt x="12879" y="5106"/>
                    <a:pt x="12879" y="7643"/>
                  </a:cubicBezTo>
                  <a:cubicBezTo>
                    <a:pt x="12879" y="9301"/>
                    <a:pt x="12001" y="10830"/>
                    <a:pt x="10570" y="11643"/>
                  </a:cubicBezTo>
                  <a:lnTo>
                    <a:pt x="10570" y="14407"/>
                  </a:lnTo>
                  <a:lnTo>
                    <a:pt x="5952" y="14407"/>
                  </a:lnTo>
                  <a:lnTo>
                    <a:pt x="5952" y="11643"/>
                  </a:lnTo>
                  <a:cubicBezTo>
                    <a:pt x="4521" y="10830"/>
                    <a:pt x="3643" y="9301"/>
                    <a:pt x="3643" y="7643"/>
                  </a:cubicBezTo>
                  <a:cubicBezTo>
                    <a:pt x="3643" y="5106"/>
                    <a:pt x="5692" y="3025"/>
                    <a:pt x="8261" y="3025"/>
                  </a:cubicBezTo>
                  <a:close/>
                  <a:moveTo>
                    <a:pt x="8261" y="1"/>
                  </a:moveTo>
                  <a:cubicBezTo>
                    <a:pt x="3708" y="1"/>
                    <a:pt x="1" y="3675"/>
                    <a:pt x="1" y="8228"/>
                  </a:cubicBezTo>
                  <a:cubicBezTo>
                    <a:pt x="1" y="10602"/>
                    <a:pt x="1009" y="12846"/>
                    <a:pt x="2797" y="14407"/>
                  </a:cubicBezTo>
                  <a:lnTo>
                    <a:pt x="2797" y="21626"/>
                  </a:lnTo>
                  <a:lnTo>
                    <a:pt x="12618" y="21626"/>
                  </a:lnTo>
                  <a:lnTo>
                    <a:pt x="12618" y="17951"/>
                  </a:lnTo>
                  <a:lnTo>
                    <a:pt x="16488" y="17951"/>
                  </a:lnTo>
                  <a:lnTo>
                    <a:pt x="16488" y="13821"/>
                  </a:lnTo>
                  <a:lnTo>
                    <a:pt x="18635" y="13821"/>
                  </a:lnTo>
                  <a:lnTo>
                    <a:pt x="16488" y="8098"/>
                  </a:lnTo>
                  <a:cubicBezTo>
                    <a:pt x="16423" y="3610"/>
                    <a:pt x="12748" y="1"/>
                    <a:pt x="826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49"/>
            <p:cNvSpPr/>
            <p:nvPr/>
          </p:nvSpPr>
          <p:spPr>
            <a:xfrm>
              <a:off x="-3501425" y="1361500"/>
              <a:ext cx="38225" cy="65875"/>
            </a:xfrm>
            <a:custGeom>
              <a:avLst/>
              <a:gdLst/>
              <a:ahLst/>
              <a:cxnLst/>
              <a:rect l="l" t="t" r="r" b="b"/>
              <a:pathLst>
                <a:path w="1529" h="2635" extrusionOk="0">
                  <a:moveTo>
                    <a:pt x="0" y="0"/>
                  </a:moveTo>
                  <a:lnTo>
                    <a:pt x="0" y="2634"/>
                  </a:lnTo>
                  <a:lnTo>
                    <a:pt x="1529" y="2634"/>
                  </a:lnTo>
                  <a:lnTo>
                    <a:pt x="152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49"/>
            <p:cNvSpPr/>
            <p:nvPr/>
          </p:nvSpPr>
          <p:spPr>
            <a:xfrm>
              <a:off x="-3406300" y="1377750"/>
              <a:ext cx="60175" cy="75625"/>
            </a:xfrm>
            <a:custGeom>
              <a:avLst/>
              <a:gdLst/>
              <a:ahLst/>
              <a:cxnLst/>
              <a:rect l="l" t="t" r="r" b="b"/>
              <a:pathLst>
                <a:path w="2407" h="3025" extrusionOk="0">
                  <a:moveTo>
                    <a:pt x="1008" y="0"/>
                  </a:moveTo>
                  <a:lnTo>
                    <a:pt x="0" y="2439"/>
                  </a:lnTo>
                  <a:lnTo>
                    <a:pt x="1398" y="3025"/>
                  </a:lnTo>
                  <a:lnTo>
                    <a:pt x="2407" y="586"/>
                  </a:lnTo>
                  <a:lnTo>
                    <a:pt x="100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49"/>
            <p:cNvSpPr/>
            <p:nvPr/>
          </p:nvSpPr>
          <p:spPr>
            <a:xfrm>
              <a:off x="-3617700" y="1377750"/>
              <a:ext cx="60200" cy="75625"/>
            </a:xfrm>
            <a:custGeom>
              <a:avLst/>
              <a:gdLst/>
              <a:ahLst/>
              <a:cxnLst/>
              <a:rect l="l" t="t" r="r" b="b"/>
              <a:pathLst>
                <a:path w="2408" h="3025" extrusionOk="0">
                  <a:moveTo>
                    <a:pt x="1367" y="0"/>
                  </a:moveTo>
                  <a:lnTo>
                    <a:pt x="1" y="586"/>
                  </a:lnTo>
                  <a:lnTo>
                    <a:pt x="1009" y="3025"/>
                  </a:lnTo>
                  <a:lnTo>
                    <a:pt x="2407" y="2439"/>
                  </a:lnTo>
                  <a:lnTo>
                    <a:pt x="136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49"/>
            <p:cNvSpPr/>
            <p:nvPr/>
          </p:nvSpPr>
          <p:spPr>
            <a:xfrm>
              <a:off x="-3323375" y="1438725"/>
              <a:ext cx="74000" cy="74000"/>
            </a:xfrm>
            <a:custGeom>
              <a:avLst/>
              <a:gdLst/>
              <a:ahLst/>
              <a:cxnLst/>
              <a:rect l="l" t="t" r="r" b="b"/>
              <a:pathLst>
                <a:path w="2960" h="2960" extrusionOk="0">
                  <a:moveTo>
                    <a:pt x="1886" y="0"/>
                  </a:moveTo>
                  <a:lnTo>
                    <a:pt x="0" y="1887"/>
                  </a:lnTo>
                  <a:lnTo>
                    <a:pt x="1073" y="2960"/>
                  </a:lnTo>
                  <a:lnTo>
                    <a:pt x="2959" y="1074"/>
                  </a:lnTo>
                  <a:lnTo>
                    <a:pt x="188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49"/>
            <p:cNvSpPr/>
            <p:nvPr/>
          </p:nvSpPr>
          <p:spPr>
            <a:xfrm>
              <a:off x="-3264025" y="1535475"/>
              <a:ext cx="75625" cy="60175"/>
            </a:xfrm>
            <a:custGeom>
              <a:avLst/>
              <a:gdLst/>
              <a:ahLst/>
              <a:cxnLst/>
              <a:rect l="l" t="t" r="r" b="b"/>
              <a:pathLst>
                <a:path w="3025" h="2407" extrusionOk="0">
                  <a:moveTo>
                    <a:pt x="2439" y="0"/>
                  </a:moveTo>
                  <a:lnTo>
                    <a:pt x="0" y="1008"/>
                  </a:lnTo>
                  <a:lnTo>
                    <a:pt x="585" y="2407"/>
                  </a:lnTo>
                  <a:lnTo>
                    <a:pt x="3024" y="1399"/>
                  </a:lnTo>
                  <a:lnTo>
                    <a:pt x="24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49"/>
            <p:cNvSpPr/>
            <p:nvPr/>
          </p:nvSpPr>
          <p:spPr>
            <a:xfrm>
              <a:off x="-3714425" y="1438725"/>
              <a:ext cx="73175" cy="74000"/>
            </a:xfrm>
            <a:custGeom>
              <a:avLst/>
              <a:gdLst/>
              <a:ahLst/>
              <a:cxnLst/>
              <a:rect l="l" t="t" r="r" b="b"/>
              <a:pathLst>
                <a:path w="2927" h="2960" extrusionOk="0">
                  <a:moveTo>
                    <a:pt x="1041" y="0"/>
                  </a:moveTo>
                  <a:lnTo>
                    <a:pt x="0" y="1074"/>
                  </a:lnTo>
                  <a:lnTo>
                    <a:pt x="1854" y="2960"/>
                  </a:lnTo>
                  <a:lnTo>
                    <a:pt x="2927" y="1887"/>
                  </a:lnTo>
                  <a:lnTo>
                    <a:pt x="104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49"/>
            <p:cNvSpPr/>
            <p:nvPr/>
          </p:nvSpPr>
          <p:spPr>
            <a:xfrm>
              <a:off x="-3775400" y="1535475"/>
              <a:ext cx="75625" cy="60175"/>
            </a:xfrm>
            <a:custGeom>
              <a:avLst/>
              <a:gdLst/>
              <a:ahLst/>
              <a:cxnLst/>
              <a:rect l="l" t="t" r="r" b="b"/>
              <a:pathLst>
                <a:path w="3025" h="2407" extrusionOk="0">
                  <a:moveTo>
                    <a:pt x="553" y="0"/>
                  </a:moveTo>
                  <a:lnTo>
                    <a:pt x="0" y="1399"/>
                  </a:lnTo>
                  <a:lnTo>
                    <a:pt x="2439" y="2407"/>
                  </a:lnTo>
                  <a:lnTo>
                    <a:pt x="3025" y="1008"/>
                  </a:lnTo>
                  <a:lnTo>
                    <a:pt x="5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5" name="Google Shape;2805;p49"/>
          <p:cNvSpPr txBox="1">
            <a:spLocks noGrp="1"/>
          </p:cNvSpPr>
          <p:nvPr>
            <p:ph type="subTitle" idx="1"/>
          </p:nvPr>
        </p:nvSpPr>
        <p:spPr>
          <a:xfrm>
            <a:off x="865622" y="3215691"/>
            <a:ext cx="2314500" cy="7845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a:t>Earth is the third planet from the Sun and the only one that harbors life</a:t>
            </a:r>
            <a:endParaRPr/>
          </a:p>
        </p:txBody>
      </p:sp>
      <p:sp>
        <p:nvSpPr>
          <p:cNvPr id="2806" name="Google Shape;2806;p49"/>
          <p:cNvSpPr txBox="1">
            <a:spLocks noGrp="1"/>
          </p:cNvSpPr>
          <p:nvPr>
            <p:ph type="subTitle" idx="2"/>
          </p:nvPr>
        </p:nvSpPr>
        <p:spPr>
          <a:xfrm>
            <a:off x="865622" y="2804315"/>
            <a:ext cx="2314500" cy="3813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a:t>REASONING</a:t>
            </a:r>
            <a:endParaRPr/>
          </a:p>
        </p:txBody>
      </p:sp>
      <p:sp>
        <p:nvSpPr>
          <p:cNvPr id="2807" name="Google Shape;2807;p49"/>
          <p:cNvSpPr txBox="1">
            <a:spLocks noGrp="1"/>
          </p:cNvSpPr>
          <p:nvPr>
            <p:ph type="subTitle" idx="3"/>
          </p:nvPr>
        </p:nvSpPr>
        <p:spPr>
          <a:xfrm>
            <a:off x="5963872" y="3215691"/>
            <a:ext cx="2314500" cy="7845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a:t>Mercury is the closest planet to the Sun and the smallest one in the System</a:t>
            </a:r>
            <a:endParaRPr/>
          </a:p>
        </p:txBody>
      </p:sp>
      <p:sp>
        <p:nvSpPr>
          <p:cNvPr id="2808" name="Google Shape;2808;p49"/>
          <p:cNvSpPr txBox="1">
            <a:spLocks noGrp="1"/>
          </p:cNvSpPr>
          <p:nvPr>
            <p:ph type="subTitle" idx="4"/>
          </p:nvPr>
        </p:nvSpPr>
        <p:spPr>
          <a:xfrm>
            <a:off x="5963872" y="2804315"/>
            <a:ext cx="2314500" cy="3813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a:t>ENTHUSIASM</a:t>
            </a:r>
            <a:endParaRPr/>
          </a:p>
        </p:txBody>
      </p:sp>
      <p:sp>
        <p:nvSpPr>
          <p:cNvPr id="2809" name="Google Shape;2809;p49"/>
          <p:cNvSpPr txBox="1">
            <a:spLocks noGrp="1"/>
          </p:cNvSpPr>
          <p:nvPr>
            <p:ph type="subTitle" idx="5"/>
          </p:nvPr>
        </p:nvSpPr>
        <p:spPr>
          <a:xfrm>
            <a:off x="3414747" y="3215691"/>
            <a:ext cx="2314500" cy="7845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a:t>Despite being red, Mars is actually a cold place. It’s full of iron oxide dust</a:t>
            </a:r>
            <a:endParaRPr/>
          </a:p>
        </p:txBody>
      </p:sp>
      <p:sp>
        <p:nvSpPr>
          <p:cNvPr id="2810" name="Google Shape;2810;p49"/>
          <p:cNvSpPr txBox="1">
            <a:spLocks noGrp="1"/>
          </p:cNvSpPr>
          <p:nvPr>
            <p:ph type="subTitle" idx="6"/>
          </p:nvPr>
        </p:nvSpPr>
        <p:spPr>
          <a:xfrm>
            <a:off x="3414747" y="2804315"/>
            <a:ext cx="2314500" cy="3813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a:t>NEW IDEAS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814"/>
        <p:cNvGrpSpPr/>
        <p:nvPr/>
      </p:nvGrpSpPr>
      <p:grpSpPr>
        <a:xfrm>
          <a:off x="0" y="0"/>
          <a:ext cx="0" cy="0"/>
          <a:chOff x="0" y="0"/>
          <a:chExt cx="0" cy="0"/>
        </a:xfrm>
      </p:grpSpPr>
      <p:cxnSp>
        <p:nvCxnSpPr>
          <p:cNvPr id="2815" name="Google Shape;2815;p50"/>
          <p:cNvCxnSpPr>
            <a:stCxn id="2816" idx="3"/>
            <a:endCxn id="2817" idx="1"/>
          </p:cNvCxnSpPr>
          <p:nvPr/>
        </p:nvCxnSpPr>
        <p:spPr>
          <a:xfrm>
            <a:off x="4032443" y="1573475"/>
            <a:ext cx="524400" cy="0"/>
          </a:xfrm>
          <a:prstGeom prst="straightConnector1">
            <a:avLst/>
          </a:prstGeom>
          <a:noFill/>
          <a:ln w="28575" cap="flat" cmpd="sng">
            <a:solidFill>
              <a:schemeClr val="accent1"/>
            </a:solidFill>
            <a:prstDash val="solid"/>
            <a:round/>
            <a:headEnd type="none" w="med" len="med"/>
            <a:tailEnd type="none" w="med" len="med"/>
          </a:ln>
          <a:effectLst>
            <a:outerShdw blurRad="128588" algn="bl" rotWithShape="0">
              <a:schemeClr val="lt1"/>
            </a:outerShdw>
          </a:effectLst>
        </p:spPr>
      </p:cxnSp>
      <p:cxnSp>
        <p:nvCxnSpPr>
          <p:cNvPr id="2818" name="Google Shape;2818;p50"/>
          <p:cNvCxnSpPr>
            <a:stCxn id="2819" idx="3"/>
            <a:endCxn id="2820" idx="1"/>
          </p:cNvCxnSpPr>
          <p:nvPr/>
        </p:nvCxnSpPr>
        <p:spPr>
          <a:xfrm>
            <a:off x="4032443" y="2461017"/>
            <a:ext cx="524400" cy="0"/>
          </a:xfrm>
          <a:prstGeom prst="straightConnector1">
            <a:avLst/>
          </a:prstGeom>
          <a:noFill/>
          <a:ln w="28575" cap="flat" cmpd="sng">
            <a:solidFill>
              <a:schemeClr val="accent1"/>
            </a:solidFill>
            <a:prstDash val="solid"/>
            <a:round/>
            <a:headEnd type="none" w="med" len="med"/>
            <a:tailEnd type="none" w="med" len="med"/>
          </a:ln>
          <a:effectLst>
            <a:outerShdw blurRad="128588" algn="bl" rotWithShape="0">
              <a:schemeClr val="lt1"/>
            </a:outerShdw>
          </a:effectLst>
        </p:spPr>
      </p:cxnSp>
      <p:cxnSp>
        <p:nvCxnSpPr>
          <p:cNvPr id="2821" name="Google Shape;2821;p50"/>
          <p:cNvCxnSpPr>
            <a:stCxn id="2822" idx="3"/>
            <a:endCxn id="2823" idx="1"/>
          </p:cNvCxnSpPr>
          <p:nvPr/>
        </p:nvCxnSpPr>
        <p:spPr>
          <a:xfrm>
            <a:off x="4032443" y="3348558"/>
            <a:ext cx="524400" cy="0"/>
          </a:xfrm>
          <a:prstGeom prst="straightConnector1">
            <a:avLst/>
          </a:prstGeom>
          <a:noFill/>
          <a:ln w="28575" cap="flat" cmpd="sng">
            <a:solidFill>
              <a:schemeClr val="accent1"/>
            </a:solidFill>
            <a:prstDash val="solid"/>
            <a:round/>
            <a:headEnd type="none" w="med" len="med"/>
            <a:tailEnd type="none" w="med" len="med"/>
          </a:ln>
          <a:effectLst>
            <a:outerShdw blurRad="128588" algn="bl" rotWithShape="0">
              <a:schemeClr val="lt1"/>
            </a:outerShdw>
          </a:effectLst>
        </p:spPr>
      </p:cxnSp>
      <p:cxnSp>
        <p:nvCxnSpPr>
          <p:cNvPr id="2824" name="Google Shape;2824;p50"/>
          <p:cNvCxnSpPr>
            <a:stCxn id="2825" idx="3"/>
            <a:endCxn id="2826" idx="1"/>
          </p:cNvCxnSpPr>
          <p:nvPr/>
        </p:nvCxnSpPr>
        <p:spPr>
          <a:xfrm>
            <a:off x="4032443" y="4236100"/>
            <a:ext cx="524400" cy="0"/>
          </a:xfrm>
          <a:prstGeom prst="straightConnector1">
            <a:avLst/>
          </a:prstGeom>
          <a:noFill/>
          <a:ln w="28575" cap="flat" cmpd="sng">
            <a:solidFill>
              <a:schemeClr val="accent1"/>
            </a:solidFill>
            <a:prstDash val="solid"/>
            <a:round/>
            <a:headEnd type="none" w="med" len="med"/>
            <a:tailEnd type="none" w="med" len="med"/>
          </a:ln>
          <a:effectLst>
            <a:outerShdw blurRad="128588" algn="bl" rotWithShape="0">
              <a:schemeClr val="lt1"/>
            </a:outerShdw>
          </a:effectLst>
        </p:spPr>
      </p:cxnSp>
      <p:cxnSp>
        <p:nvCxnSpPr>
          <p:cNvPr id="2827" name="Google Shape;2827;p50"/>
          <p:cNvCxnSpPr>
            <a:stCxn id="2816" idx="1"/>
          </p:cNvCxnSpPr>
          <p:nvPr/>
        </p:nvCxnSpPr>
        <p:spPr>
          <a:xfrm rot="10800000">
            <a:off x="2099243" y="1573475"/>
            <a:ext cx="621300" cy="0"/>
          </a:xfrm>
          <a:prstGeom prst="straightConnector1">
            <a:avLst/>
          </a:prstGeom>
          <a:noFill/>
          <a:ln w="28575" cap="flat" cmpd="sng">
            <a:solidFill>
              <a:schemeClr val="accent1"/>
            </a:solidFill>
            <a:prstDash val="solid"/>
            <a:round/>
            <a:headEnd type="none" w="med" len="med"/>
            <a:tailEnd type="none" w="med" len="med"/>
          </a:ln>
          <a:effectLst>
            <a:outerShdw blurRad="128588" algn="bl" rotWithShape="0">
              <a:schemeClr val="lt1"/>
            </a:outerShdw>
          </a:effectLst>
        </p:spPr>
      </p:cxnSp>
      <p:cxnSp>
        <p:nvCxnSpPr>
          <p:cNvPr id="2828" name="Google Shape;2828;p50"/>
          <p:cNvCxnSpPr>
            <a:stCxn id="2819" idx="1"/>
          </p:cNvCxnSpPr>
          <p:nvPr/>
        </p:nvCxnSpPr>
        <p:spPr>
          <a:xfrm rot="10800000">
            <a:off x="1966043" y="2461017"/>
            <a:ext cx="754500" cy="0"/>
          </a:xfrm>
          <a:prstGeom prst="straightConnector1">
            <a:avLst/>
          </a:prstGeom>
          <a:noFill/>
          <a:ln w="28575" cap="flat" cmpd="sng">
            <a:solidFill>
              <a:schemeClr val="accent1"/>
            </a:solidFill>
            <a:prstDash val="solid"/>
            <a:round/>
            <a:headEnd type="none" w="med" len="med"/>
            <a:tailEnd type="none" w="med" len="med"/>
          </a:ln>
          <a:effectLst>
            <a:outerShdw blurRad="128588" algn="bl" rotWithShape="0">
              <a:schemeClr val="lt1"/>
            </a:outerShdw>
          </a:effectLst>
        </p:spPr>
      </p:cxnSp>
      <p:cxnSp>
        <p:nvCxnSpPr>
          <p:cNvPr id="2829" name="Google Shape;2829;p50"/>
          <p:cNvCxnSpPr>
            <a:stCxn id="2822" idx="1"/>
          </p:cNvCxnSpPr>
          <p:nvPr/>
        </p:nvCxnSpPr>
        <p:spPr>
          <a:xfrm rot="10800000">
            <a:off x="2004143" y="3348558"/>
            <a:ext cx="716400" cy="0"/>
          </a:xfrm>
          <a:prstGeom prst="straightConnector1">
            <a:avLst/>
          </a:prstGeom>
          <a:noFill/>
          <a:ln w="28575" cap="flat" cmpd="sng">
            <a:solidFill>
              <a:schemeClr val="accent1"/>
            </a:solidFill>
            <a:prstDash val="solid"/>
            <a:round/>
            <a:headEnd type="none" w="med" len="med"/>
            <a:tailEnd type="none" w="med" len="med"/>
          </a:ln>
          <a:effectLst>
            <a:outerShdw blurRad="128588" algn="bl" rotWithShape="0">
              <a:schemeClr val="lt1"/>
            </a:outerShdw>
          </a:effectLst>
        </p:spPr>
      </p:cxnSp>
      <p:cxnSp>
        <p:nvCxnSpPr>
          <p:cNvPr id="2830" name="Google Shape;2830;p50"/>
          <p:cNvCxnSpPr>
            <a:stCxn id="2825" idx="1"/>
          </p:cNvCxnSpPr>
          <p:nvPr/>
        </p:nvCxnSpPr>
        <p:spPr>
          <a:xfrm rot="10800000">
            <a:off x="1908743" y="4236100"/>
            <a:ext cx="811800" cy="0"/>
          </a:xfrm>
          <a:prstGeom prst="straightConnector1">
            <a:avLst/>
          </a:prstGeom>
          <a:noFill/>
          <a:ln w="28575" cap="flat" cmpd="sng">
            <a:solidFill>
              <a:schemeClr val="accent1"/>
            </a:solidFill>
            <a:prstDash val="solid"/>
            <a:round/>
            <a:headEnd type="none" w="med" len="med"/>
            <a:tailEnd type="none" w="med" len="med"/>
          </a:ln>
          <a:effectLst>
            <a:outerShdw blurRad="128588" algn="bl" rotWithShape="0">
              <a:schemeClr val="lt1"/>
            </a:outerShdw>
          </a:effectLst>
        </p:spPr>
      </p:cxnSp>
      <p:sp>
        <p:nvSpPr>
          <p:cNvPr id="2831" name="Google Shape;2831;p50"/>
          <p:cNvSpPr txBox="1">
            <a:spLocks noGrp="1"/>
          </p:cNvSpPr>
          <p:nvPr>
            <p:ph type="title"/>
          </p:nvPr>
        </p:nvSpPr>
        <p:spPr>
          <a:xfrm>
            <a:off x="713225" y="539525"/>
            <a:ext cx="7717500" cy="47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COURSE STRUCTURE</a:t>
            </a:r>
            <a:endParaRPr/>
          </a:p>
        </p:txBody>
      </p:sp>
      <p:sp>
        <p:nvSpPr>
          <p:cNvPr id="2816" name="Google Shape;2816;p50"/>
          <p:cNvSpPr txBox="1"/>
          <p:nvPr/>
        </p:nvSpPr>
        <p:spPr>
          <a:xfrm>
            <a:off x="2720543" y="1412075"/>
            <a:ext cx="1311900" cy="322800"/>
          </a:xfrm>
          <a:prstGeom prst="rect">
            <a:avLst/>
          </a:prstGeom>
          <a:noFill/>
          <a:ln>
            <a:noFill/>
          </a:ln>
        </p:spPr>
        <p:txBody>
          <a:bodyPr spcFirstLastPara="1" wrap="square" lIns="91425" tIns="0" rIns="91425" bIns="91425" anchor="t" anchorCtr="0">
            <a:noAutofit/>
          </a:bodyPr>
          <a:lstStyle/>
          <a:p>
            <a:pPr marL="0" lvl="0" indent="0" algn="ctr" rtl="0">
              <a:spcBef>
                <a:spcPts val="0"/>
              </a:spcBef>
              <a:spcAft>
                <a:spcPts val="0"/>
              </a:spcAft>
              <a:buNone/>
            </a:pPr>
            <a:r>
              <a:rPr lang="en" sz="2000" b="1">
                <a:solidFill>
                  <a:schemeClr val="lt1"/>
                </a:solidFill>
                <a:latin typeface="Play"/>
                <a:ea typeface="Play"/>
                <a:cs typeface="Play"/>
                <a:sym typeface="Play"/>
              </a:rPr>
              <a:t>YEAR 1</a:t>
            </a:r>
            <a:endParaRPr sz="2000" b="1">
              <a:solidFill>
                <a:schemeClr val="lt1"/>
              </a:solidFill>
              <a:latin typeface="Play"/>
              <a:ea typeface="Play"/>
              <a:cs typeface="Play"/>
              <a:sym typeface="Play"/>
            </a:endParaRPr>
          </a:p>
        </p:txBody>
      </p:sp>
      <p:sp>
        <p:nvSpPr>
          <p:cNvPr id="2817" name="Google Shape;2817;p50"/>
          <p:cNvSpPr txBox="1"/>
          <p:nvPr/>
        </p:nvSpPr>
        <p:spPr>
          <a:xfrm>
            <a:off x="4556800" y="1355375"/>
            <a:ext cx="3305100" cy="436200"/>
          </a:xfrm>
          <a:prstGeom prst="rect">
            <a:avLst/>
          </a:prstGeom>
          <a:noFill/>
          <a:ln>
            <a:noFill/>
          </a:ln>
        </p:spPr>
        <p:txBody>
          <a:bodyPr spcFirstLastPara="1" wrap="square" lIns="228600" tIns="0" rIns="91425" bIns="91425" anchor="t" anchorCtr="0">
            <a:noAutofit/>
          </a:bodyPr>
          <a:lstStyle/>
          <a:p>
            <a:pPr marL="0" lvl="0" indent="0" algn="l" rtl="0">
              <a:spcBef>
                <a:spcPts val="0"/>
              </a:spcBef>
              <a:spcAft>
                <a:spcPts val="0"/>
              </a:spcAft>
              <a:buNone/>
            </a:pPr>
            <a:r>
              <a:rPr lang="en">
                <a:solidFill>
                  <a:schemeClr val="lt1"/>
                </a:solidFill>
                <a:latin typeface="Source Sans Pro"/>
                <a:ea typeface="Source Sans Pro"/>
                <a:cs typeface="Source Sans Pro"/>
                <a:sym typeface="Source Sans Pro"/>
              </a:rPr>
              <a:t>Mercury is the closest planet to the Sun and the smallest one in the System</a:t>
            </a:r>
            <a:endParaRPr>
              <a:solidFill>
                <a:schemeClr val="lt1"/>
              </a:solidFill>
              <a:latin typeface="Source Sans Pro"/>
              <a:ea typeface="Source Sans Pro"/>
              <a:cs typeface="Source Sans Pro"/>
              <a:sym typeface="Source Sans Pro"/>
            </a:endParaRPr>
          </a:p>
        </p:txBody>
      </p:sp>
      <p:sp>
        <p:nvSpPr>
          <p:cNvPr id="2825" name="Google Shape;2825;p50"/>
          <p:cNvSpPr txBox="1"/>
          <p:nvPr/>
        </p:nvSpPr>
        <p:spPr>
          <a:xfrm>
            <a:off x="2720543" y="4074700"/>
            <a:ext cx="1311900" cy="322800"/>
          </a:xfrm>
          <a:prstGeom prst="rect">
            <a:avLst/>
          </a:prstGeom>
          <a:noFill/>
          <a:ln>
            <a:noFill/>
          </a:ln>
        </p:spPr>
        <p:txBody>
          <a:bodyPr spcFirstLastPara="1" wrap="square" lIns="91425" tIns="0" rIns="91425" bIns="91425" anchor="t" anchorCtr="0">
            <a:noAutofit/>
          </a:bodyPr>
          <a:lstStyle/>
          <a:p>
            <a:pPr marL="0" lvl="0" indent="0" algn="ctr" rtl="0">
              <a:spcBef>
                <a:spcPts val="0"/>
              </a:spcBef>
              <a:spcAft>
                <a:spcPts val="0"/>
              </a:spcAft>
              <a:buNone/>
            </a:pPr>
            <a:r>
              <a:rPr lang="en" sz="2000" b="1">
                <a:solidFill>
                  <a:schemeClr val="lt1"/>
                </a:solidFill>
                <a:latin typeface="Play"/>
                <a:ea typeface="Play"/>
                <a:cs typeface="Play"/>
                <a:sym typeface="Play"/>
              </a:rPr>
              <a:t>YEAR 4</a:t>
            </a:r>
            <a:endParaRPr sz="2000" b="1">
              <a:solidFill>
                <a:schemeClr val="lt1"/>
              </a:solidFill>
              <a:latin typeface="Play"/>
              <a:ea typeface="Play"/>
              <a:cs typeface="Play"/>
              <a:sym typeface="Play"/>
            </a:endParaRPr>
          </a:p>
        </p:txBody>
      </p:sp>
      <p:sp>
        <p:nvSpPr>
          <p:cNvPr id="2826" name="Google Shape;2826;p50"/>
          <p:cNvSpPr txBox="1"/>
          <p:nvPr/>
        </p:nvSpPr>
        <p:spPr>
          <a:xfrm>
            <a:off x="4556800" y="4018023"/>
            <a:ext cx="3305100" cy="436200"/>
          </a:xfrm>
          <a:prstGeom prst="rect">
            <a:avLst/>
          </a:prstGeom>
          <a:noFill/>
          <a:ln>
            <a:noFill/>
          </a:ln>
        </p:spPr>
        <p:txBody>
          <a:bodyPr spcFirstLastPara="1" wrap="square" lIns="228600" tIns="0" rIns="91425" bIns="91425" anchor="t" anchorCtr="0">
            <a:noAutofit/>
          </a:bodyPr>
          <a:lstStyle/>
          <a:p>
            <a:pPr marL="0" lvl="0" indent="0" algn="l" rtl="0">
              <a:spcBef>
                <a:spcPts val="0"/>
              </a:spcBef>
              <a:spcAft>
                <a:spcPts val="0"/>
              </a:spcAft>
              <a:buNone/>
            </a:pPr>
            <a:r>
              <a:rPr lang="en">
                <a:solidFill>
                  <a:schemeClr val="lt1"/>
                </a:solidFill>
                <a:latin typeface="Source Sans Pro"/>
                <a:ea typeface="Source Sans Pro"/>
                <a:cs typeface="Source Sans Pro"/>
                <a:sym typeface="Source Sans Pro"/>
              </a:rPr>
              <a:t>Mars is full of iron oxide dust, which gives the planet its reddish cast</a:t>
            </a:r>
            <a:endParaRPr>
              <a:solidFill>
                <a:schemeClr val="lt1"/>
              </a:solidFill>
              <a:latin typeface="Source Sans Pro"/>
              <a:ea typeface="Source Sans Pro"/>
              <a:cs typeface="Source Sans Pro"/>
              <a:sym typeface="Source Sans Pro"/>
            </a:endParaRPr>
          </a:p>
        </p:txBody>
      </p:sp>
      <p:sp>
        <p:nvSpPr>
          <p:cNvPr id="2822" name="Google Shape;2822;p50"/>
          <p:cNvSpPr txBox="1"/>
          <p:nvPr/>
        </p:nvSpPr>
        <p:spPr>
          <a:xfrm>
            <a:off x="2720543" y="3187158"/>
            <a:ext cx="1311900" cy="322800"/>
          </a:xfrm>
          <a:prstGeom prst="rect">
            <a:avLst/>
          </a:prstGeom>
          <a:noFill/>
          <a:ln>
            <a:noFill/>
          </a:ln>
        </p:spPr>
        <p:txBody>
          <a:bodyPr spcFirstLastPara="1" wrap="square" lIns="91425" tIns="0" rIns="91425" bIns="91425" anchor="t" anchorCtr="0">
            <a:noAutofit/>
          </a:bodyPr>
          <a:lstStyle/>
          <a:p>
            <a:pPr marL="0" lvl="0" indent="0" algn="ctr" rtl="0">
              <a:spcBef>
                <a:spcPts val="0"/>
              </a:spcBef>
              <a:spcAft>
                <a:spcPts val="0"/>
              </a:spcAft>
              <a:buNone/>
            </a:pPr>
            <a:r>
              <a:rPr lang="en" sz="2000" b="1">
                <a:solidFill>
                  <a:schemeClr val="lt1"/>
                </a:solidFill>
                <a:latin typeface="Play"/>
                <a:ea typeface="Play"/>
                <a:cs typeface="Play"/>
                <a:sym typeface="Play"/>
              </a:rPr>
              <a:t>YEAR 3</a:t>
            </a:r>
            <a:endParaRPr sz="2000" b="1">
              <a:solidFill>
                <a:schemeClr val="lt1"/>
              </a:solidFill>
              <a:latin typeface="Play"/>
              <a:ea typeface="Play"/>
              <a:cs typeface="Play"/>
              <a:sym typeface="Play"/>
            </a:endParaRPr>
          </a:p>
        </p:txBody>
      </p:sp>
      <p:sp>
        <p:nvSpPr>
          <p:cNvPr id="2823" name="Google Shape;2823;p50"/>
          <p:cNvSpPr txBox="1"/>
          <p:nvPr/>
        </p:nvSpPr>
        <p:spPr>
          <a:xfrm>
            <a:off x="4556800" y="3130474"/>
            <a:ext cx="3305100" cy="436200"/>
          </a:xfrm>
          <a:prstGeom prst="rect">
            <a:avLst/>
          </a:prstGeom>
          <a:noFill/>
          <a:ln>
            <a:noFill/>
          </a:ln>
        </p:spPr>
        <p:txBody>
          <a:bodyPr spcFirstLastPara="1" wrap="square" lIns="228600" tIns="0" rIns="91425" bIns="91425" anchor="t" anchorCtr="0">
            <a:noAutofit/>
          </a:bodyPr>
          <a:lstStyle/>
          <a:p>
            <a:pPr marL="0" lvl="0" indent="0" algn="l" rtl="0">
              <a:spcBef>
                <a:spcPts val="0"/>
              </a:spcBef>
              <a:spcAft>
                <a:spcPts val="0"/>
              </a:spcAft>
              <a:buNone/>
            </a:pPr>
            <a:r>
              <a:rPr lang="en">
                <a:solidFill>
                  <a:schemeClr val="lt1"/>
                </a:solidFill>
                <a:latin typeface="Source Sans Pro"/>
                <a:ea typeface="Source Sans Pro"/>
                <a:cs typeface="Source Sans Pro"/>
                <a:sym typeface="Source Sans Pro"/>
              </a:rPr>
              <a:t>Earth is the third planet from the Sun and the only one that harbors life</a:t>
            </a:r>
            <a:endParaRPr>
              <a:solidFill>
                <a:schemeClr val="lt1"/>
              </a:solidFill>
              <a:latin typeface="Source Sans Pro"/>
              <a:ea typeface="Source Sans Pro"/>
              <a:cs typeface="Source Sans Pro"/>
              <a:sym typeface="Source Sans Pro"/>
            </a:endParaRPr>
          </a:p>
        </p:txBody>
      </p:sp>
      <p:sp>
        <p:nvSpPr>
          <p:cNvPr id="2819" name="Google Shape;2819;p50"/>
          <p:cNvSpPr txBox="1"/>
          <p:nvPr/>
        </p:nvSpPr>
        <p:spPr>
          <a:xfrm>
            <a:off x="2720543" y="2299617"/>
            <a:ext cx="1311900" cy="322800"/>
          </a:xfrm>
          <a:prstGeom prst="rect">
            <a:avLst/>
          </a:prstGeom>
          <a:noFill/>
          <a:ln>
            <a:noFill/>
          </a:ln>
        </p:spPr>
        <p:txBody>
          <a:bodyPr spcFirstLastPara="1" wrap="square" lIns="91425" tIns="0" rIns="91425" bIns="91425" anchor="t" anchorCtr="0">
            <a:noAutofit/>
          </a:bodyPr>
          <a:lstStyle/>
          <a:p>
            <a:pPr marL="0" lvl="0" indent="0" algn="ctr" rtl="0">
              <a:spcBef>
                <a:spcPts val="0"/>
              </a:spcBef>
              <a:spcAft>
                <a:spcPts val="0"/>
              </a:spcAft>
              <a:buNone/>
            </a:pPr>
            <a:r>
              <a:rPr lang="en" sz="2000" b="1">
                <a:solidFill>
                  <a:schemeClr val="lt1"/>
                </a:solidFill>
                <a:latin typeface="Play"/>
                <a:ea typeface="Play"/>
                <a:cs typeface="Play"/>
                <a:sym typeface="Play"/>
              </a:rPr>
              <a:t>YEAR 2</a:t>
            </a:r>
            <a:endParaRPr sz="2000" b="1">
              <a:solidFill>
                <a:schemeClr val="lt1"/>
              </a:solidFill>
              <a:latin typeface="Play"/>
              <a:ea typeface="Play"/>
              <a:cs typeface="Play"/>
              <a:sym typeface="Play"/>
            </a:endParaRPr>
          </a:p>
        </p:txBody>
      </p:sp>
      <p:sp>
        <p:nvSpPr>
          <p:cNvPr id="2820" name="Google Shape;2820;p50"/>
          <p:cNvSpPr txBox="1"/>
          <p:nvPr/>
        </p:nvSpPr>
        <p:spPr>
          <a:xfrm>
            <a:off x="4556800" y="2242924"/>
            <a:ext cx="3305100" cy="436200"/>
          </a:xfrm>
          <a:prstGeom prst="rect">
            <a:avLst/>
          </a:prstGeom>
          <a:noFill/>
          <a:ln>
            <a:noFill/>
          </a:ln>
        </p:spPr>
        <p:txBody>
          <a:bodyPr spcFirstLastPara="1" wrap="square" lIns="228600" tIns="0" rIns="91425" bIns="91425" anchor="t" anchorCtr="0">
            <a:noAutofit/>
          </a:bodyPr>
          <a:lstStyle/>
          <a:p>
            <a:pPr marL="0" lvl="0" indent="0" algn="l" rtl="0">
              <a:spcBef>
                <a:spcPts val="0"/>
              </a:spcBef>
              <a:spcAft>
                <a:spcPts val="0"/>
              </a:spcAft>
              <a:buNone/>
            </a:pPr>
            <a:r>
              <a:rPr lang="en">
                <a:solidFill>
                  <a:schemeClr val="lt1"/>
                </a:solidFill>
                <a:latin typeface="Source Sans Pro"/>
                <a:ea typeface="Source Sans Pro"/>
                <a:cs typeface="Source Sans Pro"/>
                <a:sym typeface="Source Sans Pro"/>
              </a:rPr>
              <a:t>Venus is the second-brightest natural object in the night sky after the Moon</a:t>
            </a:r>
            <a:endParaRPr>
              <a:solidFill>
                <a:schemeClr val="lt1"/>
              </a:solidFill>
              <a:latin typeface="Source Sans Pro"/>
              <a:ea typeface="Source Sans Pro"/>
              <a:cs typeface="Source Sans Pro"/>
              <a:sym typeface="Source Sans Pro"/>
            </a:endParaRPr>
          </a:p>
        </p:txBody>
      </p:sp>
      <p:grpSp>
        <p:nvGrpSpPr>
          <p:cNvPr id="2832" name="Google Shape;2832;p50"/>
          <p:cNvGrpSpPr/>
          <p:nvPr/>
        </p:nvGrpSpPr>
        <p:grpSpPr>
          <a:xfrm>
            <a:off x="1473786" y="2099112"/>
            <a:ext cx="722400" cy="722400"/>
            <a:chOff x="851175" y="1582401"/>
            <a:chExt cx="964872" cy="964872"/>
          </a:xfrm>
        </p:grpSpPr>
        <p:sp>
          <p:nvSpPr>
            <p:cNvPr id="2833" name="Google Shape;2833;p50"/>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50"/>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35" name="Google Shape;2835;p50"/>
          <p:cNvGrpSpPr/>
          <p:nvPr/>
        </p:nvGrpSpPr>
        <p:grpSpPr>
          <a:xfrm>
            <a:off x="1473786" y="1210150"/>
            <a:ext cx="722400" cy="722400"/>
            <a:chOff x="851175" y="1582401"/>
            <a:chExt cx="964872" cy="964872"/>
          </a:xfrm>
        </p:grpSpPr>
        <p:sp>
          <p:nvSpPr>
            <p:cNvPr id="2836" name="Google Shape;2836;p50"/>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dk2"/>
            </a:solidFill>
            <a:ln>
              <a:noFill/>
            </a:ln>
            <a:effectLst>
              <a:outerShdw blurRad="128588" algn="bl" rotWithShape="0">
                <a:schemeClr val="dk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50"/>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dk2"/>
            </a:solidFill>
            <a:ln>
              <a:noFill/>
            </a:ln>
            <a:effectLst>
              <a:outerShdw blurRad="128588" algn="bl" rotWithShape="0">
                <a:schemeClr val="dk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38" name="Google Shape;2838;p50"/>
          <p:cNvGrpSpPr/>
          <p:nvPr/>
        </p:nvGrpSpPr>
        <p:grpSpPr>
          <a:xfrm>
            <a:off x="1473786" y="3877037"/>
            <a:ext cx="722400" cy="722400"/>
            <a:chOff x="851175" y="1582401"/>
            <a:chExt cx="964872" cy="964872"/>
          </a:xfrm>
        </p:grpSpPr>
        <p:sp>
          <p:nvSpPr>
            <p:cNvPr id="2839" name="Google Shape;2839;p50"/>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accent1"/>
            </a:solidFill>
            <a:ln>
              <a:noFill/>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50"/>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accent1"/>
            </a:solidFill>
            <a:ln>
              <a:noFill/>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41" name="Google Shape;2841;p50"/>
          <p:cNvGrpSpPr/>
          <p:nvPr/>
        </p:nvGrpSpPr>
        <p:grpSpPr>
          <a:xfrm>
            <a:off x="1473786" y="2988075"/>
            <a:ext cx="722400" cy="722400"/>
            <a:chOff x="851175" y="1582401"/>
            <a:chExt cx="964872" cy="964872"/>
          </a:xfrm>
        </p:grpSpPr>
        <p:sp>
          <p:nvSpPr>
            <p:cNvPr id="2842" name="Google Shape;2842;p50"/>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accent3"/>
            </a:solidFill>
            <a:ln>
              <a:noFill/>
            </a:ln>
            <a:effectLst>
              <a:outerShdw blurRad="128588"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50"/>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accent3"/>
            </a:solidFill>
            <a:ln>
              <a:noFill/>
            </a:ln>
            <a:effectLst>
              <a:outerShdw blurRad="128588" algn="bl" rotWithShape="0">
                <a:schemeClr val="accent3"/>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44" name="Google Shape;2844;p50"/>
          <p:cNvGrpSpPr/>
          <p:nvPr/>
        </p:nvGrpSpPr>
        <p:grpSpPr>
          <a:xfrm>
            <a:off x="1643224" y="4015012"/>
            <a:ext cx="383525" cy="446450"/>
            <a:chOff x="-2803625" y="823350"/>
            <a:chExt cx="383525" cy="446450"/>
          </a:xfrm>
        </p:grpSpPr>
        <p:sp>
          <p:nvSpPr>
            <p:cNvPr id="2845" name="Google Shape;2845;p50"/>
            <p:cNvSpPr/>
            <p:nvPr/>
          </p:nvSpPr>
          <p:spPr>
            <a:xfrm>
              <a:off x="-2619825" y="928250"/>
              <a:ext cx="199725" cy="308275"/>
            </a:xfrm>
            <a:custGeom>
              <a:avLst/>
              <a:gdLst/>
              <a:ahLst/>
              <a:cxnLst/>
              <a:rect l="l" t="t" r="r" b="b"/>
              <a:pathLst>
                <a:path w="7989" h="12331" extrusionOk="0">
                  <a:moveTo>
                    <a:pt x="0" y="1"/>
                  </a:moveTo>
                  <a:lnTo>
                    <a:pt x="0" y="2606"/>
                  </a:lnTo>
                  <a:lnTo>
                    <a:pt x="1042" y="2606"/>
                  </a:lnTo>
                  <a:lnTo>
                    <a:pt x="1042" y="3648"/>
                  </a:lnTo>
                  <a:lnTo>
                    <a:pt x="0" y="3648"/>
                  </a:lnTo>
                  <a:lnTo>
                    <a:pt x="0" y="4719"/>
                  </a:lnTo>
                  <a:lnTo>
                    <a:pt x="1042" y="4719"/>
                  </a:lnTo>
                  <a:lnTo>
                    <a:pt x="1042" y="5760"/>
                  </a:lnTo>
                  <a:lnTo>
                    <a:pt x="0" y="5760"/>
                  </a:lnTo>
                  <a:lnTo>
                    <a:pt x="0" y="6802"/>
                  </a:lnTo>
                  <a:lnTo>
                    <a:pt x="1042" y="6802"/>
                  </a:lnTo>
                  <a:lnTo>
                    <a:pt x="1042" y="7844"/>
                  </a:lnTo>
                  <a:lnTo>
                    <a:pt x="0" y="7844"/>
                  </a:lnTo>
                  <a:lnTo>
                    <a:pt x="0" y="10999"/>
                  </a:lnTo>
                  <a:lnTo>
                    <a:pt x="5991" y="10999"/>
                  </a:lnTo>
                  <a:lnTo>
                    <a:pt x="5383" y="11607"/>
                  </a:lnTo>
                  <a:lnTo>
                    <a:pt x="6136" y="12330"/>
                  </a:lnTo>
                  <a:lnTo>
                    <a:pt x="7988" y="10478"/>
                  </a:lnTo>
                  <a:lnTo>
                    <a:pt x="6136" y="8626"/>
                  </a:lnTo>
                  <a:lnTo>
                    <a:pt x="5383" y="9378"/>
                  </a:lnTo>
                  <a:lnTo>
                    <a:pt x="5962" y="9957"/>
                  </a:lnTo>
                  <a:lnTo>
                    <a:pt x="2605" y="9957"/>
                  </a:lnTo>
                  <a:cubicBezTo>
                    <a:pt x="3242" y="9465"/>
                    <a:pt x="3849" y="8828"/>
                    <a:pt x="4341" y="8076"/>
                  </a:cubicBezTo>
                  <a:cubicBezTo>
                    <a:pt x="6570" y="4690"/>
                    <a:pt x="6252" y="290"/>
                    <a:pt x="62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50"/>
            <p:cNvSpPr/>
            <p:nvPr/>
          </p:nvSpPr>
          <p:spPr>
            <a:xfrm>
              <a:off x="-2794225" y="1200325"/>
              <a:ext cx="65150" cy="65150"/>
            </a:xfrm>
            <a:custGeom>
              <a:avLst/>
              <a:gdLst/>
              <a:ahLst/>
              <a:cxnLst/>
              <a:rect l="l" t="t" r="r" b="b"/>
              <a:pathLst>
                <a:path w="2606" h="2606" extrusionOk="0">
                  <a:moveTo>
                    <a:pt x="753" y="0"/>
                  </a:moveTo>
                  <a:lnTo>
                    <a:pt x="1" y="724"/>
                  </a:lnTo>
                  <a:lnTo>
                    <a:pt x="551" y="1303"/>
                  </a:lnTo>
                  <a:lnTo>
                    <a:pt x="1" y="1853"/>
                  </a:lnTo>
                  <a:lnTo>
                    <a:pt x="753" y="2605"/>
                  </a:lnTo>
                  <a:lnTo>
                    <a:pt x="1303" y="2026"/>
                  </a:lnTo>
                  <a:lnTo>
                    <a:pt x="1853" y="2605"/>
                  </a:lnTo>
                  <a:lnTo>
                    <a:pt x="2606" y="1853"/>
                  </a:lnTo>
                  <a:lnTo>
                    <a:pt x="2056" y="1303"/>
                  </a:lnTo>
                  <a:lnTo>
                    <a:pt x="2606" y="724"/>
                  </a:lnTo>
                  <a:lnTo>
                    <a:pt x="1853" y="0"/>
                  </a:lnTo>
                  <a:lnTo>
                    <a:pt x="1303" y="550"/>
                  </a:lnTo>
                  <a:lnTo>
                    <a:pt x="7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50"/>
            <p:cNvSpPr/>
            <p:nvPr/>
          </p:nvSpPr>
          <p:spPr>
            <a:xfrm>
              <a:off x="-2800000" y="826950"/>
              <a:ext cx="70925" cy="74575"/>
            </a:xfrm>
            <a:custGeom>
              <a:avLst/>
              <a:gdLst/>
              <a:ahLst/>
              <a:cxnLst/>
              <a:rect l="l" t="t" r="r" b="b"/>
              <a:pathLst>
                <a:path w="2837" h="2983" extrusionOk="0">
                  <a:moveTo>
                    <a:pt x="724" y="1"/>
                  </a:moveTo>
                  <a:lnTo>
                    <a:pt x="0" y="725"/>
                  </a:lnTo>
                  <a:lnTo>
                    <a:pt x="898" y="1622"/>
                  </a:lnTo>
                  <a:lnTo>
                    <a:pt x="898" y="2982"/>
                  </a:lnTo>
                  <a:lnTo>
                    <a:pt x="1940" y="2982"/>
                  </a:lnTo>
                  <a:lnTo>
                    <a:pt x="1940" y="1622"/>
                  </a:lnTo>
                  <a:lnTo>
                    <a:pt x="2837" y="725"/>
                  </a:lnTo>
                  <a:lnTo>
                    <a:pt x="2084" y="1"/>
                  </a:lnTo>
                  <a:lnTo>
                    <a:pt x="1419" y="667"/>
                  </a:lnTo>
                  <a:lnTo>
                    <a:pt x="72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50"/>
            <p:cNvSpPr/>
            <p:nvPr/>
          </p:nvSpPr>
          <p:spPr>
            <a:xfrm>
              <a:off x="-2803625" y="928250"/>
              <a:ext cx="157050" cy="275700"/>
            </a:xfrm>
            <a:custGeom>
              <a:avLst/>
              <a:gdLst/>
              <a:ahLst/>
              <a:cxnLst/>
              <a:rect l="l" t="t" r="r" b="b"/>
              <a:pathLst>
                <a:path w="6282" h="11028" extrusionOk="0">
                  <a:moveTo>
                    <a:pt x="1" y="1"/>
                  </a:moveTo>
                  <a:lnTo>
                    <a:pt x="1" y="522"/>
                  </a:lnTo>
                  <a:cubicBezTo>
                    <a:pt x="1" y="3532"/>
                    <a:pt x="666" y="6166"/>
                    <a:pt x="1940" y="8076"/>
                  </a:cubicBezTo>
                  <a:cubicBezTo>
                    <a:pt x="3069" y="9783"/>
                    <a:pt x="4574" y="10854"/>
                    <a:pt x="6281" y="11028"/>
                  </a:cubicBezTo>
                  <a:lnTo>
                    <a:pt x="6281" y="7873"/>
                  </a:lnTo>
                  <a:lnTo>
                    <a:pt x="5239" y="7873"/>
                  </a:lnTo>
                  <a:lnTo>
                    <a:pt x="5239" y="6802"/>
                  </a:lnTo>
                  <a:lnTo>
                    <a:pt x="6281" y="6802"/>
                  </a:lnTo>
                  <a:lnTo>
                    <a:pt x="6281" y="5760"/>
                  </a:lnTo>
                  <a:lnTo>
                    <a:pt x="5239" y="5760"/>
                  </a:lnTo>
                  <a:lnTo>
                    <a:pt x="5239" y="4719"/>
                  </a:lnTo>
                  <a:lnTo>
                    <a:pt x="6281" y="4719"/>
                  </a:lnTo>
                  <a:lnTo>
                    <a:pt x="6281" y="3677"/>
                  </a:lnTo>
                  <a:lnTo>
                    <a:pt x="5239" y="3677"/>
                  </a:lnTo>
                  <a:lnTo>
                    <a:pt x="5239" y="2606"/>
                  </a:lnTo>
                  <a:lnTo>
                    <a:pt x="6281" y="2606"/>
                  </a:lnTo>
                  <a:lnTo>
                    <a:pt x="628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50"/>
            <p:cNvSpPr/>
            <p:nvPr/>
          </p:nvSpPr>
          <p:spPr>
            <a:xfrm>
              <a:off x="-2646600" y="1203225"/>
              <a:ext cx="26800" cy="66575"/>
            </a:xfrm>
            <a:custGeom>
              <a:avLst/>
              <a:gdLst/>
              <a:ahLst/>
              <a:cxnLst/>
              <a:rect l="l" t="t" r="r" b="b"/>
              <a:pathLst>
                <a:path w="1072" h="2663" extrusionOk="0">
                  <a:moveTo>
                    <a:pt x="0" y="0"/>
                  </a:moveTo>
                  <a:lnTo>
                    <a:pt x="0" y="2663"/>
                  </a:lnTo>
                  <a:lnTo>
                    <a:pt x="1071" y="2663"/>
                  </a:lnTo>
                  <a:lnTo>
                    <a:pt x="1071" y="0"/>
                  </a:lnTo>
                  <a:cubicBezTo>
                    <a:pt x="897" y="29"/>
                    <a:pt x="724" y="43"/>
                    <a:pt x="546" y="43"/>
                  </a:cubicBezTo>
                  <a:cubicBezTo>
                    <a:pt x="369" y="43"/>
                    <a:pt x="188" y="29"/>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50"/>
            <p:cNvSpPr/>
            <p:nvPr/>
          </p:nvSpPr>
          <p:spPr>
            <a:xfrm>
              <a:off x="-2679900" y="823350"/>
              <a:ext cx="92650" cy="104925"/>
            </a:xfrm>
            <a:custGeom>
              <a:avLst/>
              <a:gdLst/>
              <a:ahLst/>
              <a:cxnLst/>
              <a:rect l="l" t="t" r="r" b="b"/>
              <a:pathLst>
                <a:path w="3706" h="4197" extrusionOk="0">
                  <a:moveTo>
                    <a:pt x="1853" y="0"/>
                  </a:moveTo>
                  <a:lnTo>
                    <a:pt x="1" y="1881"/>
                  </a:lnTo>
                  <a:lnTo>
                    <a:pt x="753" y="2605"/>
                  </a:lnTo>
                  <a:lnTo>
                    <a:pt x="1332" y="2026"/>
                  </a:lnTo>
                  <a:lnTo>
                    <a:pt x="1332" y="4197"/>
                  </a:lnTo>
                  <a:lnTo>
                    <a:pt x="2403" y="4197"/>
                  </a:lnTo>
                  <a:lnTo>
                    <a:pt x="2403" y="2026"/>
                  </a:lnTo>
                  <a:lnTo>
                    <a:pt x="2982" y="2605"/>
                  </a:lnTo>
                  <a:lnTo>
                    <a:pt x="3705" y="1881"/>
                  </a:lnTo>
                  <a:lnTo>
                    <a:pt x="18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51" name="Google Shape;2851;p50"/>
          <p:cNvGrpSpPr/>
          <p:nvPr/>
        </p:nvGrpSpPr>
        <p:grpSpPr>
          <a:xfrm>
            <a:off x="1664211" y="1348113"/>
            <a:ext cx="341550" cy="446475"/>
            <a:chOff x="-7877250" y="2125025"/>
            <a:chExt cx="341550" cy="446475"/>
          </a:xfrm>
        </p:grpSpPr>
        <p:sp>
          <p:nvSpPr>
            <p:cNvPr id="2852" name="Google Shape;2852;p50"/>
            <p:cNvSpPr/>
            <p:nvPr/>
          </p:nvSpPr>
          <p:spPr>
            <a:xfrm>
              <a:off x="-7876525" y="2216925"/>
              <a:ext cx="340825" cy="354575"/>
            </a:xfrm>
            <a:custGeom>
              <a:avLst/>
              <a:gdLst/>
              <a:ahLst/>
              <a:cxnLst/>
              <a:rect l="l" t="t" r="r" b="b"/>
              <a:pathLst>
                <a:path w="13633" h="14183" extrusionOk="0">
                  <a:moveTo>
                    <a:pt x="11548" y="3676"/>
                  </a:moveTo>
                  <a:lnTo>
                    <a:pt x="11548" y="4718"/>
                  </a:lnTo>
                  <a:lnTo>
                    <a:pt x="8394" y="4718"/>
                  </a:lnTo>
                  <a:lnTo>
                    <a:pt x="8394" y="3676"/>
                  </a:lnTo>
                  <a:close/>
                  <a:moveTo>
                    <a:pt x="4197" y="2113"/>
                  </a:moveTo>
                  <a:lnTo>
                    <a:pt x="4197" y="3155"/>
                  </a:lnTo>
                  <a:lnTo>
                    <a:pt x="5239" y="3155"/>
                  </a:lnTo>
                  <a:lnTo>
                    <a:pt x="5239" y="4197"/>
                  </a:lnTo>
                  <a:lnTo>
                    <a:pt x="4197" y="4197"/>
                  </a:lnTo>
                  <a:lnTo>
                    <a:pt x="4197" y="5239"/>
                  </a:lnTo>
                  <a:lnTo>
                    <a:pt x="3126" y="5239"/>
                  </a:lnTo>
                  <a:lnTo>
                    <a:pt x="3126" y="4197"/>
                  </a:lnTo>
                  <a:lnTo>
                    <a:pt x="2084" y="4197"/>
                  </a:lnTo>
                  <a:lnTo>
                    <a:pt x="2084" y="3155"/>
                  </a:lnTo>
                  <a:lnTo>
                    <a:pt x="3126" y="3155"/>
                  </a:lnTo>
                  <a:lnTo>
                    <a:pt x="3126" y="2113"/>
                  </a:lnTo>
                  <a:close/>
                  <a:moveTo>
                    <a:pt x="11548" y="8394"/>
                  </a:moveTo>
                  <a:lnTo>
                    <a:pt x="11548" y="9465"/>
                  </a:lnTo>
                  <a:lnTo>
                    <a:pt x="8394" y="9465"/>
                  </a:lnTo>
                  <a:lnTo>
                    <a:pt x="8394" y="8394"/>
                  </a:lnTo>
                  <a:close/>
                  <a:moveTo>
                    <a:pt x="4400" y="8423"/>
                  </a:moveTo>
                  <a:lnTo>
                    <a:pt x="5152" y="9175"/>
                  </a:lnTo>
                  <a:lnTo>
                    <a:pt x="4400" y="9928"/>
                  </a:lnTo>
                  <a:lnTo>
                    <a:pt x="5152" y="10651"/>
                  </a:lnTo>
                  <a:lnTo>
                    <a:pt x="4400" y="11404"/>
                  </a:lnTo>
                  <a:lnTo>
                    <a:pt x="3676" y="10651"/>
                  </a:lnTo>
                  <a:lnTo>
                    <a:pt x="2923" y="11404"/>
                  </a:lnTo>
                  <a:lnTo>
                    <a:pt x="2171" y="10651"/>
                  </a:lnTo>
                  <a:lnTo>
                    <a:pt x="2923" y="9928"/>
                  </a:lnTo>
                  <a:lnTo>
                    <a:pt x="2171" y="9175"/>
                  </a:lnTo>
                  <a:lnTo>
                    <a:pt x="2923" y="8423"/>
                  </a:lnTo>
                  <a:lnTo>
                    <a:pt x="3676" y="9175"/>
                  </a:lnTo>
                  <a:lnTo>
                    <a:pt x="4400" y="8423"/>
                  </a:lnTo>
                  <a:close/>
                  <a:moveTo>
                    <a:pt x="7323" y="2113"/>
                  </a:moveTo>
                  <a:lnTo>
                    <a:pt x="7323" y="6310"/>
                  </a:lnTo>
                  <a:lnTo>
                    <a:pt x="11548" y="6310"/>
                  </a:lnTo>
                  <a:lnTo>
                    <a:pt x="11548" y="7352"/>
                  </a:lnTo>
                  <a:lnTo>
                    <a:pt x="7323" y="7352"/>
                  </a:lnTo>
                  <a:lnTo>
                    <a:pt x="7323" y="11549"/>
                  </a:lnTo>
                  <a:lnTo>
                    <a:pt x="6281" y="11549"/>
                  </a:lnTo>
                  <a:lnTo>
                    <a:pt x="6281" y="7352"/>
                  </a:lnTo>
                  <a:lnTo>
                    <a:pt x="2605" y="7352"/>
                  </a:lnTo>
                  <a:lnTo>
                    <a:pt x="2605" y="6310"/>
                  </a:lnTo>
                  <a:lnTo>
                    <a:pt x="6281" y="6310"/>
                  </a:lnTo>
                  <a:lnTo>
                    <a:pt x="6281" y="2113"/>
                  </a:lnTo>
                  <a:close/>
                  <a:moveTo>
                    <a:pt x="11548" y="10507"/>
                  </a:moveTo>
                  <a:lnTo>
                    <a:pt x="11548" y="11549"/>
                  </a:lnTo>
                  <a:lnTo>
                    <a:pt x="8394" y="11549"/>
                  </a:lnTo>
                  <a:lnTo>
                    <a:pt x="8394" y="10507"/>
                  </a:lnTo>
                  <a:close/>
                  <a:moveTo>
                    <a:pt x="0" y="1"/>
                  </a:moveTo>
                  <a:lnTo>
                    <a:pt x="0" y="11375"/>
                  </a:lnTo>
                  <a:cubicBezTo>
                    <a:pt x="0" y="12909"/>
                    <a:pt x="1245" y="14182"/>
                    <a:pt x="2779" y="14182"/>
                  </a:cubicBezTo>
                  <a:lnTo>
                    <a:pt x="13632" y="14182"/>
                  </a:lnTo>
                  <a:lnTo>
                    <a:pt x="13632" y="522"/>
                  </a:lnTo>
                  <a:lnTo>
                    <a:pt x="1563" y="522"/>
                  </a:lnTo>
                  <a:cubicBezTo>
                    <a:pt x="984" y="522"/>
                    <a:pt x="434" y="319"/>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50"/>
            <p:cNvSpPr/>
            <p:nvPr/>
          </p:nvSpPr>
          <p:spPr>
            <a:xfrm>
              <a:off x="-7877250" y="2125025"/>
              <a:ext cx="341550" cy="78900"/>
            </a:xfrm>
            <a:custGeom>
              <a:avLst/>
              <a:gdLst/>
              <a:ahLst/>
              <a:cxnLst/>
              <a:rect l="l" t="t" r="r" b="b"/>
              <a:pathLst>
                <a:path w="13662" h="3156" extrusionOk="0">
                  <a:moveTo>
                    <a:pt x="1592" y="1"/>
                  </a:moveTo>
                  <a:cubicBezTo>
                    <a:pt x="724" y="1"/>
                    <a:pt x="0" y="695"/>
                    <a:pt x="0" y="1564"/>
                  </a:cubicBezTo>
                  <a:cubicBezTo>
                    <a:pt x="0" y="2432"/>
                    <a:pt x="724" y="3156"/>
                    <a:pt x="1592" y="3156"/>
                  </a:cubicBezTo>
                  <a:lnTo>
                    <a:pt x="13661" y="3156"/>
                  </a:lnTo>
                  <a:lnTo>
                    <a:pt x="1366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54" name="Google Shape;2854;p50"/>
          <p:cNvGrpSpPr/>
          <p:nvPr/>
        </p:nvGrpSpPr>
        <p:grpSpPr>
          <a:xfrm>
            <a:off x="1611761" y="3137812"/>
            <a:ext cx="446450" cy="422925"/>
            <a:chOff x="-6966275" y="2147475"/>
            <a:chExt cx="446450" cy="422925"/>
          </a:xfrm>
        </p:grpSpPr>
        <p:sp>
          <p:nvSpPr>
            <p:cNvPr id="2855" name="Google Shape;2855;p50"/>
            <p:cNvSpPr/>
            <p:nvPr/>
          </p:nvSpPr>
          <p:spPr>
            <a:xfrm>
              <a:off x="-6933000" y="2147475"/>
              <a:ext cx="379900" cy="291600"/>
            </a:xfrm>
            <a:custGeom>
              <a:avLst/>
              <a:gdLst/>
              <a:ahLst/>
              <a:cxnLst/>
              <a:rect l="l" t="t" r="r" b="b"/>
              <a:pathLst>
                <a:path w="15196" h="11664" extrusionOk="0">
                  <a:moveTo>
                    <a:pt x="8133" y="6396"/>
                  </a:moveTo>
                  <a:lnTo>
                    <a:pt x="8133" y="7467"/>
                  </a:lnTo>
                  <a:lnTo>
                    <a:pt x="7091" y="7467"/>
                  </a:lnTo>
                  <a:lnTo>
                    <a:pt x="7091" y="6396"/>
                  </a:lnTo>
                  <a:close/>
                  <a:moveTo>
                    <a:pt x="8133" y="8509"/>
                  </a:moveTo>
                  <a:lnTo>
                    <a:pt x="8133" y="9551"/>
                  </a:lnTo>
                  <a:lnTo>
                    <a:pt x="7091" y="9551"/>
                  </a:lnTo>
                  <a:lnTo>
                    <a:pt x="7091" y="8509"/>
                  </a:lnTo>
                  <a:close/>
                  <a:moveTo>
                    <a:pt x="7091" y="0"/>
                  </a:moveTo>
                  <a:lnTo>
                    <a:pt x="0" y="11664"/>
                  </a:lnTo>
                  <a:cubicBezTo>
                    <a:pt x="1838" y="10955"/>
                    <a:pt x="4718" y="10600"/>
                    <a:pt x="7598" y="10600"/>
                  </a:cubicBezTo>
                  <a:cubicBezTo>
                    <a:pt x="10478" y="10600"/>
                    <a:pt x="13357" y="10955"/>
                    <a:pt x="15195" y="11664"/>
                  </a:cubicBezTo>
                  <a:lnTo>
                    <a:pt x="8133" y="0"/>
                  </a:lnTo>
                  <a:lnTo>
                    <a:pt x="8133" y="5354"/>
                  </a:lnTo>
                  <a:lnTo>
                    <a:pt x="7091" y="5354"/>
                  </a:lnTo>
                  <a:lnTo>
                    <a:pt x="70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50"/>
            <p:cNvSpPr/>
            <p:nvPr/>
          </p:nvSpPr>
          <p:spPr>
            <a:xfrm>
              <a:off x="-6966275" y="2465100"/>
              <a:ext cx="78875" cy="78900"/>
            </a:xfrm>
            <a:custGeom>
              <a:avLst/>
              <a:gdLst/>
              <a:ahLst/>
              <a:cxnLst/>
              <a:rect l="l" t="t" r="r" b="b"/>
              <a:pathLst>
                <a:path w="3155" h="3156" extrusionOk="0">
                  <a:moveTo>
                    <a:pt x="1592" y="1"/>
                  </a:moveTo>
                  <a:cubicBezTo>
                    <a:pt x="724" y="1"/>
                    <a:pt x="0" y="724"/>
                    <a:pt x="0" y="1593"/>
                  </a:cubicBezTo>
                  <a:cubicBezTo>
                    <a:pt x="0" y="2461"/>
                    <a:pt x="724" y="3156"/>
                    <a:pt x="1592" y="3156"/>
                  </a:cubicBezTo>
                  <a:cubicBezTo>
                    <a:pt x="2460" y="3156"/>
                    <a:pt x="3155" y="2461"/>
                    <a:pt x="3155" y="1593"/>
                  </a:cubicBezTo>
                  <a:cubicBezTo>
                    <a:pt x="3155" y="724"/>
                    <a:pt x="2460" y="1"/>
                    <a:pt x="15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50"/>
            <p:cNvSpPr/>
            <p:nvPr/>
          </p:nvSpPr>
          <p:spPr>
            <a:xfrm>
              <a:off x="-6598725" y="2465100"/>
              <a:ext cx="78900" cy="78900"/>
            </a:xfrm>
            <a:custGeom>
              <a:avLst/>
              <a:gdLst/>
              <a:ahLst/>
              <a:cxnLst/>
              <a:rect l="l" t="t" r="r" b="b"/>
              <a:pathLst>
                <a:path w="3156" h="3156" extrusionOk="0">
                  <a:moveTo>
                    <a:pt x="1593" y="1"/>
                  </a:moveTo>
                  <a:cubicBezTo>
                    <a:pt x="724" y="1"/>
                    <a:pt x="1" y="724"/>
                    <a:pt x="1" y="1593"/>
                  </a:cubicBezTo>
                  <a:cubicBezTo>
                    <a:pt x="1" y="2461"/>
                    <a:pt x="724" y="3156"/>
                    <a:pt x="1593" y="3156"/>
                  </a:cubicBezTo>
                  <a:cubicBezTo>
                    <a:pt x="2461" y="3156"/>
                    <a:pt x="3156" y="2461"/>
                    <a:pt x="3156" y="1593"/>
                  </a:cubicBezTo>
                  <a:cubicBezTo>
                    <a:pt x="3156" y="724"/>
                    <a:pt x="2461" y="1"/>
                    <a:pt x="15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50"/>
            <p:cNvSpPr/>
            <p:nvPr/>
          </p:nvSpPr>
          <p:spPr>
            <a:xfrm>
              <a:off x="-6886700" y="2438700"/>
              <a:ext cx="287275" cy="131700"/>
            </a:xfrm>
            <a:custGeom>
              <a:avLst/>
              <a:gdLst/>
              <a:ahLst/>
              <a:cxnLst/>
              <a:rect l="l" t="t" r="r" b="b"/>
              <a:pathLst>
                <a:path w="11491" h="5268" extrusionOk="0">
                  <a:moveTo>
                    <a:pt x="6281" y="2099"/>
                  </a:moveTo>
                  <a:lnTo>
                    <a:pt x="6281" y="3170"/>
                  </a:lnTo>
                  <a:lnTo>
                    <a:pt x="5239" y="3170"/>
                  </a:lnTo>
                  <a:lnTo>
                    <a:pt x="5239" y="2099"/>
                  </a:lnTo>
                  <a:close/>
                  <a:moveTo>
                    <a:pt x="5757" y="0"/>
                  </a:moveTo>
                  <a:cubicBezTo>
                    <a:pt x="3698" y="0"/>
                    <a:pt x="1636" y="189"/>
                    <a:pt x="1" y="565"/>
                  </a:cubicBezTo>
                  <a:cubicBezTo>
                    <a:pt x="1361" y="1607"/>
                    <a:pt x="1361" y="3662"/>
                    <a:pt x="1" y="4704"/>
                  </a:cubicBezTo>
                  <a:cubicBezTo>
                    <a:pt x="1636" y="5080"/>
                    <a:pt x="3698" y="5268"/>
                    <a:pt x="5757" y="5268"/>
                  </a:cubicBezTo>
                  <a:cubicBezTo>
                    <a:pt x="7815" y="5268"/>
                    <a:pt x="9870" y="5080"/>
                    <a:pt x="11491" y="4704"/>
                  </a:cubicBezTo>
                  <a:cubicBezTo>
                    <a:pt x="10131" y="3662"/>
                    <a:pt x="10131" y="1607"/>
                    <a:pt x="11491" y="565"/>
                  </a:cubicBezTo>
                  <a:cubicBezTo>
                    <a:pt x="9870" y="189"/>
                    <a:pt x="7815" y="0"/>
                    <a:pt x="575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50"/>
            <p:cNvSpPr/>
            <p:nvPr/>
          </p:nvSpPr>
          <p:spPr>
            <a:xfrm>
              <a:off x="-6611025" y="2189425"/>
              <a:ext cx="65875" cy="91925"/>
            </a:xfrm>
            <a:custGeom>
              <a:avLst/>
              <a:gdLst/>
              <a:ahLst/>
              <a:cxnLst/>
              <a:rect l="l" t="t" r="r" b="b"/>
              <a:pathLst>
                <a:path w="2635" h="3677" extrusionOk="0">
                  <a:moveTo>
                    <a:pt x="1" y="1"/>
                  </a:moveTo>
                  <a:lnTo>
                    <a:pt x="1" y="3676"/>
                  </a:lnTo>
                  <a:lnTo>
                    <a:pt x="1072" y="3676"/>
                  </a:lnTo>
                  <a:lnTo>
                    <a:pt x="1072" y="2519"/>
                  </a:lnTo>
                  <a:cubicBezTo>
                    <a:pt x="1072" y="2345"/>
                    <a:pt x="1390" y="1043"/>
                    <a:pt x="2635" y="1043"/>
                  </a:cubicBezTo>
                  <a:lnTo>
                    <a:pt x="2635" y="1"/>
                  </a:lnTo>
                  <a:cubicBezTo>
                    <a:pt x="1969" y="1"/>
                    <a:pt x="1448" y="232"/>
                    <a:pt x="1072" y="551"/>
                  </a:cubicBezTo>
                  <a:lnTo>
                    <a:pt x="107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50"/>
            <p:cNvSpPr/>
            <p:nvPr/>
          </p:nvSpPr>
          <p:spPr>
            <a:xfrm>
              <a:off x="-6939525" y="2202450"/>
              <a:ext cx="78175" cy="78900"/>
            </a:xfrm>
            <a:custGeom>
              <a:avLst/>
              <a:gdLst/>
              <a:ahLst/>
              <a:cxnLst/>
              <a:rect l="l" t="t" r="r" b="b"/>
              <a:pathLst>
                <a:path w="3127" h="3156" extrusionOk="0">
                  <a:moveTo>
                    <a:pt x="1564" y="1072"/>
                  </a:moveTo>
                  <a:cubicBezTo>
                    <a:pt x="1853" y="1072"/>
                    <a:pt x="2085" y="1303"/>
                    <a:pt x="2085" y="1593"/>
                  </a:cubicBezTo>
                  <a:cubicBezTo>
                    <a:pt x="2085" y="1882"/>
                    <a:pt x="1853" y="2114"/>
                    <a:pt x="1564" y="2114"/>
                  </a:cubicBezTo>
                  <a:cubicBezTo>
                    <a:pt x="1274" y="2114"/>
                    <a:pt x="1043" y="1882"/>
                    <a:pt x="1043" y="1593"/>
                  </a:cubicBezTo>
                  <a:cubicBezTo>
                    <a:pt x="1043" y="1303"/>
                    <a:pt x="1274" y="1072"/>
                    <a:pt x="1564" y="1072"/>
                  </a:cubicBezTo>
                  <a:close/>
                  <a:moveTo>
                    <a:pt x="1564" y="1"/>
                  </a:moveTo>
                  <a:cubicBezTo>
                    <a:pt x="696" y="1"/>
                    <a:pt x="1" y="724"/>
                    <a:pt x="1" y="1593"/>
                  </a:cubicBezTo>
                  <a:cubicBezTo>
                    <a:pt x="1" y="2461"/>
                    <a:pt x="696" y="3155"/>
                    <a:pt x="1564" y="3155"/>
                  </a:cubicBezTo>
                  <a:cubicBezTo>
                    <a:pt x="2432" y="3155"/>
                    <a:pt x="3127" y="2461"/>
                    <a:pt x="3127" y="1593"/>
                  </a:cubicBezTo>
                  <a:cubicBezTo>
                    <a:pt x="3127" y="724"/>
                    <a:pt x="2432" y="1"/>
                    <a:pt x="15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61" name="Google Shape;2861;p50"/>
          <p:cNvGrpSpPr/>
          <p:nvPr/>
        </p:nvGrpSpPr>
        <p:grpSpPr>
          <a:xfrm>
            <a:off x="1638161" y="2237075"/>
            <a:ext cx="393650" cy="446475"/>
            <a:chOff x="-3272500" y="2768275"/>
            <a:chExt cx="393650" cy="446475"/>
          </a:xfrm>
        </p:grpSpPr>
        <p:sp>
          <p:nvSpPr>
            <p:cNvPr id="2862" name="Google Shape;2862;p50"/>
            <p:cNvSpPr/>
            <p:nvPr/>
          </p:nvSpPr>
          <p:spPr>
            <a:xfrm>
              <a:off x="-3272500" y="2768275"/>
              <a:ext cx="117975" cy="445750"/>
            </a:xfrm>
            <a:custGeom>
              <a:avLst/>
              <a:gdLst/>
              <a:ahLst/>
              <a:cxnLst/>
              <a:rect l="l" t="t" r="r" b="b"/>
              <a:pathLst>
                <a:path w="4719" h="17830" extrusionOk="0">
                  <a:moveTo>
                    <a:pt x="1" y="1"/>
                  </a:moveTo>
                  <a:lnTo>
                    <a:pt x="1" y="2114"/>
                  </a:lnTo>
                  <a:lnTo>
                    <a:pt x="2114" y="2114"/>
                  </a:lnTo>
                  <a:lnTo>
                    <a:pt x="2114" y="3156"/>
                  </a:lnTo>
                  <a:lnTo>
                    <a:pt x="1" y="3156"/>
                  </a:lnTo>
                  <a:lnTo>
                    <a:pt x="1" y="4197"/>
                  </a:lnTo>
                  <a:lnTo>
                    <a:pt x="2635" y="4197"/>
                  </a:lnTo>
                  <a:lnTo>
                    <a:pt x="2635" y="5239"/>
                  </a:lnTo>
                  <a:lnTo>
                    <a:pt x="1" y="5239"/>
                  </a:lnTo>
                  <a:lnTo>
                    <a:pt x="1" y="6281"/>
                  </a:lnTo>
                  <a:lnTo>
                    <a:pt x="2114" y="6281"/>
                  </a:lnTo>
                  <a:lnTo>
                    <a:pt x="2114" y="7352"/>
                  </a:lnTo>
                  <a:lnTo>
                    <a:pt x="1" y="7352"/>
                  </a:lnTo>
                  <a:lnTo>
                    <a:pt x="1" y="8394"/>
                  </a:lnTo>
                  <a:lnTo>
                    <a:pt x="2635" y="8394"/>
                  </a:lnTo>
                  <a:lnTo>
                    <a:pt x="2635" y="9436"/>
                  </a:lnTo>
                  <a:lnTo>
                    <a:pt x="1" y="9436"/>
                  </a:lnTo>
                  <a:lnTo>
                    <a:pt x="1" y="10478"/>
                  </a:lnTo>
                  <a:lnTo>
                    <a:pt x="2114" y="10478"/>
                  </a:lnTo>
                  <a:lnTo>
                    <a:pt x="2114" y="11549"/>
                  </a:lnTo>
                  <a:lnTo>
                    <a:pt x="1" y="11549"/>
                  </a:lnTo>
                  <a:lnTo>
                    <a:pt x="1" y="12591"/>
                  </a:lnTo>
                  <a:lnTo>
                    <a:pt x="2635" y="12591"/>
                  </a:lnTo>
                  <a:lnTo>
                    <a:pt x="2635" y="13633"/>
                  </a:lnTo>
                  <a:lnTo>
                    <a:pt x="1" y="13633"/>
                  </a:lnTo>
                  <a:lnTo>
                    <a:pt x="1" y="14675"/>
                  </a:lnTo>
                  <a:lnTo>
                    <a:pt x="2114" y="14675"/>
                  </a:lnTo>
                  <a:lnTo>
                    <a:pt x="2114" y="15746"/>
                  </a:lnTo>
                  <a:lnTo>
                    <a:pt x="1" y="15746"/>
                  </a:lnTo>
                  <a:lnTo>
                    <a:pt x="1" y="17829"/>
                  </a:lnTo>
                  <a:lnTo>
                    <a:pt x="4718" y="17829"/>
                  </a:lnTo>
                  <a:lnTo>
                    <a:pt x="47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50"/>
            <p:cNvSpPr/>
            <p:nvPr/>
          </p:nvSpPr>
          <p:spPr>
            <a:xfrm>
              <a:off x="-3114750" y="3017900"/>
              <a:ext cx="235900" cy="117975"/>
            </a:xfrm>
            <a:custGeom>
              <a:avLst/>
              <a:gdLst/>
              <a:ahLst/>
              <a:cxnLst/>
              <a:rect l="l" t="t" r="r" b="b"/>
              <a:pathLst>
                <a:path w="9436" h="4719" extrusionOk="0">
                  <a:moveTo>
                    <a:pt x="0" y="1"/>
                  </a:moveTo>
                  <a:cubicBezTo>
                    <a:pt x="0" y="2606"/>
                    <a:pt x="2113" y="4719"/>
                    <a:pt x="4718" y="4719"/>
                  </a:cubicBezTo>
                  <a:cubicBezTo>
                    <a:pt x="7323" y="4719"/>
                    <a:pt x="9436" y="2606"/>
                    <a:pt x="9436" y="1"/>
                  </a:cubicBezTo>
                  <a:lnTo>
                    <a:pt x="8394" y="1"/>
                  </a:lnTo>
                  <a:cubicBezTo>
                    <a:pt x="8394" y="2027"/>
                    <a:pt x="6744" y="3677"/>
                    <a:pt x="4718" y="3677"/>
                  </a:cubicBezTo>
                  <a:cubicBezTo>
                    <a:pt x="2692" y="3677"/>
                    <a:pt x="1042" y="2027"/>
                    <a:pt x="104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50"/>
            <p:cNvSpPr/>
            <p:nvPr/>
          </p:nvSpPr>
          <p:spPr>
            <a:xfrm>
              <a:off x="-3114750" y="3121375"/>
              <a:ext cx="39100" cy="93375"/>
            </a:xfrm>
            <a:custGeom>
              <a:avLst/>
              <a:gdLst/>
              <a:ahLst/>
              <a:cxnLst/>
              <a:rect l="l" t="t" r="r" b="b"/>
              <a:pathLst>
                <a:path w="1564" h="3735" extrusionOk="0">
                  <a:moveTo>
                    <a:pt x="695" y="1"/>
                  </a:moveTo>
                  <a:lnTo>
                    <a:pt x="0" y="2056"/>
                  </a:lnTo>
                  <a:lnTo>
                    <a:pt x="0" y="3734"/>
                  </a:lnTo>
                  <a:lnTo>
                    <a:pt x="1042" y="3734"/>
                  </a:lnTo>
                  <a:lnTo>
                    <a:pt x="1042" y="2229"/>
                  </a:lnTo>
                  <a:lnTo>
                    <a:pt x="1563" y="695"/>
                  </a:lnTo>
                  <a:cubicBezTo>
                    <a:pt x="1245" y="493"/>
                    <a:pt x="955" y="261"/>
                    <a:pt x="69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50"/>
            <p:cNvSpPr/>
            <p:nvPr/>
          </p:nvSpPr>
          <p:spPr>
            <a:xfrm>
              <a:off x="-3062650" y="2918050"/>
              <a:ext cx="131700" cy="141125"/>
            </a:xfrm>
            <a:custGeom>
              <a:avLst/>
              <a:gdLst/>
              <a:ahLst/>
              <a:cxnLst/>
              <a:rect l="l" t="t" r="r" b="b"/>
              <a:pathLst>
                <a:path w="5268" h="5645" extrusionOk="0">
                  <a:moveTo>
                    <a:pt x="1418" y="1"/>
                  </a:moveTo>
                  <a:lnTo>
                    <a:pt x="0" y="4111"/>
                  </a:lnTo>
                  <a:cubicBezTo>
                    <a:pt x="29" y="4690"/>
                    <a:pt x="261" y="5211"/>
                    <a:pt x="608" y="5645"/>
                  </a:cubicBezTo>
                  <a:lnTo>
                    <a:pt x="1332" y="3445"/>
                  </a:lnTo>
                  <a:lnTo>
                    <a:pt x="3907" y="3445"/>
                  </a:lnTo>
                  <a:lnTo>
                    <a:pt x="4660" y="5645"/>
                  </a:lnTo>
                  <a:cubicBezTo>
                    <a:pt x="5007" y="5211"/>
                    <a:pt x="5239" y="4690"/>
                    <a:pt x="5268" y="4111"/>
                  </a:cubicBezTo>
                  <a:lnTo>
                    <a:pt x="3850" y="1"/>
                  </a:lnTo>
                  <a:cubicBezTo>
                    <a:pt x="3531" y="175"/>
                    <a:pt x="3213" y="261"/>
                    <a:pt x="2837" y="290"/>
                  </a:cubicBezTo>
                  <a:lnTo>
                    <a:pt x="3560" y="2403"/>
                  </a:lnTo>
                  <a:lnTo>
                    <a:pt x="1708" y="2403"/>
                  </a:lnTo>
                  <a:lnTo>
                    <a:pt x="2431" y="290"/>
                  </a:lnTo>
                  <a:cubicBezTo>
                    <a:pt x="2084" y="261"/>
                    <a:pt x="1737" y="175"/>
                    <a:pt x="14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50"/>
            <p:cNvSpPr/>
            <p:nvPr/>
          </p:nvSpPr>
          <p:spPr>
            <a:xfrm>
              <a:off x="-2918675" y="3121375"/>
              <a:ext cx="39825" cy="93375"/>
            </a:xfrm>
            <a:custGeom>
              <a:avLst/>
              <a:gdLst/>
              <a:ahLst/>
              <a:cxnLst/>
              <a:rect l="l" t="t" r="r" b="b"/>
              <a:pathLst>
                <a:path w="1593" h="3735" extrusionOk="0">
                  <a:moveTo>
                    <a:pt x="869" y="1"/>
                  </a:moveTo>
                  <a:cubicBezTo>
                    <a:pt x="609" y="261"/>
                    <a:pt x="319" y="493"/>
                    <a:pt x="1" y="695"/>
                  </a:cubicBezTo>
                  <a:lnTo>
                    <a:pt x="551" y="2229"/>
                  </a:lnTo>
                  <a:lnTo>
                    <a:pt x="551" y="3734"/>
                  </a:lnTo>
                  <a:lnTo>
                    <a:pt x="1593" y="3734"/>
                  </a:lnTo>
                  <a:lnTo>
                    <a:pt x="1593" y="2056"/>
                  </a:lnTo>
                  <a:lnTo>
                    <a:pt x="86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50"/>
            <p:cNvSpPr/>
            <p:nvPr/>
          </p:nvSpPr>
          <p:spPr>
            <a:xfrm>
              <a:off x="-3035875" y="2768275"/>
              <a:ext cx="78150" cy="131000"/>
            </a:xfrm>
            <a:custGeom>
              <a:avLst/>
              <a:gdLst/>
              <a:ahLst/>
              <a:cxnLst/>
              <a:rect l="l" t="t" r="r" b="b"/>
              <a:pathLst>
                <a:path w="3126" h="5240" extrusionOk="0">
                  <a:moveTo>
                    <a:pt x="1042" y="1"/>
                  </a:moveTo>
                  <a:lnTo>
                    <a:pt x="1042" y="2200"/>
                  </a:lnTo>
                  <a:cubicBezTo>
                    <a:pt x="434" y="2403"/>
                    <a:pt x="0" y="2982"/>
                    <a:pt x="0" y="3676"/>
                  </a:cubicBezTo>
                  <a:cubicBezTo>
                    <a:pt x="0" y="4545"/>
                    <a:pt x="695" y="5239"/>
                    <a:pt x="1563" y="5239"/>
                  </a:cubicBezTo>
                  <a:cubicBezTo>
                    <a:pt x="2431" y="5239"/>
                    <a:pt x="3126" y="4545"/>
                    <a:pt x="3126" y="3676"/>
                  </a:cubicBezTo>
                  <a:cubicBezTo>
                    <a:pt x="3126" y="2982"/>
                    <a:pt x="2692" y="2403"/>
                    <a:pt x="2084" y="2200"/>
                  </a:cubicBezTo>
                  <a:lnTo>
                    <a:pt x="208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theme/theme1.xml><?xml version="1.0" encoding="utf-8"?>
<a:theme xmlns:a="http://schemas.openxmlformats.org/drawingml/2006/main" name="Computer Science &amp; Mathematics Major For College: Computer Science &amp; Programming by Slidesgo">
  <a:themeElements>
    <a:clrScheme name="Simple Light">
      <a:dk1>
        <a:srgbClr val="000304"/>
      </a:dk1>
      <a:lt1>
        <a:srgbClr val="FFFFFF"/>
      </a:lt1>
      <a:dk2>
        <a:srgbClr val="00A4FF"/>
      </a:dk2>
      <a:lt2>
        <a:srgbClr val="E63B00"/>
      </a:lt2>
      <a:accent1>
        <a:srgbClr val="00E9FF"/>
      </a:accent1>
      <a:accent2>
        <a:srgbClr val="FFFFFF"/>
      </a:accent2>
      <a:accent3>
        <a:srgbClr val="91A7A8"/>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55</TotalTime>
  <Words>2153</Words>
  <Application>Microsoft Office PowerPoint</Application>
  <PresentationFormat>화면 슬라이드 쇼(16:9)</PresentationFormat>
  <Paragraphs>316</Paragraphs>
  <Slides>54</Slides>
  <Notes>53</Notes>
  <HiddenSlides>0</HiddenSlides>
  <MMClips>0</MMClips>
  <ScaleCrop>false</ScaleCrop>
  <HeadingPairs>
    <vt:vector size="6" baseType="variant">
      <vt:variant>
        <vt:lpstr>사용한 글꼴</vt:lpstr>
      </vt:variant>
      <vt:variant>
        <vt:i4>9</vt:i4>
      </vt:variant>
      <vt:variant>
        <vt:lpstr>테마</vt:lpstr>
      </vt:variant>
      <vt:variant>
        <vt:i4>2</vt:i4>
      </vt:variant>
      <vt:variant>
        <vt:lpstr>슬라이드 제목</vt:lpstr>
      </vt:variant>
      <vt:variant>
        <vt:i4>54</vt:i4>
      </vt:variant>
    </vt:vector>
  </HeadingPairs>
  <TitlesOfParts>
    <vt:vector size="65" baseType="lpstr">
      <vt:lpstr>Rubik</vt:lpstr>
      <vt:lpstr>Amatic SC</vt:lpstr>
      <vt:lpstr>Play</vt:lpstr>
      <vt:lpstr>Source Sans Pro</vt:lpstr>
      <vt:lpstr>Roboto Medium</vt:lpstr>
      <vt:lpstr>Proxima Nova</vt:lpstr>
      <vt:lpstr>Proxima Nova Semibold</vt:lpstr>
      <vt:lpstr>Arial</vt:lpstr>
      <vt:lpstr>Calibri</vt:lpstr>
      <vt:lpstr>Computer Science &amp; Mathematics Major For College: Computer Science &amp; Programming by Slidesgo</vt:lpstr>
      <vt:lpstr>Slidesgo Final Pages</vt:lpstr>
      <vt:lpstr>HTML 기초</vt:lpstr>
      <vt:lpstr>HTML이란?</vt:lpstr>
      <vt:lpstr>HTML이란?</vt:lpstr>
      <vt:lpstr>PowerPoint 프레젠테이션</vt:lpstr>
      <vt:lpstr>ABOUT COMPUTER SCIENCE &amp; PROGRAMMING</vt:lpstr>
      <vt:lpstr>THEORY DISCIPLINES</vt:lpstr>
      <vt:lpstr>—SOMEONE FAMOUS</vt:lpstr>
      <vt:lpstr>WHAT ARE WE LOOKING FOR?</vt:lpstr>
      <vt:lpstr>COURSE STRUCTURE</vt:lpstr>
      <vt:lpstr>CAMPUS CLASSES</vt:lpstr>
      <vt:lpstr>CORE MATHEMATICS</vt:lpstr>
      <vt:lpstr>AWESOME WORDS</vt:lpstr>
      <vt:lpstr>ADVANCE CLASSES</vt:lpstr>
      <vt:lpstr>COMPUTER SCIENCE VS. IT SKILLS</vt:lpstr>
      <vt:lpstr>STUDENTS VS. JOBS GAP</vt:lpstr>
      <vt:lpstr>CAREERS</vt:lpstr>
      <vt:lpstr>$1,000,000</vt:lpstr>
      <vt:lpstr>NEW JOBS IN 2022</vt:lpstr>
      <vt:lpstr>A PICTURE IS WORTH A THOUSAND WORDS</vt:lpstr>
      <vt:lpstr>111,000km</vt:lpstr>
      <vt:lpstr>REQUIREMENTS</vt:lpstr>
      <vt:lpstr>SUBJECT REQUIREMENTS</vt:lpstr>
      <vt:lpstr>FINANCIAL SUPPORT</vt:lpstr>
      <vt:lpstr>A PICTURE ALWAYS REINFORCES THE CONCEPT</vt:lpstr>
      <vt:lpstr>NEW SKILLS</vt:lpstr>
      <vt:lpstr>ADMISSIONS CALENDAR</vt:lpstr>
      <vt:lpstr>CONCLUSIONS</vt:lpstr>
      <vt:lpstr>REFERENCES</vt:lpstr>
      <vt:lpstr>OUR PROFESSORS</vt:lpstr>
      <vt:lpstr>DESKTOP SOFTWARE</vt:lpstr>
      <vt:lpstr>CHECK OUR MOBILE WEB</vt:lpstr>
      <vt:lpstr>CHECK OUR TABLET APP</vt:lpstr>
      <vt:lpstr>THANKS!</vt:lpstr>
      <vt:lpstr>ICON PACK: MATHS | FILLED</vt:lpstr>
      <vt:lpstr>ALTERNATIVE RESOURCES</vt:lpstr>
      <vt:lpstr>RESOURCES</vt:lpstr>
      <vt:lpstr>Instructions for use</vt:lpstr>
      <vt:lpstr>Instructions for use (premium users)</vt:lpstr>
      <vt:lpstr>Fonts &amp; colors used</vt:lpstr>
      <vt:lpstr>Storyset</vt:lpstr>
      <vt:lpstr>Use our editable graphic resources...</vt:lpstr>
      <vt:lpstr>PowerPoint 프레젠테이션</vt:lpstr>
      <vt:lpstr>PowerPoint 프레젠테이션</vt:lpstr>
      <vt:lpstr>PowerPoint 프레젠테이션</vt:lpstr>
      <vt:lpstr>PowerPoint 프레젠테이션</vt:lpstr>
      <vt:lpstr>PowerPoint 프레젠테이션</vt:lpstr>
      <vt:lpstr>...and our sets of editable icons</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안영진</dc:creator>
  <cp:lastModifiedBy>안영진</cp:lastModifiedBy>
  <cp:revision>2</cp:revision>
  <dcterms:modified xsi:type="dcterms:W3CDTF">2024-07-21T18:29:10Z</dcterms:modified>
</cp:coreProperties>
</file>